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wav" ContentType="audio/x-wav"/>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300" r:id="rId2"/>
    <p:sldId id="261" r:id="rId3"/>
    <p:sldId id="271" r:id="rId4"/>
    <p:sldId id="259" r:id="rId5"/>
    <p:sldId id="262" r:id="rId6"/>
    <p:sldId id="263" r:id="rId7"/>
    <p:sldId id="264" r:id="rId8"/>
    <p:sldId id="265" r:id="rId9"/>
    <p:sldId id="266" r:id="rId10"/>
    <p:sldId id="269" r:id="rId11"/>
    <p:sldId id="267" r:id="rId12"/>
    <p:sldId id="272" r:id="rId13"/>
    <p:sldId id="273" r:id="rId14"/>
    <p:sldId id="274" r:id="rId15"/>
    <p:sldId id="275" r:id="rId16"/>
    <p:sldId id="277" r:id="rId17"/>
    <p:sldId id="278" r:id="rId18"/>
    <p:sldId id="270" r:id="rId19"/>
    <p:sldId id="279" r:id="rId20"/>
    <p:sldId id="280" r:id="rId21"/>
    <p:sldId id="281" r:id="rId22"/>
    <p:sldId id="283" r:id="rId23"/>
    <p:sldId id="331" r:id="rId24"/>
    <p:sldId id="332" r:id="rId25"/>
    <p:sldId id="333" r:id="rId26"/>
    <p:sldId id="282" r:id="rId27"/>
    <p:sldId id="302" r:id="rId2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21">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94" autoAdjust="0"/>
    <p:restoredTop sz="94660"/>
  </p:normalViewPr>
  <p:slideViewPr>
    <p:cSldViewPr>
      <p:cViewPr>
        <p:scale>
          <a:sx n="74" d="100"/>
          <a:sy n="74" d="100"/>
        </p:scale>
        <p:origin x="1128" y="-102"/>
      </p:cViewPr>
      <p:guideLst>
        <p:guide orient="horz" pos="2121"/>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8.png"/></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0DD300B-6D6D-424C-9489-6ED58BAFC02D}" type="datetimeFigureOut">
              <a:rPr lang="en-US" smtClean="0"/>
              <a:t>4/11/2023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A75A11-F9E3-441E-80FF-3713ACDEA345}"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0DD300B-6D6D-424C-9489-6ED58BAFC02D}" type="datetimeFigureOut">
              <a:rPr lang="en-US" smtClean="0"/>
              <a:t>4/11/2023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A75A11-F9E3-441E-80FF-3713ACDEA345}"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0DD300B-6D6D-424C-9489-6ED58BAFC02D}" type="datetimeFigureOut">
              <a:rPr lang="en-US" smtClean="0"/>
              <a:t>4/11/2023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A75A11-F9E3-441E-80FF-3713ACDEA345}"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0DD300B-6D6D-424C-9489-6ED58BAFC02D}" type="datetimeFigureOut">
              <a:rPr lang="en-US" smtClean="0"/>
              <a:t>4/11/2023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A75A11-F9E3-441E-80FF-3713ACDEA345}"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0DD300B-6D6D-424C-9489-6ED58BAFC02D}" type="datetimeFigureOut">
              <a:rPr lang="en-US" smtClean="0"/>
              <a:t>4/11/2023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A75A11-F9E3-441E-80FF-3713ACDEA345}"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0DD300B-6D6D-424C-9489-6ED58BAFC02D}" type="datetimeFigureOut">
              <a:rPr lang="en-US" smtClean="0"/>
              <a:t>4/11/2023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CA75A11-F9E3-441E-80FF-3713ACDEA345}"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0DD300B-6D6D-424C-9489-6ED58BAFC02D}" type="datetimeFigureOut">
              <a:rPr lang="en-US" smtClean="0"/>
              <a:t>4/11/2023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CA75A11-F9E3-441E-80FF-3713ACDEA345}"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0DD300B-6D6D-424C-9489-6ED58BAFC02D}" type="datetimeFigureOut">
              <a:rPr lang="en-US" smtClean="0"/>
              <a:t>4/11/2023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CA75A11-F9E3-441E-80FF-3713ACDEA345}"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0DD300B-6D6D-424C-9489-6ED58BAFC02D}" type="datetimeFigureOut">
              <a:rPr lang="en-US" smtClean="0"/>
              <a:t>4/11/2023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CA75A11-F9E3-441E-80FF-3713ACDEA345}"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0DD300B-6D6D-424C-9489-6ED58BAFC02D}" type="datetimeFigureOut">
              <a:rPr lang="en-US" smtClean="0"/>
              <a:t>4/11/2023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CA75A11-F9E3-441E-80FF-3713ACDEA345}"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0DD300B-6D6D-424C-9489-6ED58BAFC02D}" type="datetimeFigureOut">
              <a:rPr lang="en-US" smtClean="0"/>
              <a:t>4/11/2023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CA75A11-F9E3-441E-80FF-3713ACDEA345}"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0DD300B-6D6D-424C-9489-6ED58BAFC02D}" type="datetimeFigureOut">
              <a:rPr lang="en-US" smtClean="0"/>
              <a:t>4/11/2023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CA75A11-F9E3-441E-80FF-3713ACDEA345}"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1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8.jpeg"/><Relationship Id="rId2" Type="http://schemas.openxmlformats.org/officeDocument/2006/relationships/image" Target="../media/image23.jpeg"/><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jpeg"/><Relationship Id="rId4" Type="http://schemas.openxmlformats.org/officeDocument/2006/relationships/image" Target="../media/image25.jpeg"/></Relationships>
</file>

<file path=ppt/slides/_rels/slide1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 Id="rId5" Type="http://schemas.openxmlformats.org/officeDocument/2006/relationships/image" Target="../media/image32.jpeg"/><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xml"/><Relationship Id="rId5" Type="http://schemas.openxmlformats.org/officeDocument/2006/relationships/image" Target="../media/image38.jpeg"/><Relationship Id="rId4" Type="http://schemas.openxmlformats.org/officeDocument/2006/relationships/image" Target="../media/image37.jpeg"/></Relationships>
</file>

<file path=ppt/slides/_rels/slide1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2.xml"/><Relationship Id="rId5" Type="http://schemas.openxmlformats.org/officeDocument/2006/relationships/image" Target="../media/image42.jpeg"/><Relationship Id="rId4" Type="http://schemas.openxmlformats.org/officeDocument/2006/relationships/image" Target="../media/image41.jpeg"/></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4.jpeg"/><Relationship Id="rId7" Type="http://schemas.openxmlformats.org/officeDocument/2006/relationships/image" Target="../media/image48.jpeg"/><Relationship Id="rId2" Type="http://schemas.openxmlformats.org/officeDocument/2006/relationships/image" Target="../media/image43.jpeg"/><Relationship Id="rId1" Type="http://schemas.openxmlformats.org/officeDocument/2006/relationships/slideLayout" Target="../slideLayouts/slideLayout2.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45.jpeg"/></Relationships>
</file>

<file path=ppt/slides/_rels/slide21.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41.jpe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audio" Target="../media/audio5.wav"/><Relationship Id="rId5" Type="http://schemas.openxmlformats.org/officeDocument/2006/relationships/audio" Target="../media/audio4.wav"/><Relationship Id="rId4" Type="http://schemas.openxmlformats.org/officeDocument/2006/relationships/audio" Target="../media/audio3.wav"/></Relationships>
</file>

<file path=ppt/slides/_rels/slide24.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51.jpe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audio" Target="../media/audio5.wav"/><Relationship Id="rId5" Type="http://schemas.openxmlformats.org/officeDocument/2006/relationships/audio" Target="../media/audio4.wav"/><Relationship Id="rId4" Type="http://schemas.openxmlformats.org/officeDocument/2006/relationships/audio" Target="../media/audio3.wav"/></Relationships>
</file>

<file path=ppt/slides/_rels/slide25.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52.jpe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audio" Target="../media/audio5.wav"/><Relationship Id="rId5" Type="http://schemas.openxmlformats.org/officeDocument/2006/relationships/audio" Target="../media/audio4.wav"/><Relationship Id="rId4" Type="http://schemas.openxmlformats.org/officeDocument/2006/relationships/audio" Target="../media/audio3.wav"/></Relationships>
</file>

<file path=ppt/slides/_rels/slide26.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 Target="slide11.xml"/><Relationship Id="rId7"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11.jpeg"/><Relationship Id="rId11" Type="http://schemas.openxmlformats.org/officeDocument/2006/relationships/image" Target="../media/image13.jpeg"/><Relationship Id="rId5" Type="http://schemas.openxmlformats.org/officeDocument/2006/relationships/image" Target="../media/image10.png"/><Relationship Id="rId10" Type="http://schemas.openxmlformats.org/officeDocument/2006/relationships/image" Target="../media/image12.jpeg"/><Relationship Id="rId4" Type="http://schemas.openxmlformats.org/officeDocument/2006/relationships/image" Target="../media/image9.jpeg"/><Relationship Id="rId9" Type="http://schemas.openxmlformats.org/officeDocument/2006/relationships/slide" Target="slide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9" name="Picture 4"/>
          <p:cNvPicPr>
            <a:picLocks noChangeAspect="1"/>
          </p:cNvPicPr>
          <p:nvPr/>
        </p:nvPicPr>
        <p:blipFill>
          <a:blip r:embed="rId2"/>
          <a:stretch>
            <a:fillRect/>
          </a:stretch>
        </p:blipFill>
        <p:spPr>
          <a:xfrm>
            <a:off x="0" y="57150"/>
            <a:ext cx="9144000" cy="6762750"/>
          </a:xfrm>
          <a:prstGeom prst="rect">
            <a:avLst/>
          </a:prstGeom>
          <a:solidFill>
            <a:srgbClr val="FFFFCC"/>
          </a:solidFill>
          <a:ln w="76200" cap="flat" cmpd="sng">
            <a:solidFill>
              <a:srgbClr val="66FF33"/>
            </a:solidFill>
            <a:prstDash val="solid"/>
            <a:miter/>
            <a:headEnd type="none" w="med" len="med"/>
            <a:tailEnd type="none" w="med" len="med"/>
          </a:ln>
        </p:spPr>
      </p:pic>
      <p:sp>
        <p:nvSpPr>
          <p:cNvPr id="2050" name="Rectangle 13"/>
          <p:cNvSpPr txBox="1"/>
          <p:nvPr/>
        </p:nvSpPr>
        <p:spPr>
          <a:xfrm>
            <a:off x="636588" y="469900"/>
            <a:ext cx="7797800" cy="719138"/>
          </a:xfrm>
          <a:prstGeom prst="rect">
            <a:avLst/>
          </a:prstGeom>
          <a:noFill/>
          <a:ln w="9525">
            <a:noFill/>
          </a:ln>
        </p:spPr>
        <p:txBody>
          <a:bodyPr anchor="t" anchorCtr="0"/>
          <a:lstStyle/>
          <a:p>
            <a:pPr algn="ctr">
              <a:lnSpc>
                <a:spcPts val="5800"/>
              </a:lnSpc>
            </a:pPr>
            <a:r>
              <a:rPr lang="en-US" altLang="en-US" sz="3600" b="1" i="1" dirty="0">
                <a:solidFill>
                  <a:schemeClr val="tx2"/>
                </a:solidFill>
                <a:latin typeface="Times New Roman" panose="02020603050405020304" pitchFamily="18" charset="0"/>
              </a:rPr>
              <a:t>Thứ </a:t>
            </a:r>
            <a:r>
              <a:rPr lang="en-US" altLang="en-US" sz="3600" b="1" i="1" dirty="0" smtClean="0">
                <a:solidFill>
                  <a:schemeClr val="tx2"/>
                </a:solidFill>
                <a:latin typeface="Times New Roman" panose="02020603050405020304" pitchFamily="18" charset="0"/>
              </a:rPr>
              <a:t>Tư,</a:t>
            </a:r>
            <a:r>
              <a:rPr lang="en-US" altLang="en-US" sz="3600" b="1" i="1" dirty="0" smtClean="0">
                <a:solidFill>
                  <a:schemeClr val="tx2"/>
                </a:solidFill>
                <a:latin typeface="Times New Roman" panose="02020603050405020304" pitchFamily="18" charset="0"/>
              </a:rPr>
              <a:t> </a:t>
            </a:r>
            <a:r>
              <a:rPr lang="en-US" altLang="en-US" sz="3600" b="1" i="1" dirty="0">
                <a:solidFill>
                  <a:schemeClr val="tx2"/>
                </a:solidFill>
                <a:latin typeface="Times New Roman" panose="02020603050405020304" pitchFamily="18" charset="0"/>
              </a:rPr>
              <a:t>ngày </a:t>
            </a:r>
            <a:r>
              <a:rPr lang="vi-VN" altLang="en-US" sz="3600" b="1" i="1" dirty="0" smtClean="0">
                <a:solidFill>
                  <a:schemeClr val="tx2"/>
                </a:solidFill>
                <a:latin typeface="Times New Roman" panose="02020603050405020304" pitchFamily="18" charset="0"/>
              </a:rPr>
              <a:t>1</a:t>
            </a:r>
            <a:r>
              <a:rPr lang="en-US" altLang="en-US" sz="3600" b="1" i="1" dirty="0" smtClean="0">
                <a:solidFill>
                  <a:schemeClr val="tx2"/>
                </a:solidFill>
                <a:latin typeface="Times New Roman" panose="02020603050405020304" pitchFamily="18" charset="0"/>
              </a:rPr>
              <a:t>2</a:t>
            </a:r>
            <a:r>
              <a:rPr lang="vi-VN" altLang="en-US" sz="3600" b="1" i="1" dirty="0" smtClean="0">
                <a:solidFill>
                  <a:schemeClr val="tx2"/>
                </a:solidFill>
                <a:latin typeface="Times New Roman" panose="02020603050405020304" pitchFamily="18" charset="0"/>
              </a:rPr>
              <a:t> </a:t>
            </a:r>
            <a:r>
              <a:rPr lang="en-US" altLang="en-US" sz="3600" b="1" i="1" dirty="0">
                <a:solidFill>
                  <a:schemeClr val="tx2"/>
                </a:solidFill>
                <a:latin typeface="Times New Roman" panose="02020603050405020304" pitchFamily="18" charset="0"/>
              </a:rPr>
              <a:t>tháng </a:t>
            </a:r>
            <a:r>
              <a:rPr lang="vi-VN" altLang="en-US" sz="3600" b="1" i="1" dirty="0">
                <a:solidFill>
                  <a:schemeClr val="tx2"/>
                </a:solidFill>
                <a:latin typeface="Times New Roman" panose="02020603050405020304" pitchFamily="18" charset="0"/>
              </a:rPr>
              <a:t>4</a:t>
            </a:r>
            <a:r>
              <a:rPr lang="en-US" altLang="en-US" sz="3600" b="1" i="1" dirty="0">
                <a:solidFill>
                  <a:schemeClr val="tx2"/>
                </a:solidFill>
                <a:latin typeface="Times New Roman" panose="02020603050405020304" pitchFamily="18" charset="0"/>
              </a:rPr>
              <a:t> năm 202</a:t>
            </a:r>
            <a:r>
              <a:rPr lang="vi-VN" altLang="en-US" sz="3600" b="1" i="1" dirty="0">
                <a:solidFill>
                  <a:schemeClr val="tx2"/>
                </a:solidFill>
                <a:latin typeface="Times New Roman" panose="02020603050405020304" pitchFamily="18" charset="0"/>
              </a:rPr>
              <a:t>3</a:t>
            </a:r>
          </a:p>
        </p:txBody>
      </p:sp>
      <p:sp>
        <p:nvSpPr>
          <p:cNvPr id="11" name="AutoShape 19"/>
          <p:cNvSpPr>
            <a:spLocks noChangeArrowheads="1"/>
          </p:cNvSpPr>
          <p:nvPr/>
        </p:nvSpPr>
        <p:spPr bwMode="auto">
          <a:xfrm flipV="1">
            <a:off x="204788" y="411163"/>
            <a:ext cx="504825" cy="360363"/>
          </a:xfrm>
          <a:prstGeom prst="star5">
            <a:avLst/>
          </a:prstGeom>
          <a:solidFill>
            <a:srgbClr val="333399"/>
          </a:solidFill>
          <a:ln w="57240">
            <a:solidFill>
              <a:srgbClr val="66FF33"/>
            </a:solid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endParaRPr>
          </a:p>
        </p:txBody>
      </p:sp>
      <p:sp>
        <p:nvSpPr>
          <p:cNvPr id="12" name="TextBox 11"/>
          <p:cNvSpPr txBox="1"/>
          <p:nvPr/>
        </p:nvSpPr>
        <p:spPr>
          <a:xfrm>
            <a:off x="3810000" y="1295400"/>
            <a:ext cx="1258888" cy="645160"/>
          </a:xfrm>
          <a:prstGeom prst="rect">
            <a:avLst/>
          </a:prstGeom>
          <a:noFill/>
          <a:ln w="9525">
            <a:noFill/>
          </a:ln>
        </p:spPr>
        <p:txBody>
          <a:bodyPr anchor="t" anchorCtr="0">
            <a:spAutoFit/>
          </a:bodyPr>
          <a:lstStyle/>
          <a:p>
            <a:r>
              <a:rPr lang="vi-VN" altLang="en-US" sz="3600" b="1" u="sng" dirty="0">
                <a:solidFill>
                  <a:srgbClr val="0070C0"/>
                </a:solidFill>
                <a:latin typeface="Times New Roman" panose="02020603050405020304" pitchFamily="18" charset="0"/>
                <a:ea typeface="Times New Roman" panose="02020603050405020304" pitchFamily="18" charset="0"/>
              </a:rPr>
              <a:t>Địa lí</a:t>
            </a:r>
          </a:p>
        </p:txBody>
      </p:sp>
      <p:sp>
        <p:nvSpPr>
          <p:cNvPr id="13" name="TextBox 12"/>
          <p:cNvSpPr txBox="1"/>
          <p:nvPr/>
        </p:nvSpPr>
        <p:spPr>
          <a:xfrm>
            <a:off x="120650" y="2219325"/>
            <a:ext cx="9263063" cy="645160"/>
          </a:xfrm>
          <a:prstGeom prst="rect">
            <a:avLst/>
          </a:prstGeom>
          <a:noFill/>
          <a:ln w="9525">
            <a:noFill/>
          </a:ln>
        </p:spPr>
        <p:txBody>
          <a:bodyPr anchor="t" anchorCtr="0">
            <a:spAutoFit/>
          </a:bodyPr>
          <a:lstStyle/>
          <a:p>
            <a:pPr algn="ctr"/>
            <a:r>
              <a:rPr lang="vi-VN" altLang="en-US" sz="3600" b="1" dirty="0">
                <a:solidFill>
                  <a:srgbClr val="FF0000"/>
                </a:solidFill>
                <a:latin typeface="Times New Roman" panose="02020603050405020304" pitchFamily="18" charset="0"/>
              </a:rPr>
              <a:t> Bài 27: </a:t>
            </a:r>
            <a:r>
              <a:rPr lang="en-US" altLang="en-US" sz="3600" b="1" dirty="0">
                <a:solidFill>
                  <a:srgbClr val="FF0000"/>
                </a:solidFill>
                <a:latin typeface="Times New Roman" panose="02020603050405020304" pitchFamily="18" charset="0"/>
              </a:rPr>
              <a:t>T</a:t>
            </a:r>
            <a:r>
              <a:rPr lang="vi-VN" altLang="en-US" sz="3600" b="1" dirty="0">
                <a:solidFill>
                  <a:srgbClr val="FF0000"/>
                </a:solidFill>
                <a:latin typeface="Times New Roman" panose="02020603050405020304" pitchFamily="18" charset="0"/>
              </a:rPr>
              <a:t>hành phố Huế</a:t>
            </a:r>
          </a:p>
        </p:txBody>
      </p:sp>
      <p:sp>
        <p:nvSpPr>
          <p:cNvPr id="14" name="AutoShape 19"/>
          <p:cNvSpPr>
            <a:spLocks noChangeArrowheads="1"/>
          </p:cNvSpPr>
          <p:nvPr/>
        </p:nvSpPr>
        <p:spPr bwMode="auto">
          <a:xfrm flipV="1">
            <a:off x="8434388" y="263525"/>
            <a:ext cx="504825" cy="360363"/>
          </a:xfrm>
          <a:prstGeom prst="star5">
            <a:avLst/>
          </a:prstGeom>
          <a:solidFill>
            <a:srgbClr val="333399"/>
          </a:solidFill>
          <a:ln w="57240">
            <a:solidFill>
              <a:srgbClr val="66FF33"/>
            </a:solidFill>
            <a:miter lim="800000"/>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endParaRPr>
          </a:p>
        </p:txBody>
      </p:sp>
    </p:spTree>
  </p:cSld>
  <p:clrMapOvr>
    <a:masterClrMapping/>
  </p:clrMapOvr>
  <p:transition spd="slow">
    <p:circle/>
    <p:sndAc>
      <p:end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35" presetClass="emph" presetSubtype="0" repeatCount="indefinite" fill="hold" nodeType="withEffect">
                                  <p:stCondLst>
                                    <p:cond delay="0"/>
                                  </p:stCondLst>
                                  <p:childTnLst>
                                    <p:anim calcmode="discrete" valueType="str">
                                      <p:cBhvr>
                                        <p:cTn id="9" dur="1000" fill="hold"/>
                                        <p:tgtEl>
                                          <p:spTgt spid="11"/>
                                        </p:tgtEl>
                                        <p:attrNameLst>
                                          <p:attrName>style.visibility</p:attrName>
                                        </p:attrNameLst>
                                      </p:cBhvr>
                                      <p:tavLst>
                                        <p:tav tm="0">
                                          <p:val>
                                            <p:strVal val="hidden"/>
                                          </p:val>
                                        </p:tav>
                                        <p:tav tm="50000">
                                          <p:val>
                                            <p:strVal val="visible"/>
                                          </p:val>
                                        </p:tav>
                                      </p:tavLst>
                                    </p:anim>
                                  </p:childTnLst>
                                </p:cTn>
                              </p:par>
                            </p:childTnLst>
                          </p:cTn>
                        </p:par>
                      </p:childTnLst>
                    </p:cTn>
                  </p:par>
                  <p:par>
                    <p:cTn id="10" fill="hold">
                      <p:stCondLst>
                        <p:cond delay="indefinite"/>
                      </p:stCondLst>
                      <p:childTnLst>
                        <p:par>
                          <p:cTn id="11" fill="hold">
                            <p:stCondLst>
                              <p:cond delay="0"/>
                            </p:stCondLst>
                            <p:childTnLst>
                              <p:par>
                                <p:cTn id="12" presetID="23" presetClass="entr" presetSubtype="16"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p:cTn id="14" dur="500" fill="hold"/>
                                        <p:tgtEl>
                                          <p:spTgt spid="13"/>
                                        </p:tgtEl>
                                        <p:attrNameLst>
                                          <p:attrName>ppt_w</p:attrName>
                                        </p:attrNameLst>
                                      </p:cBhvr>
                                      <p:tavLst>
                                        <p:tav tm="0">
                                          <p:val>
                                            <p:fltVal val="0"/>
                                          </p:val>
                                        </p:tav>
                                        <p:tav tm="100000">
                                          <p:val>
                                            <p:strVal val="#ppt_w"/>
                                          </p:val>
                                        </p:tav>
                                      </p:tavLst>
                                    </p:anim>
                                    <p:anim calcmode="lin" valueType="num">
                                      <p:cBhvr>
                                        <p:cTn id="15" dur="500" fill="hold"/>
                                        <p:tgtEl>
                                          <p:spTgt spid="13"/>
                                        </p:tgtEl>
                                        <p:attrNameLst>
                                          <p:attrName>ppt_h</p:attrName>
                                        </p:attrNameLst>
                                      </p:cBhvr>
                                      <p:tavLst>
                                        <p:tav tm="0">
                                          <p:val>
                                            <p:fltVal val="0"/>
                                          </p:val>
                                        </p:tav>
                                        <p:tav tm="100000">
                                          <p:val>
                                            <p:strVal val="#ppt_h"/>
                                          </p:val>
                                        </p:tav>
                                      </p:tavLst>
                                    </p:anim>
                                  </p:childTnLst>
                                </p:cTn>
                              </p:par>
                              <p:par>
                                <p:cTn id="16" presetID="35" presetClass="emph" presetSubtype="0" repeatCount="indefinite" fill="hold" nodeType="withEffect">
                                  <p:stCondLst>
                                    <p:cond delay="0"/>
                                  </p:stCondLst>
                                  <p:childTnLst>
                                    <p:anim calcmode="discrete" valueType="str">
                                      <p:cBhvr>
                                        <p:cTn id="17" dur="1000" fill="hold"/>
                                        <p:tgtEl>
                                          <p:spTgt spid="14"/>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
          <p:cNvSpPr txBox="1">
            <a:spLocks noChangeArrowheads="1"/>
          </p:cNvSpPr>
          <p:nvPr/>
        </p:nvSpPr>
        <p:spPr bwMode="auto">
          <a:xfrm>
            <a:off x="860946" y="5181600"/>
            <a:ext cx="2286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atin typeface="Times New Roman" panose="02020603050405020304" pitchFamily="18" charset="0"/>
            </a:endParaRPr>
          </a:p>
        </p:txBody>
      </p:sp>
      <p:pic>
        <p:nvPicPr>
          <p:cNvPr id="5" name="Picture 3" descr="E04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746" y="685800"/>
            <a:ext cx="4648200" cy="25908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E04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0946" y="685800"/>
            <a:ext cx="4495800" cy="25908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5" descr="E02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746" y="3276600"/>
            <a:ext cx="4648200" cy="28194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E02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70946" y="3276600"/>
            <a:ext cx="4495800" cy="2819400"/>
          </a:xfrm>
          <a:prstGeom prst="rect">
            <a:avLst/>
          </a:prstGeom>
          <a:solidFill>
            <a:srgbClr val="66FFFF"/>
          </a:solidFill>
          <a:ln w="9525">
            <a:solidFill>
              <a:srgbClr val="FF0000"/>
            </a:solidFill>
            <a:miter lim="800000"/>
            <a:headEnd/>
            <a:tailEnd/>
          </a:ln>
        </p:spPr>
      </p:pic>
      <p:sp>
        <p:nvSpPr>
          <p:cNvPr id="9" name="Text Box 7"/>
          <p:cNvSpPr txBox="1">
            <a:spLocks noChangeArrowheads="1"/>
          </p:cNvSpPr>
          <p:nvPr/>
        </p:nvSpPr>
        <p:spPr bwMode="auto">
          <a:xfrm>
            <a:off x="2346846" y="6305210"/>
            <a:ext cx="4473054" cy="523220"/>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algn="ctr">
              <a:spcBef>
                <a:spcPct val="50000"/>
              </a:spcBef>
            </a:pPr>
            <a:r>
              <a:rPr lang="en-US" sz="2800" b="1">
                <a:solidFill>
                  <a:srgbClr val="FF0000"/>
                </a:solidFill>
                <a:latin typeface="Times New Roman" panose="02020603050405020304" pitchFamily="18" charset="0"/>
              </a:rPr>
              <a:t>NHÀ VƯỜN Ở HUẾ</a:t>
            </a:r>
          </a:p>
        </p:txBody>
      </p:sp>
    </p:spTree>
  </p:cSld>
  <p:clrMapOvr>
    <a:masterClrMapping/>
  </p:clrMapOvr>
  <p:transition>
    <p:push dir="u"/>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4"/>
          <p:cNvSpPr txBox="1">
            <a:spLocks noChangeArrowheads="1"/>
          </p:cNvSpPr>
          <p:nvPr/>
        </p:nvSpPr>
        <p:spPr bwMode="auto">
          <a:xfrm>
            <a:off x="209266" y="762000"/>
            <a:ext cx="876300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vi-VN" sz="4000" b="1">
                <a:solidFill>
                  <a:srgbClr val="FF0000"/>
                </a:solidFill>
                <a:latin typeface="Times New Roman" panose="02020603050405020304" pitchFamily="18" charset="0"/>
                <a:cs typeface="Times New Roman" panose="02020603050405020304" pitchFamily="18" charset="0"/>
              </a:rPr>
              <a:t>1. Thiên nhiên đẹp với nhiều công trình kiến trúc cổ.</a:t>
            </a:r>
          </a:p>
        </p:txBody>
      </p:sp>
      <p:sp>
        <p:nvSpPr>
          <p:cNvPr id="7" name="Rectangle 5"/>
          <p:cNvSpPr>
            <a:spLocks noChangeArrowheads="1"/>
          </p:cNvSpPr>
          <p:nvPr/>
        </p:nvSpPr>
        <p:spPr bwMode="auto">
          <a:xfrm>
            <a:off x="209266" y="2209800"/>
            <a:ext cx="89154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sz="3600">
                <a:solidFill>
                  <a:srgbClr val="000000"/>
                </a:solidFill>
                <a:latin typeface="Times New Roman" panose="02020603050405020304" pitchFamily="18" charset="0"/>
              </a:rPr>
              <a:t>- Thành phố Huế thuộc tỉnh Thừa Thiên Huế, có dòng sông Hương chảy qua.</a:t>
            </a:r>
          </a:p>
        </p:txBody>
      </p:sp>
      <p:sp>
        <p:nvSpPr>
          <p:cNvPr id="9" name="Rectangle 5"/>
          <p:cNvSpPr>
            <a:spLocks noChangeArrowheads="1"/>
          </p:cNvSpPr>
          <p:nvPr/>
        </p:nvSpPr>
        <p:spPr bwMode="auto">
          <a:xfrm>
            <a:off x="205854" y="3380839"/>
            <a:ext cx="8915400"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sz="3600">
                <a:solidFill>
                  <a:srgbClr val="000000"/>
                </a:solidFill>
                <a:latin typeface="Times New Roman" panose="02020603050405020304" pitchFamily="18" charset="0"/>
              </a:rPr>
              <a:t>- Thành phố Huế được xây dựng cách đây trên 400 năm, đã từng là kinh đô của nước ta thời nhà Nguyễn.</a:t>
            </a:r>
          </a:p>
        </p:txBody>
      </p:sp>
      <p:sp>
        <p:nvSpPr>
          <p:cNvPr id="11" name="TextBox 4"/>
          <p:cNvSpPr txBox="1">
            <a:spLocks noChangeArrowheads="1"/>
          </p:cNvSpPr>
          <p:nvPr/>
        </p:nvSpPr>
        <p:spPr bwMode="auto">
          <a:xfrm>
            <a:off x="282054" y="5257800"/>
            <a:ext cx="87630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sz="4000" b="1">
                <a:solidFill>
                  <a:srgbClr val="FF0000"/>
                </a:solidFill>
                <a:latin typeface="Times New Roman" panose="02020603050405020304" pitchFamily="18" charset="0"/>
              </a:rPr>
              <a:t>2. Huế  - thành phố du lịch</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5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250"/>
                                        <p:tgtEl>
                                          <p:spTgt spid="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25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9" grpId="0"/>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b="1" dirty="0" smtClean="0">
                <a:latin typeface="Times New Roman" panose="02020603050405020304" pitchFamily="18" charset="0"/>
                <a:cs typeface="Times New Roman" panose="02020603050405020304" pitchFamily="18" charset="0"/>
              </a:rPr>
              <a:t>KINH </a:t>
            </a:r>
            <a:r>
              <a:rPr lang="en-US" b="1" dirty="0">
                <a:latin typeface="Times New Roman" panose="02020603050405020304" pitchFamily="18" charset="0"/>
                <a:cs typeface="Times New Roman" panose="02020603050405020304" pitchFamily="18" charset="0"/>
              </a:rPr>
              <a:t>THÀNH HUẾ</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59" y="914400"/>
            <a:ext cx="4106839" cy="2556155"/>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00600" y="914399"/>
            <a:ext cx="4114799" cy="2556155"/>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5339" y="4188567"/>
            <a:ext cx="4114800" cy="2556155"/>
          </a:xfrm>
          <a:prstGeom prst="rect">
            <a:avLst/>
          </a:prstGeom>
        </p:spPr>
      </p:pic>
      <p:sp>
        <p:nvSpPr>
          <p:cNvPr id="10" name="TextBox 9"/>
          <p:cNvSpPr txBox="1"/>
          <p:nvPr/>
        </p:nvSpPr>
        <p:spPr>
          <a:xfrm>
            <a:off x="651679" y="3501925"/>
            <a:ext cx="2819398" cy="646331"/>
          </a:xfrm>
          <a:prstGeom prst="rect">
            <a:avLst/>
          </a:prstGeom>
          <a:noFill/>
        </p:spPr>
        <p:txBody>
          <a:bodyPr wrap="square" rtlCol="0">
            <a:spAutoFit/>
          </a:bodyPr>
          <a:lstStyle/>
          <a:p>
            <a:pPr algn="ctr"/>
            <a:r>
              <a:rPr lang="en-US" sz="3600" b="1">
                <a:solidFill>
                  <a:srgbClr val="FF0000"/>
                </a:solidFill>
                <a:latin typeface="Times New Roman" panose="02020603050405020304" pitchFamily="18" charset="0"/>
                <a:cs typeface="Times New Roman" panose="02020603050405020304" pitchFamily="18" charset="0"/>
              </a:rPr>
              <a:t>NGỌ MÔN</a:t>
            </a:r>
          </a:p>
        </p:txBody>
      </p:sp>
      <p:sp>
        <p:nvSpPr>
          <p:cNvPr id="12" name="TextBox 11"/>
          <p:cNvSpPr txBox="1"/>
          <p:nvPr/>
        </p:nvSpPr>
        <p:spPr>
          <a:xfrm>
            <a:off x="4800599" y="5466644"/>
            <a:ext cx="4114799" cy="646331"/>
          </a:xfrm>
          <a:prstGeom prst="rect">
            <a:avLst/>
          </a:prstGeom>
          <a:noFill/>
        </p:spPr>
        <p:txBody>
          <a:bodyPr wrap="square" rtlCol="0">
            <a:spAutoFit/>
          </a:bodyPr>
          <a:lstStyle/>
          <a:p>
            <a:pPr algn="ctr"/>
            <a:r>
              <a:rPr lang="en-US" sz="3600" b="1">
                <a:solidFill>
                  <a:srgbClr val="FF0000"/>
                </a:solidFill>
                <a:latin typeface="Times New Roman" panose="02020603050405020304" pitchFamily="18" charset="0"/>
                <a:cs typeface="Times New Roman" panose="02020603050405020304" pitchFamily="18" charset="0"/>
              </a:rPr>
              <a:t>ĐIỆN THÁI HÀ</a:t>
            </a:r>
          </a:p>
        </p:txBody>
      </p:sp>
      <p:sp>
        <p:nvSpPr>
          <p:cNvPr id="13" name="TextBox 12"/>
          <p:cNvSpPr txBox="1"/>
          <p:nvPr/>
        </p:nvSpPr>
        <p:spPr>
          <a:xfrm>
            <a:off x="4773303" y="3470554"/>
            <a:ext cx="4114799" cy="1200329"/>
          </a:xfrm>
          <a:prstGeom prst="rect">
            <a:avLst/>
          </a:prstGeom>
          <a:noFill/>
        </p:spPr>
        <p:txBody>
          <a:bodyPr wrap="square" rtlCol="0">
            <a:spAutoFit/>
          </a:bodyPr>
          <a:lstStyle/>
          <a:p>
            <a:pPr algn="ctr"/>
            <a:r>
              <a:rPr lang="en-US" sz="3600" b="1">
                <a:solidFill>
                  <a:srgbClr val="FF0000"/>
                </a:solidFill>
                <a:latin typeface="Times New Roman" panose="02020603050405020304" pitchFamily="18" charset="0"/>
                <a:cs typeface="Times New Roman" panose="02020603050405020304" pitchFamily="18" charset="0"/>
              </a:rPr>
              <a:t>CỔNG HOÀNG THÀNH</a:t>
            </a: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ppt_x"/>
                                          </p:val>
                                        </p:tav>
                                        <p:tav tm="100000">
                                          <p:val>
                                            <p:strVal val="#ppt_x"/>
                                          </p:val>
                                        </p:tav>
                                      </p:tavLst>
                                    </p:anim>
                                    <p:anim calcmode="lin" valueType="num">
                                      <p:cBhvr additive="base">
                                        <p:cTn id="16" dur="500" fill="hold"/>
                                        <p:tgtEl>
                                          <p:spTgt spid="12"/>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500" fill="hold"/>
                                        <p:tgtEl>
                                          <p:spTgt spid="13"/>
                                        </p:tgtEl>
                                        <p:attrNameLst>
                                          <p:attrName>ppt_x</p:attrName>
                                        </p:attrNameLst>
                                      </p:cBhvr>
                                      <p:tavLst>
                                        <p:tav tm="0">
                                          <p:val>
                                            <p:strVal val="#ppt_x"/>
                                          </p:val>
                                        </p:tav>
                                        <p:tav tm="100000">
                                          <p:val>
                                            <p:strVal val="#ppt_x"/>
                                          </p:val>
                                        </p:tav>
                                      </p:tavLst>
                                    </p:anim>
                                    <p:anim calcmode="lin" valueType="num">
                                      <p:cBhvr additive="base">
                                        <p:cTn id="24" dur="500" fill="hold"/>
                                        <p:tgtEl>
                                          <p:spTgt spid="13"/>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additive="base">
                                        <p:cTn id="27" dur="500" fill="hold"/>
                                        <p:tgtEl>
                                          <p:spTgt spid="5"/>
                                        </p:tgtEl>
                                        <p:attrNameLst>
                                          <p:attrName>ppt_x</p:attrName>
                                        </p:attrNameLst>
                                      </p:cBhvr>
                                      <p:tavLst>
                                        <p:tav tm="0">
                                          <p:val>
                                            <p:strVal val="#ppt_x"/>
                                          </p:val>
                                        </p:tav>
                                        <p:tav tm="100000">
                                          <p:val>
                                            <p:strVal val="#ppt_x"/>
                                          </p:val>
                                        </p:tav>
                                      </p:tavLst>
                                    </p:anim>
                                    <p:anim calcmode="lin" valueType="num">
                                      <p:cBhvr additive="base">
                                        <p:cTn id="28" dur="500" fill="hold"/>
                                        <p:tgtEl>
                                          <p:spTgt spid="5"/>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2"/>
                                        </p:tgtEl>
                                        <p:attrNameLst>
                                          <p:attrName>style.visibility</p:attrName>
                                        </p:attrNameLst>
                                      </p:cBhvr>
                                      <p:to>
                                        <p:strVal val="visible"/>
                                      </p:to>
                                    </p:set>
                                    <p:anim calcmode="lin" valueType="num">
                                      <p:cBhvr additive="base">
                                        <p:cTn id="31" dur="500" fill="hold"/>
                                        <p:tgtEl>
                                          <p:spTgt spid="2"/>
                                        </p:tgtEl>
                                        <p:attrNameLst>
                                          <p:attrName>ppt_x</p:attrName>
                                        </p:attrNameLst>
                                      </p:cBhvr>
                                      <p:tavLst>
                                        <p:tav tm="0">
                                          <p:val>
                                            <p:strVal val="#ppt_x"/>
                                          </p:val>
                                        </p:tav>
                                        <p:tav tm="100000">
                                          <p:val>
                                            <p:strVal val="#ppt_x"/>
                                          </p:val>
                                        </p:tav>
                                      </p:tavLst>
                                    </p:anim>
                                    <p:anim calcmode="lin" valueType="num">
                                      <p:cBhvr additive="base">
                                        <p:cTn id="3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P spid="12" grpId="0"/>
      <p:bldP spid="1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746" y="457200"/>
            <a:ext cx="9166746" cy="5867400"/>
          </a:xfrm>
          <a:prstGeom prst="rect">
            <a:avLst/>
          </a:prstGeom>
        </p:spPr>
      </p:pic>
    </p:spTree>
  </p:cSld>
  <p:clrMapOvr>
    <a:masterClrMapping/>
  </p:clrMapOvr>
  <p:transition>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33400" y="304800"/>
            <a:ext cx="8305800" cy="6284722"/>
          </a:xfrm>
        </p:spPr>
      </p:pic>
    </p:spTree>
  </p:cSld>
  <p:clrMapOvr>
    <a:masterClrMapping/>
  </p:clrMapOvr>
  <p:transition spd="slow"/>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895600" y="3861290"/>
            <a:ext cx="2964936" cy="2139174"/>
          </a:xfrm>
        </p:spPr>
      </p:pic>
      <p:sp>
        <p:nvSpPr>
          <p:cNvPr id="4" name="Title 1"/>
          <p:cNvSpPr txBox="1"/>
          <p:nvPr/>
        </p:nvSpPr>
        <p:spPr>
          <a:xfrm>
            <a:off x="457200" y="0"/>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smtClean="0">
                <a:latin typeface="Times New Roman" panose="02020603050405020304" pitchFamily="18" charset="0"/>
                <a:cs typeface="Times New Roman" panose="02020603050405020304" pitchFamily="18" charset="0"/>
              </a:rPr>
              <a:t>LĂNG </a:t>
            </a:r>
            <a:r>
              <a:rPr lang="en-US" b="1" dirty="0">
                <a:latin typeface="Times New Roman" panose="02020603050405020304" pitchFamily="18" charset="0"/>
                <a:cs typeface="Times New Roman" panose="02020603050405020304" pitchFamily="18" charset="0"/>
              </a:rPr>
              <a:t>TỰ ĐỨC</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60536" y="990599"/>
            <a:ext cx="3283463" cy="1905001"/>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37" y="3866864"/>
            <a:ext cx="2895600" cy="2133600"/>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544" y="980932"/>
            <a:ext cx="3074543" cy="1905000"/>
          </a:xfrm>
          <a:prstGeom prst="rect">
            <a:avLst/>
          </a:prstGeom>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60535" y="3841954"/>
            <a:ext cx="3283463" cy="2158510"/>
          </a:xfrm>
          <a:prstGeom prst="rect">
            <a:avLst/>
          </a:prstGeom>
        </p:spPr>
      </p:pic>
      <p:pic>
        <p:nvPicPr>
          <p:cNvPr id="11" name="Picture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048000" y="980931"/>
            <a:ext cx="2812538" cy="1905001"/>
          </a:xfrm>
          <a:prstGeom prst="rect">
            <a:avLst/>
          </a:prstGeom>
        </p:spPr>
      </p:pic>
      <p:sp>
        <p:nvSpPr>
          <p:cNvPr id="12" name="TextBox 11"/>
          <p:cNvSpPr txBox="1"/>
          <p:nvPr/>
        </p:nvSpPr>
        <p:spPr>
          <a:xfrm>
            <a:off x="-318073" y="2907183"/>
            <a:ext cx="3657600" cy="954107"/>
          </a:xfrm>
          <a:prstGeom prst="rect">
            <a:avLst/>
          </a:prstGeom>
          <a:noFill/>
        </p:spPr>
        <p:txBody>
          <a:bodyPr wrap="square" rtlCol="0">
            <a:spAutoFit/>
          </a:bodyPr>
          <a:lstStyle/>
          <a:p>
            <a:pPr algn="ctr"/>
            <a:r>
              <a:rPr lang="en-US" sz="2800" b="1">
                <a:solidFill>
                  <a:srgbClr val="FF0000"/>
                </a:solidFill>
                <a:latin typeface="Times New Roman" panose="02020603050405020304" pitchFamily="18" charset="0"/>
                <a:cs typeface="Times New Roman" panose="02020603050405020304" pitchFamily="18" charset="0"/>
              </a:rPr>
              <a:t>KHIÊM MÔN </a:t>
            </a:r>
          </a:p>
          <a:p>
            <a:pPr algn="ctr"/>
            <a:r>
              <a:rPr lang="en-US" sz="2800" b="1">
                <a:solidFill>
                  <a:srgbClr val="FF0000"/>
                </a:solidFill>
                <a:latin typeface="Times New Roman" panose="02020603050405020304" pitchFamily="18" charset="0"/>
                <a:cs typeface="Times New Roman" panose="02020603050405020304" pitchFamily="18" charset="0"/>
              </a:rPr>
              <a:t>CUNG</a:t>
            </a:r>
          </a:p>
        </p:txBody>
      </p:sp>
      <p:sp>
        <p:nvSpPr>
          <p:cNvPr id="13" name="TextBox 12"/>
          <p:cNvSpPr txBox="1"/>
          <p:nvPr/>
        </p:nvSpPr>
        <p:spPr>
          <a:xfrm>
            <a:off x="2549268" y="3036083"/>
            <a:ext cx="3657600" cy="523220"/>
          </a:xfrm>
          <a:prstGeom prst="rect">
            <a:avLst/>
          </a:prstGeom>
          <a:noFill/>
        </p:spPr>
        <p:txBody>
          <a:bodyPr wrap="square" rtlCol="0">
            <a:spAutoFit/>
          </a:bodyPr>
          <a:lstStyle/>
          <a:p>
            <a:pPr algn="ctr"/>
            <a:r>
              <a:rPr lang="en-US" sz="2800" b="1">
                <a:solidFill>
                  <a:srgbClr val="FF0000"/>
                </a:solidFill>
                <a:latin typeface="Times New Roman" panose="02020603050405020304" pitchFamily="18" charset="0"/>
                <a:cs typeface="Times New Roman" panose="02020603050405020304" pitchFamily="18" charset="0"/>
              </a:rPr>
              <a:t>MỘ</a:t>
            </a:r>
          </a:p>
        </p:txBody>
      </p:sp>
      <p:sp>
        <p:nvSpPr>
          <p:cNvPr id="15" name="TextBox 14"/>
          <p:cNvSpPr txBox="1"/>
          <p:nvPr/>
        </p:nvSpPr>
        <p:spPr>
          <a:xfrm>
            <a:off x="5673466" y="3047456"/>
            <a:ext cx="3657600" cy="523220"/>
          </a:xfrm>
          <a:prstGeom prst="rect">
            <a:avLst/>
          </a:prstGeom>
          <a:noFill/>
        </p:spPr>
        <p:txBody>
          <a:bodyPr wrap="square" rtlCol="0">
            <a:spAutoFit/>
          </a:bodyPr>
          <a:lstStyle/>
          <a:p>
            <a:pPr algn="ctr"/>
            <a:r>
              <a:rPr lang="en-US" sz="2800" b="1">
                <a:solidFill>
                  <a:srgbClr val="FF0000"/>
                </a:solidFill>
                <a:latin typeface="Times New Roman" panose="02020603050405020304" pitchFamily="18" charset="0"/>
                <a:cs typeface="Times New Roman" panose="02020603050405020304" pitchFamily="18" charset="0"/>
              </a:rPr>
              <a:t>LĂNG MỘ</a:t>
            </a:r>
          </a:p>
        </p:txBody>
      </p:sp>
      <p:sp>
        <p:nvSpPr>
          <p:cNvPr id="16" name="TextBox 15"/>
          <p:cNvSpPr txBox="1"/>
          <p:nvPr/>
        </p:nvSpPr>
        <p:spPr>
          <a:xfrm>
            <a:off x="-391237" y="6253479"/>
            <a:ext cx="3657600" cy="523220"/>
          </a:xfrm>
          <a:prstGeom prst="rect">
            <a:avLst/>
          </a:prstGeom>
          <a:noFill/>
        </p:spPr>
        <p:txBody>
          <a:bodyPr wrap="square" rtlCol="0">
            <a:spAutoFit/>
          </a:bodyPr>
          <a:lstStyle/>
          <a:p>
            <a:pPr algn="ctr"/>
            <a:r>
              <a:rPr lang="en-US" sz="2800" b="1">
                <a:solidFill>
                  <a:srgbClr val="FF0000"/>
                </a:solidFill>
                <a:latin typeface="Times New Roman" panose="02020603050405020304" pitchFamily="18" charset="0"/>
                <a:cs typeface="Times New Roman" panose="02020603050405020304" pitchFamily="18" charset="0"/>
              </a:rPr>
              <a:t>TOÀN CẢNH</a:t>
            </a:r>
          </a:p>
        </p:txBody>
      </p:sp>
      <p:sp>
        <p:nvSpPr>
          <p:cNvPr id="17" name="TextBox 16"/>
          <p:cNvSpPr txBox="1"/>
          <p:nvPr/>
        </p:nvSpPr>
        <p:spPr>
          <a:xfrm>
            <a:off x="2625469" y="6246587"/>
            <a:ext cx="3657600" cy="523220"/>
          </a:xfrm>
          <a:prstGeom prst="rect">
            <a:avLst/>
          </a:prstGeom>
          <a:noFill/>
        </p:spPr>
        <p:txBody>
          <a:bodyPr wrap="square" rtlCol="0">
            <a:spAutoFit/>
          </a:bodyPr>
          <a:lstStyle/>
          <a:p>
            <a:pPr algn="ctr"/>
            <a:r>
              <a:rPr lang="en-US" sz="2800" b="1">
                <a:solidFill>
                  <a:srgbClr val="FF0000"/>
                </a:solidFill>
                <a:latin typeface="Times New Roman" panose="02020603050405020304" pitchFamily="18" charset="0"/>
                <a:cs typeface="Times New Roman" panose="02020603050405020304" pitchFamily="18" charset="0"/>
              </a:rPr>
              <a:t>BÊN NGOÀI</a:t>
            </a:r>
          </a:p>
        </p:txBody>
      </p:sp>
      <p:sp>
        <p:nvSpPr>
          <p:cNvPr id="18" name="TextBox 17"/>
          <p:cNvSpPr txBox="1"/>
          <p:nvPr/>
        </p:nvSpPr>
        <p:spPr>
          <a:xfrm>
            <a:off x="5680290" y="6239695"/>
            <a:ext cx="3657600" cy="523220"/>
          </a:xfrm>
          <a:prstGeom prst="rect">
            <a:avLst/>
          </a:prstGeom>
          <a:noFill/>
        </p:spPr>
        <p:txBody>
          <a:bodyPr wrap="square" rtlCol="0">
            <a:spAutoFit/>
          </a:bodyPr>
          <a:lstStyle/>
          <a:p>
            <a:pPr algn="ctr"/>
            <a:r>
              <a:rPr lang="en-US" sz="2800" b="1">
                <a:solidFill>
                  <a:srgbClr val="FF0000"/>
                </a:solidFill>
                <a:latin typeface="Times New Roman" panose="02020603050405020304" pitchFamily="18" charset="0"/>
                <a:cs typeface="Times New Roman" panose="02020603050405020304" pitchFamily="18" charset="0"/>
              </a:rPr>
              <a:t>BÊN TRONG</a:t>
            </a: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anim calcmode="lin" valueType="num">
                                      <p:cBhvr>
                                        <p:cTn id="13" dur="500" fill="hold"/>
                                        <p:tgtEl>
                                          <p:spTgt spid="12"/>
                                        </p:tgtEl>
                                        <p:attrNameLst>
                                          <p:attrName>ppt_x</p:attrName>
                                        </p:attrNameLst>
                                      </p:cBhvr>
                                      <p:tavLst>
                                        <p:tav tm="0">
                                          <p:val>
                                            <p:strVal val="#ppt_x"/>
                                          </p:val>
                                        </p:tav>
                                        <p:tav tm="100000">
                                          <p:val>
                                            <p:strVal val="#ppt_x"/>
                                          </p:val>
                                        </p:tav>
                                      </p:tavLst>
                                    </p:anim>
                                    <p:anim calcmode="lin" valueType="num">
                                      <p:cBhvr>
                                        <p:cTn id="14" dur="5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anim calcmode="lin" valueType="num">
                                      <p:cBhvr>
                                        <p:cTn id="18" dur="500" fill="hold"/>
                                        <p:tgtEl>
                                          <p:spTgt spid="13"/>
                                        </p:tgtEl>
                                        <p:attrNameLst>
                                          <p:attrName>ppt_x</p:attrName>
                                        </p:attrNameLst>
                                      </p:cBhvr>
                                      <p:tavLst>
                                        <p:tav tm="0">
                                          <p:val>
                                            <p:strVal val="#ppt_x"/>
                                          </p:val>
                                        </p:tav>
                                        <p:tav tm="100000">
                                          <p:val>
                                            <p:strVal val="#ppt_x"/>
                                          </p:val>
                                        </p:tav>
                                      </p:tavLst>
                                    </p:anim>
                                    <p:anim calcmode="lin" valueType="num">
                                      <p:cBhvr>
                                        <p:cTn id="19" dur="500" fill="hold"/>
                                        <p:tgtEl>
                                          <p:spTgt spid="13"/>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anim calcmode="lin" valueType="num">
                                      <p:cBhvr>
                                        <p:cTn id="23" dur="500" fill="hold"/>
                                        <p:tgtEl>
                                          <p:spTgt spid="15"/>
                                        </p:tgtEl>
                                        <p:attrNameLst>
                                          <p:attrName>ppt_x</p:attrName>
                                        </p:attrNameLst>
                                      </p:cBhvr>
                                      <p:tavLst>
                                        <p:tav tm="0">
                                          <p:val>
                                            <p:strVal val="#ppt_x"/>
                                          </p:val>
                                        </p:tav>
                                        <p:tav tm="100000">
                                          <p:val>
                                            <p:strVal val="#ppt_x"/>
                                          </p:val>
                                        </p:tav>
                                      </p:tavLst>
                                    </p:anim>
                                    <p:anim calcmode="lin" valueType="num">
                                      <p:cBhvr>
                                        <p:cTn id="24" dur="500" fill="hold"/>
                                        <p:tgtEl>
                                          <p:spTgt spid="15"/>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anim calcmode="lin" valueType="num">
                                      <p:cBhvr>
                                        <p:cTn id="28" dur="500" fill="hold"/>
                                        <p:tgtEl>
                                          <p:spTgt spid="16"/>
                                        </p:tgtEl>
                                        <p:attrNameLst>
                                          <p:attrName>ppt_x</p:attrName>
                                        </p:attrNameLst>
                                      </p:cBhvr>
                                      <p:tavLst>
                                        <p:tav tm="0">
                                          <p:val>
                                            <p:strVal val="#ppt_x"/>
                                          </p:val>
                                        </p:tav>
                                        <p:tav tm="100000">
                                          <p:val>
                                            <p:strVal val="#ppt_x"/>
                                          </p:val>
                                        </p:tav>
                                      </p:tavLst>
                                    </p:anim>
                                    <p:anim calcmode="lin" valueType="num">
                                      <p:cBhvr>
                                        <p:cTn id="29" dur="500" fill="hold"/>
                                        <p:tgtEl>
                                          <p:spTgt spid="16"/>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500"/>
                                        <p:tgtEl>
                                          <p:spTgt spid="17"/>
                                        </p:tgtEl>
                                      </p:cBhvr>
                                    </p:animEffect>
                                    <p:anim calcmode="lin" valueType="num">
                                      <p:cBhvr>
                                        <p:cTn id="33" dur="500" fill="hold"/>
                                        <p:tgtEl>
                                          <p:spTgt spid="17"/>
                                        </p:tgtEl>
                                        <p:attrNameLst>
                                          <p:attrName>ppt_x</p:attrName>
                                        </p:attrNameLst>
                                      </p:cBhvr>
                                      <p:tavLst>
                                        <p:tav tm="0">
                                          <p:val>
                                            <p:strVal val="#ppt_x"/>
                                          </p:val>
                                        </p:tav>
                                        <p:tav tm="100000">
                                          <p:val>
                                            <p:strVal val="#ppt_x"/>
                                          </p:val>
                                        </p:tav>
                                      </p:tavLst>
                                    </p:anim>
                                    <p:anim calcmode="lin" valueType="num">
                                      <p:cBhvr>
                                        <p:cTn id="34" dur="500" fill="hold"/>
                                        <p:tgtEl>
                                          <p:spTgt spid="17"/>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fade">
                                      <p:cBhvr>
                                        <p:cTn id="37" dur="500"/>
                                        <p:tgtEl>
                                          <p:spTgt spid="18"/>
                                        </p:tgtEl>
                                      </p:cBhvr>
                                    </p:animEffect>
                                    <p:anim calcmode="lin" valueType="num">
                                      <p:cBhvr>
                                        <p:cTn id="38" dur="500" fill="hold"/>
                                        <p:tgtEl>
                                          <p:spTgt spid="18"/>
                                        </p:tgtEl>
                                        <p:attrNameLst>
                                          <p:attrName>ppt_x</p:attrName>
                                        </p:attrNameLst>
                                      </p:cBhvr>
                                      <p:tavLst>
                                        <p:tav tm="0">
                                          <p:val>
                                            <p:strVal val="#ppt_x"/>
                                          </p:val>
                                        </p:tav>
                                        <p:tav tm="100000">
                                          <p:val>
                                            <p:strVal val="#ppt_x"/>
                                          </p:val>
                                        </p:tav>
                                      </p:tavLst>
                                    </p:anim>
                                    <p:anim calcmode="lin" valueType="num">
                                      <p:cBhvr>
                                        <p:cTn id="39" dur="500" fill="hold"/>
                                        <p:tgtEl>
                                          <p:spTgt spid="18"/>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5"/>
                                        </p:tgtEl>
                                        <p:attrNameLst>
                                          <p:attrName>style.visibility</p:attrName>
                                        </p:attrNameLst>
                                      </p:cBhvr>
                                      <p:to>
                                        <p:strVal val="visible"/>
                                      </p:to>
                                    </p:set>
                                    <p:animEffect transition="in" filter="fade">
                                      <p:cBhvr>
                                        <p:cTn id="42" dur="500"/>
                                        <p:tgtEl>
                                          <p:spTgt spid="5"/>
                                        </p:tgtEl>
                                      </p:cBhvr>
                                    </p:animEffect>
                                    <p:anim calcmode="lin" valueType="num">
                                      <p:cBhvr>
                                        <p:cTn id="43" dur="500" fill="hold"/>
                                        <p:tgtEl>
                                          <p:spTgt spid="5"/>
                                        </p:tgtEl>
                                        <p:attrNameLst>
                                          <p:attrName>ppt_x</p:attrName>
                                        </p:attrNameLst>
                                      </p:cBhvr>
                                      <p:tavLst>
                                        <p:tav tm="0">
                                          <p:val>
                                            <p:strVal val="#ppt_x"/>
                                          </p:val>
                                        </p:tav>
                                        <p:tav tm="100000">
                                          <p:val>
                                            <p:strVal val="#ppt_x"/>
                                          </p:val>
                                        </p:tav>
                                      </p:tavLst>
                                    </p:anim>
                                    <p:anim calcmode="lin" valueType="num">
                                      <p:cBhvr>
                                        <p:cTn id="44" dur="500" fill="hold"/>
                                        <p:tgtEl>
                                          <p:spTgt spid="5"/>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6"/>
                                        </p:tgtEl>
                                        <p:attrNameLst>
                                          <p:attrName>style.visibility</p:attrName>
                                        </p:attrNameLst>
                                      </p:cBhvr>
                                      <p:to>
                                        <p:strVal val="visible"/>
                                      </p:to>
                                    </p:set>
                                    <p:animEffect transition="in" filter="fade">
                                      <p:cBhvr>
                                        <p:cTn id="47" dur="500"/>
                                        <p:tgtEl>
                                          <p:spTgt spid="6"/>
                                        </p:tgtEl>
                                      </p:cBhvr>
                                    </p:animEffect>
                                    <p:anim calcmode="lin" valueType="num">
                                      <p:cBhvr>
                                        <p:cTn id="48" dur="500" fill="hold"/>
                                        <p:tgtEl>
                                          <p:spTgt spid="6"/>
                                        </p:tgtEl>
                                        <p:attrNameLst>
                                          <p:attrName>ppt_x</p:attrName>
                                        </p:attrNameLst>
                                      </p:cBhvr>
                                      <p:tavLst>
                                        <p:tav tm="0">
                                          <p:val>
                                            <p:strVal val="#ppt_x"/>
                                          </p:val>
                                        </p:tav>
                                        <p:tav tm="100000">
                                          <p:val>
                                            <p:strVal val="#ppt_x"/>
                                          </p:val>
                                        </p:tav>
                                      </p:tavLst>
                                    </p:anim>
                                    <p:anim calcmode="lin" valueType="num">
                                      <p:cBhvr>
                                        <p:cTn id="49" dur="500" fill="hold"/>
                                        <p:tgtEl>
                                          <p:spTgt spid="6"/>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7"/>
                                        </p:tgtEl>
                                        <p:attrNameLst>
                                          <p:attrName>style.visibility</p:attrName>
                                        </p:attrNameLst>
                                      </p:cBhvr>
                                      <p:to>
                                        <p:strVal val="visible"/>
                                      </p:to>
                                    </p:set>
                                    <p:animEffect transition="in" filter="fade">
                                      <p:cBhvr>
                                        <p:cTn id="52" dur="500"/>
                                        <p:tgtEl>
                                          <p:spTgt spid="7"/>
                                        </p:tgtEl>
                                      </p:cBhvr>
                                    </p:animEffect>
                                    <p:anim calcmode="lin" valueType="num">
                                      <p:cBhvr>
                                        <p:cTn id="53" dur="500" fill="hold"/>
                                        <p:tgtEl>
                                          <p:spTgt spid="7"/>
                                        </p:tgtEl>
                                        <p:attrNameLst>
                                          <p:attrName>ppt_x</p:attrName>
                                        </p:attrNameLst>
                                      </p:cBhvr>
                                      <p:tavLst>
                                        <p:tav tm="0">
                                          <p:val>
                                            <p:strVal val="#ppt_x"/>
                                          </p:val>
                                        </p:tav>
                                        <p:tav tm="100000">
                                          <p:val>
                                            <p:strVal val="#ppt_x"/>
                                          </p:val>
                                        </p:tav>
                                      </p:tavLst>
                                    </p:anim>
                                    <p:anim calcmode="lin" valueType="num">
                                      <p:cBhvr>
                                        <p:cTn id="54" dur="500" fill="hold"/>
                                        <p:tgtEl>
                                          <p:spTgt spid="7"/>
                                        </p:tgtEl>
                                        <p:attrNameLst>
                                          <p:attrName>ppt_y</p:attrName>
                                        </p:attrNameLst>
                                      </p:cBhvr>
                                      <p:tavLst>
                                        <p:tav tm="0">
                                          <p:val>
                                            <p:strVal val="#ppt_y+.1"/>
                                          </p:val>
                                        </p:tav>
                                        <p:tav tm="100000">
                                          <p:val>
                                            <p:strVal val="#ppt_y"/>
                                          </p:val>
                                        </p:tav>
                                      </p:tavLst>
                                    </p:anim>
                                  </p:childTnLst>
                                </p:cTn>
                              </p:par>
                              <p:par>
                                <p:cTn id="55" presetID="42" presetClass="entr" presetSubtype="0" fill="hold" nodeType="withEffect">
                                  <p:stCondLst>
                                    <p:cond delay="0"/>
                                  </p:stCondLst>
                                  <p:childTnLst>
                                    <p:set>
                                      <p:cBhvr>
                                        <p:cTn id="56" dur="1" fill="hold">
                                          <p:stCondLst>
                                            <p:cond delay="0"/>
                                          </p:stCondLst>
                                        </p:cTn>
                                        <p:tgtEl>
                                          <p:spTgt spid="8"/>
                                        </p:tgtEl>
                                        <p:attrNameLst>
                                          <p:attrName>style.visibility</p:attrName>
                                        </p:attrNameLst>
                                      </p:cBhvr>
                                      <p:to>
                                        <p:strVal val="visible"/>
                                      </p:to>
                                    </p:set>
                                    <p:animEffect transition="in" filter="fade">
                                      <p:cBhvr>
                                        <p:cTn id="57" dur="500"/>
                                        <p:tgtEl>
                                          <p:spTgt spid="8"/>
                                        </p:tgtEl>
                                      </p:cBhvr>
                                    </p:animEffect>
                                    <p:anim calcmode="lin" valueType="num">
                                      <p:cBhvr>
                                        <p:cTn id="58" dur="500" fill="hold"/>
                                        <p:tgtEl>
                                          <p:spTgt spid="8"/>
                                        </p:tgtEl>
                                        <p:attrNameLst>
                                          <p:attrName>ppt_x</p:attrName>
                                        </p:attrNameLst>
                                      </p:cBhvr>
                                      <p:tavLst>
                                        <p:tav tm="0">
                                          <p:val>
                                            <p:strVal val="#ppt_x"/>
                                          </p:val>
                                        </p:tav>
                                        <p:tav tm="100000">
                                          <p:val>
                                            <p:strVal val="#ppt_x"/>
                                          </p:val>
                                        </p:tav>
                                      </p:tavLst>
                                    </p:anim>
                                    <p:anim calcmode="lin" valueType="num">
                                      <p:cBhvr>
                                        <p:cTn id="59" dur="500" fill="hold"/>
                                        <p:tgtEl>
                                          <p:spTgt spid="8"/>
                                        </p:tgtEl>
                                        <p:attrNameLst>
                                          <p:attrName>ppt_y</p:attrName>
                                        </p:attrNameLst>
                                      </p:cBhvr>
                                      <p:tavLst>
                                        <p:tav tm="0">
                                          <p:val>
                                            <p:strVal val="#ppt_y+.1"/>
                                          </p:val>
                                        </p:tav>
                                        <p:tav tm="100000">
                                          <p:val>
                                            <p:strVal val="#ppt_y"/>
                                          </p:val>
                                        </p:tav>
                                      </p:tavLst>
                                    </p:anim>
                                  </p:childTnLst>
                                </p:cTn>
                              </p:par>
                              <p:par>
                                <p:cTn id="60" presetID="42" presetClass="entr" presetSubtype="0" fill="hold" nodeType="withEffect">
                                  <p:stCondLst>
                                    <p:cond delay="0"/>
                                  </p:stCondLst>
                                  <p:childTnLst>
                                    <p:set>
                                      <p:cBhvr>
                                        <p:cTn id="61" dur="1" fill="hold">
                                          <p:stCondLst>
                                            <p:cond delay="0"/>
                                          </p:stCondLst>
                                        </p:cTn>
                                        <p:tgtEl>
                                          <p:spTgt spid="10"/>
                                        </p:tgtEl>
                                        <p:attrNameLst>
                                          <p:attrName>style.visibility</p:attrName>
                                        </p:attrNameLst>
                                      </p:cBhvr>
                                      <p:to>
                                        <p:strVal val="visible"/>
                                      </p:to>
                                    </p:set>
                                    <p:animEffect transition="in" filter="fade">
                                      <p:cBhvr>
                                        <p:cTn id="62" dur="500"/>
                                        <p:tgtEl>
                                          <p:spTgt spid="10"/>
                                        </p:tgtEl>
                                      </p:cBhvr>
                                    </p:animEffect>
                                    <p:anim calcmode="lin" valueType="num">
                                      <p:cBhvr>
                                        <p:cTn id="63" dur="500" fill="hold"/>
                                        <p:tgtEl>
                                          <p:spTgt spid="10"/>
                                        </p:tgtEl>
                                        <p:attrNameLst>
                                          <p:attrName>ppt_x</p:attrName>
                                        </p:attrNameLst>
                                      </p:cBhvr>
                                      <p:tavLst>
                                        <p:tav tm="0">
                                          <p:val>
                                            <p:strVal val="#ppt_x"/>
                                          </p:val>
                                        </p:tav>
                                        <p:tav tm="100000">
                                          <p:val>
                                            <p:strVal val="#ppt_x"/>
                                          </p:val>
                                        </p:tav>
                                      </p:tavLst>
                                    </p:anim>
                                    <p:anim calcmode="lin" valueType="num">
                                      <p:cBhvr>
                                        <p:cTn id="64" dur="500" fill="hold"/>
                                        <p:tgtEl>
                                          <p:spTgt spid="10"/>
                                        </p:tgtEl>
                                        <p:attrNameLst>
                                          <p:attrName>ppt_y</p:attrName>
                                        </p:attrNameLst>
                                      </p:cBhvr>
                                      <p:tavLst>
                                        <p:tav tm="0">
                                          <p:val>
                                            <p:strVal val="#ppt_y+.1"/>
                                          </p:val>
                                        </p:tav>
                                        <p:tav tm="100000">
                                          <p:val>
                                            <p:strVal val="#ppt_y"/>
                                          </p:val>
                                        </p:tav>
                                      </p:tavLst>
                                    </p:anim>
                                  </p:childTnLst>
                                </p:cTn>
                              </p:par>
                              <p:par>
                                <p:cTn id="65" presetID="42" presetClass="entr" presetSubtype="0" fill="hold" nodeType="withEffect">
                                  <p:stCondLst>
                                    <p:cond delay="0"/>
                                  </p:stCondLst>
                                  <p:childTnLst>
                                    <p:set>
                                      <p:cBhvr>
                                        <p:cTn id="66" dur="1" fill="hold">
                                          <p:stCondLst>
                                            <p:cond delay="0"/>
                                          </p:stCondLst>
                                        </p:cTn>
                                        <p:tgtEl>
                                          <p:spTgt spid="11"/>
                                        </p:tgtEl>
                                        <p:attrNameLst>
                                          <p:attrName>style.visibility</p:attrName>
                                        </p:attrNameLst>
                                      </p:cBhvr>
                                      <p:to>
                                        <p:strVal val="visible"/>
                                      </p:to>
                                    </p:set>
                                    <p:animEffect transition="in" filter="fade">
                                      <p:cBhvr>
                                        <p:cTn id="67" dur="500"/>
                                        <p:tgtEl>
                                          <p:spTgt spid="11"/>
                                        </p:tgtEl>
                                      </p:cBhvr>
                                    </p:animEffect>
                                    <p:anim calcmode="lin" valueType="num">
                                      <p:cBhvr>
                                        <p:cTn id="68" dur="500" fill="hold"/>
                                        <p:tgtEl>
                                          <p:spTgt spid="11"/>
                                        </p:tgtEl>
                                        <p:attrNameLst>
                                          <p:attrName>ppt_x</p:attrName>
                                        </p:attrNameLst>
                                      </p:cBhvr>
                                      <p:tavLst>
                                        <p:tav tm="0">
                                          <p:val>
                                            <p:strVal val="#ppt_x"/>
                                          </p:val>
                                        </p:tav>
                                        <p:tav tm="100000">
                                          <p:val>
                                            <p:strVal val="#ppt_x"/>
                                          </p:val>
                                        </p:tav>
                                      </p:tavLst>
                                    </p:anim>
                                    <p:anim calcmode="lin" valueType="num">
                                      <p:cBhvr>
                                        <p:cTn id="69" dur="5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2" grpId="0"/>
      <p:bldP spid="13" grpId="0"/>
      <p:bldP spid="15" grpId="0"/>
      <p:bldP spid="16" grpId="0"/>
      <p:bldP spid="17" grpId="0"/>
      <p:bldP spid="1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990627" y="838200"/>
            <a:ext cx="3029174" cy="2083733"/>
          </a:xfrm>
        </p:spPr>
      </p:pic>
      <p:sp>
        <p:nvSpPr>
          <p:cNvPr id="4" name="Title 1"/>
          <p:cNvSpPr txBox="1"/>
          <p:nvPr/>
        </p:nvSpPr>
        <p:spPr>
          <a:xfrm>
            <a:off x="457200" y="0"/>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b="1" dirty="0" smtClean="0">
                <a:latin typeface="Times New Roman" panose="02020603050405020304" pitchFamily="18" charset="0"/>
                <a:cs typeface="Times New Roman" panose="02020603050405020304" pitchFamily="18" charset="0"/>
              </a:rPr>
              <a:t>CHÙA </a:t>
            </a:r>
            <a:r>
              <a:rPr lang="en-US" sz="3600" b="1" dirty="0">
                <a:latin typeface="Times New Roman" panose="02020603050405020304" pitchFamily="18" charset="0"/>
                <a:cs typeface="Times New Roman" panose="02020603050405020304" pitchFamily="18" charset="0"/>
              </a:rPr>
              <a:t>THIÊN MỤ</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38200"/>
            <a:ext cx="2990626" cy="2083734"/>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518563"/>
            <a:ext cx="5343099" cy="3339437"/>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18728" y="863096"/>
            <a:ext cx="3124199" cy="2051750"/>
          </a:xfrm>
          <a:prstGeom prst="rect">
            <a:avLst/>
          </a:prstGeom>
        </p:spPr>
      </p:pic>
      <p:sp>
        <p:nvSpPr>
          <p:cNvPr id="9" name="TextBox 8"/>
          <p:cNvSpPr txBox="1"/>
          <p:nvPr/>
        </p:nvSpPr>
        <p:spPr>
          <a:xfrm>
            <a:off x="-333487" y="2958637"/>
            <a:ext cx="3657600" cy="461665"/>
          </a:xfrm>
          <a:prstGeom prst="rect">
            <a:avLst/>
          </a:prstGeom>
          <a:noFill/>
        </p:spPr>
        <p:txBody>
          <a:bodyPr wrap="square" rtlCol="0">
            <a:spAutoFit/>
          </a:bodyPr>
          <a:lstStyle/>
          <a:p>
            <a:pPr algn="ctr"/>
            <a:r>
              <a:rPr lang="en-US" sz="2400" b="1">
                <a:solidFill>
                  <a:srgbClr val="FF0000"/>
                </a:solidFill>
                <a:latin typeface="Times New Roman" panose="02020603050405020304" pitchFamily="18" charset="0"/>
                <a:cs typeface="Times New Roman" panose="02020603050405020304" pitchFamily="18" charset="0"/>
              </a:rPr>
              <a:t>CỔNG CHÙA</a:t>
            </a:r>
          </a:p>
        </p:txBody>
      </p:sp>
      <p:sp>
        <p:nvSpPr>
          <p:cNvPr id="10" name="TextBox 9"/>
          <p:cNvSpPr txBox="1"/>
          <p:nvPr/>
        </p:nvSpPr>
        <p:spPr>
          <a:xfrm>
            <a:off x="2671549" y="2958637"/>
            <a:ext cx="3500651" cy="461665"/>
          </a:xfrm>
          <a:prstGeom prst="rect">
            <a:avLst/>
          </a:prstGeom>
          <a:noFill/>
        </p:spPr>
        <p:txBody>
          <a:bodyPr wrap="square" rtlCol="0">
            <a:spAutoFit/>
          </a:bodyPr>
          <a:lstStyle/>
          <a:p>
            <a:pPr algn="ctr"/>
            <a:r>
              <a:rPr lang="en-US" sz="2400" b="1">
                <a:solidFill>
                  <a:srgbClr val="FF0000"/>
                </a:solidFill>
                <a:latin typeface="Times New Roman" panose="02020603050405020304" pitchFamily="18" charset="0"/>
                <a:cs typeface="Times New Roman" panose="02020603050405020304" pitchFamily="18" charset="0"/>
              </a:rPr>
              <a:t>BÊN TRONG CHÙA</a:t>
            </a:r>
          </a:p>
        </p:txBody>
      </p:sp>
      <p:sp>
        <p:nvSpPr>
          <p:cNvPr id="11" name="TextBox 10"/>
          <p:cNvSpPr txBox="1"/>
          <p:nvPr/>
        </p:nvSpPr>
        <p:spPr>
          <a:xfrm>
            <a:off x="5831574" y="2958637"/>
            <a:ext cx="3500651" cy="461665"/>
          </a:xfrm>
          <a:prstGeom prst="rect">
            <a:avLst/>
          </a:prstGeom>
          <a:noFill/>
        </p:spPr>
        <p:txBody>
          <a:bodyPr wrap="square" rtlCol="0">
            <a:spAutoFit/>
          </a:bodyPr>
          <a:lstStyle/>
          <a:p>
            <a:pPr algn="ctr"/>
            <a:r>
              <a:rPr lang="en-US" sz="2400" b="1">
                <a:solidFill>
                  <a:srgbClr val="FF0000"/>
                </a:solidFill>
                <a:latin typeface="Times New Roman" panose="02020603050405020304" pitchFamily="18" charset="0"/>
                <a:cs typeface="Times New Roman" panose="02020603050405020304" pitchFamily="18" charset="0"/>
              </a:rPr>
              <a:t>THÁP PH</a:t>
            </a:r>
            <a:r>
              <a:rPr lang="vi-VN" sz="2400" b="1">
                <a:solidFill>
                  <a:srgbClr val="FF0000"/>
                </a:solidFill>
                <a:latin typeface="Times New Roman" panose="02020603050405020304" pitchFamily="18" charset="0"/>
                <a:cs typeface="Times New Roman" panose="02020603050405020304" pitchFamily="18" charset="0"/>
              </a:rPr>
              <a:t>ƯỚ</a:t>
            </a:r>
            <a:r>
              <a:rPr lang="en-US" sz="2400" b="1">
                <a:solidFill>
                  <a:srgbClr val="FF0000"/>
                </a:solidFill>
                <a:latin typeface="Times New Roman" panose="02020603050405020304" pitchFamily="18" charset="0"/>
                <a:cs typeface="Times New Roman" panose="02020603050405020304" pitchFamily="18" charset="0"/>
              </a:rPr>
              <a:t>C DUYÊN</a:t>
            </a:r>
          </a:p>
        </p:txBody>
      </p:sp>
      <p:sp>
        <p:nvSpPr>
          <p:cNvPr id="12" name="TextBox 11"/>
          <p:cNvSpPr txBox="1"/>
          <p:nvPr/>
        </p:nvSpPr>
        <p:spPr>
          <a:xfrm>
            <a:off x="5379493" y="4926671"/>
            <a:ext cx="3657600" cy="584775"/>
          </a:xfrm>
          <a:prstGeom prst="rect">
            <a:avLst/>
          </a:prstGeom>
          <a:noFill/>
        </p:spPr>
        <p:txBody>
          <a:bodyPr wrap="square" rtlCol="0">
            <a:spAutoFit/>
          </a:bodyPr>
          <a:lstStyle/>
          <a:p>
            <a:pPr algn="ctr"/>
            <a:r>
              <a:rPr lang="en-US" sz="3200" b="1">
                <a:solidFill>
                  <a:srgbClr val="FF0000"/>
                </a:solidFill>
                <a:latin typeface="Times New Roman" panose="02020603050405020304" pitchFamily="18" charset="0"/>
                <a:cs typeface="Times New Roman" panose="02020603050405020304" pitchFamily="18" charset="0"/>
              </a:rPr>
              <a:t>TOÀN CẢNH</a:t>
            </a: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ppt_x"/>
                                          </p:val>
                                        </p:tav>
                                        <p:tav tm="100000">
                                          <p:val>
                                            <p:strVal val="#ppt_x"/>
                                          </p:val>
                                        </p:tav>
                                      </p:tavLst>
                                    </p:anim>
                                    <p:anim calcmode="lin" valueType="num">
                                      <p:cBhvr additive="base">
                                        <p:cTn id="16" dur="500" fill="hold"/>
                                        <p:tgtEl>
                                          <p:spTgt spid="10"/>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500" fill="hold"/>
                                        <p:tgtEl>
                                          <p:spTgt spid="12"/>
                                        </p:tgtEl>
                                        <p:attrNameLst>
                                          <p:attrName>ppt_x</p:attrName>
                                        </p:attrNameLst>
                                      </p:cBhvr>
                                      <p:tavLst>
                                        <p:tav tm="0">
                                          <p:val>
                                            <p:strVal val="#ppt_x"/>
                                          </p:val>
                                        </p:tav>
                                        <p:tav tm="100000">
                                          <p:val>
                                            <p:strVal val="#ppt_x"/>
                                          </p:val>
                                        </p:tav>
                                      </p:tavLst>
                                    </p:anim>
                                    <p:anim calcmode="lin" valueType="num">
                                      <p:cBhvr additive="base">
                                        <p:cTn id="24" dur="500" fill="hold"/>
                                        <p:tgtEl>
                                          <p:spTgt spid="12"/>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additive="base">
                                        <p:cTn id="27" dur="500" fill="hold"/>
                                        <p:tgtEl>
                                          <p:spTgt spid="5"/>
                                        </p:tgtEl>
                                        <p:attrNameLst>
                                          <p:attrName>ppt_x</p:attrName>
                                        </p:attrNameLst>
                                      </p:cBhvr>
                                      <p:tavLst>
                                        <p:tav tm="0">
                                          <p:val>
                                            <p:strVal val="#ppt_x"/>
                                          </p:val>
                                        </p:tav>
                                        <p:tav tm="100000">
                                          <p:val>
                                            <p:strVal val="#ppt_x"/>
                                          </p:val>
                                        </p:tav>
                                      </p:tavLst>
                                    </p:anim>
                                    <p:anim calcmode="lin" valueType="num">
                                      <p:cBhvr additive="base">
                                        <p:cTn id="28" dur="500" fill="hold"/>
                                        <p:tgtEl>
                                          <p:spTgt spid="5"/>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additive="base">
                                        <p:cTn id="31" dur="500" fill="hold"/>
                                        <p:tgtEl>
                                          <p:spTgt spid="6"/>
                                        </p:tgtEl>
                                        <p:attrNameLst>
                                          <p:attrName>ppt_x</p:attrName>
                                        </p:attrNameLst>
                                      </p:cBhvr>
                                      <p:tavLst>
                                        <p:tav tm="0">
                                          <p:val>
                                            <p:strVal val="#ppt_x"/>
                                          </p:val>
                                        </p:tav>
                                        <p:tav tm="100000">
                                          <p:val>
                                            <p:strVal val="#ppt_x"/>
                                          </p:val>
                                        </p:tav>
                                      </p:tavLst>
                                    </p:anim>
                                    <p:anim calcmode="lin" valueType="num">
                                      <p:cBhvr additive="base">
                                        <p:cTn id="32" dur="500" fill="hold"/>
                                        <p:tgtEl>
                                          <p:spTgt spid="6"/>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7"/>
                                        </p:tgtEl>
                                        <p:attrNameLst>
                                          <p:attrName>style.visibility</p:attrName>
                                        </p:attrNameLst>
                                      </p:cBhvr>
                                      <p:to>
                                        <p:strVal val="visible"/>
                                      </p:to>
                                    </p:set>
                                    <p:anim calcmode="lin" valueType="num">
                                      <p:cBhvr additive="base">
                                        <p:cTn id="35" dur="500" fill="hold"/>
                                        <p:tgtEl>
                                          <p:spTgt spid="7"/>
                                        </p:tgtEl>
                                        <p:attrNameLst>
                                          <p:attrName>ppt_x</p:attrName>
                                        </p:attrNameLst>
                                      </p:cBhvr>
                                      <p:tavLst>
                                        <p:tav tm="0">
                                          <p:val>
                                            <p:strVal val="#ppt_x"/>
                                          </p:val>
                                        </p:tav>
                                        <p:tav tm="100000">
                                          <p:val>
                                            <p:strVal val="#ppt_x"/>
                                          </p:val>
                                        </p:tav>
                                      </p:tavLst>
                                    </p:anim>
                                    <p:anim calcmode="lin" valueType="num">
                                      <p:cBhvr additive="base">
                                        <p:cTn id="36" dur="500" fill="hold"/>
                                        <p:tgtEl>
                                          <p:spTgt spid="7"/>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8"/>
                                        </p:tgtEl>
                                        <p:attrNameLst>
                                          <p:attrName>style.visibility</p:attrName>
                                        </p:attrNameLst>
                                      </p:cBhvr>
                                      <p:to>
                                        <p:strVal val="visible"/>
                                      </p:to>
                                    </p:set>
                                    <p:anim calcmode="lin" valueType="num">
                                      <p:cBhvr additive="base">
                                        <p:cTn id="39" dur="500" fill="hold"/>
                                        <p:tgtEl>
                                          <p:spTgt spid="8"/>
                                        </p:tgtEl>
                                        <p:attrNameLst>
                                          <p:attrName>ppt_x</p:attrName>
                                        </p:attrNameLst>
                                      </p:cBhvr>
                                      <p:tavLst>
                                        <p:tav tm="0">
                                          <p:val>
                                            <p:strVal val="#ppt_x"/>
                                          </p:val>
                                        </p:tav>
                                        <p:tav tm="100000">
                                          <p:val>
                                            <p:strVal val="#ppt_x"/>
                                          </p:val>
                                        </p:tav>
                                      </p:tavLst>
                                    </p:anim>
                                    <p:anim calcmode="lin" valueType="num">
                                      <p:cBhvr additive="base">
                                        <p:cTn id="4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P spid="10" grpId="0"/>
      <p:bldP spid="11" grpId="0"/>
      <p:bldP spid="1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5676786" cy="3292536"/>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0" y="3292536"/>
            <a:ext cx="5334000" cy="3540443"/>
          </a:xfrm>
          <a:prstGeom prst="rect">
            <a:avLst/>
          </a:prstGeom>
        </p:spPr>
      </p:pic>
      <p:sp>
        <p:nvSpPr>
          <p:cNvPr id="6" name="Oval 5"/>
          <p:cNvSpPr/>
          <p:nvPr/>
        </p:nvSpPr>
        <p:spPr>
          <a:xfrm>
            <a:off x="114300" y="3454022"/>
            <a:ext cx="3581400" cy="3403978"/>
          </a:xfrm>
          <a:prstGeom prst="ellipse">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a:latin typeface="Times New Roman" panose="02020603050405020304" pitchFamily="18" charset="0"/>
                <a:cs typeface="Times New Roman" panose="02020603050405020304" pitchFamily="18" charset="0"/>
              </a:rPr>
              <a:t>NHÃ NHẠC CUNG ĐÌNH HUẾ TRÊN SÔNG H</a:t>
            </a:r>
            <a:r>
              <a:rPr lang="vi-VN" sz="3200">
                <a:latin typeface="Times New Roman" panose="02020603050405020304" pitchFamily="18" charset="0"/>
                <a:cs typeface="Times New Roman" panose="02020603050405020304" pitchFamily="18" charset="0"/>
              </a:rPr>
              <a:t>ƯƠN</a:t>
            </a:r>
            <a:r>
              <a:rPr lang="en-US" sz="3200">
                <a:latin typeface="Times New Roman" panose="02020603050405020304" pitchFamily="18" charset="0"/>
                <a:cs typeface="Times New Roman" panose="02020603050405020304" pitchFamily="18" charset="0"/>
              </a:rPr>
              <a:t>G</a:t>
            </a: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circle(in)">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0472"/>
            <a:ext cx="3962400" cy="2889504"/>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72050" y="3733800"/>
            <a:ext cx="4171950" cy="2590800"/>
          </a:xfrm>
          <a:prstGeom prst="rect">
            <a:avLst/>
          </a:prstGeom>
        </p:spPr>
      </p:pic>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l="8018" r="7799"/>
          <a:stretch>
            <a:fillRect/>
          </a:stretch>
        </p:blipFill>
        <p:spPr>
          <a:xfrm>
            <a:off x="15922" y="3733800"/>
            <a:ext cx="3946478" cy="2590800"/>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72050" y="0"/>
            <a:ext cx="4171950" cy="2889504"/>
          </a:xfrm>
          <a:prstGeom prst="rect">
            <a:avLst/>
          </a:prstGeom>
        </p:spPr>
      </p:pic>
      <p:sp>
        <p:nvSpPr>
          <p:cNvPr id="6" name="TextBox 5"/>
          <p:cNvSpPr txBox="1"/>
          <p:nvPr/>
        </p:nvSpPr>
        <p:spPr>
          <a:xfrm>
            <a:off x="1013630" y="3057770"/>
            <a:ext cx="1935139" cy="523220"/>
          </a:xfrm>
          <a:prstGeom prst="rect">
            <a:avLst/>
          </a:prstGeom>
          <a:noFill/>
        </p:spPr>
        <p:txBody>
          <a:bodyPr wrap="square" rtlCol="0">
            <a:spAutoFit/>
          </a:bodyPr>
          <a:lstStyle/>
          <a:p>
            <a:r>
              <a:rPr lang="en-US" sz="2800" b="1">
                <a:solidFill>
                  <a:srgbClr val="FF0000"/>
                </a:solidFill>
                <a:latin typeface="Times New Roman" panose="02020603050405020304" pitchFamily="18" charset="0"/>
                <a:cs typeface="Times New Roman" panose="02020603050405020304" pitchFamily="18" charset="0"/>
              </a:rPr>
              <a:t>Bánh Huế</a:t>
            </a:r>
          </a:p>
        </p:txBody>
      </p:sp>
      <p:sp>
        <p:nvSpPr>
          <p:cNvPr id="7" name="TextBox 6"/>
          <p:cNvSpPr txBox="1"/>
          <p:nvPr/>
        </p:nvSpPr>
        <p:spPr>
          <a:xfrm>
            <a:off x="6090455" y="3050042"/>
            <a:ext cx="1935139" cy="523220"/>
          </a:xfrm>
          <a:prstGeom prst="rect">
            <a:avLst/>
          </a:prstGeom>
          <a:noFill/>
        </p:spPr>
        <p:txBody>
          <a:bodyPr wrap="square" rtlCol="0">
            <a:spAutoFit/>
          </a:bodyPr>
          <a:lstStyle/>
          <a:p>
            <a:r>
              <a:rPr lang="en-US" sz="2800" b="1">
                <a:solidFill>
                  <a:srgbClr val="FF0000"/>
                </a:solidFill>
                <a:latin typeface="Times New Roman" panose="02020603050405020304" pitchFamily="18" charset="0"/>
                <a:cs typeface="Times New Roman" panose="02020603050405020304" pitchFamily="18" charset="0"/>
              </a:rPr>
              <a:t>Nem lụi</a:t>
            </a:r>
          </a:p>
        </p:txBody>
      </p:sp>
      <p:sp>
        <p:nvSpPr>
          <p:cNvPr id="8" name="TextBox 7"/>
          <p:cNvSpPr txBox="1"/>
          <p:nvPr/>
        </p:nvSpPr>
        <p:spPr>
          <a:xfrm>
            <a:off x="838201" y="6341604"/>
            <a:ext cx="2118530" cy="523220"/>
          </a:xfrm>
          <a:prstGeom prst="rect">
            <a:avLst/>
          </a:prstGeom>
          <a:noFill/>
        </p:spPr>
        <p:txBody>
          <a:bodyPr wrap="square" rtlCol="0">
            <a:spAutoFit/>
          </a:bodyPr>
          <a:lstStyle/>
          <a:p>
            <a:r>
              <a:rPr lang="en-US" sz="2800" b="1">
                <a:solidFill>
                  <a:srgbClr val="FF0000"/>
                </a:solidFill>
                <a:latin typeface="Times New Roman" panose="02020603050405020304" pitchFamily="18" charset="0"/>
                <a:cs typeface="Times New Roman" panose="02020603050405020304" pitchFamily="18" charset="0"/>
              </a:rPr>
              <a:t>Bún bò Huế</a:t>
            </a:r>
          </a:p>
        </p:txBody>
      </p:sp>
      <p:sp>
        <p:nvSpPr>
          <p:cNvPr id="9" name="TextBox 8"/>
          <p:cNvSpPr txBox="1"/>
          <p:nvPr/>
        </p:nvSpPr>
        <p:spPr>
          <a:xfrm>
            <a:off x="6248400" y="6341604"/>
            <a:ext cx="1935139" cy="523220"/>
          </a:xfrm>
          <a:prstGeom prst="rect">
            <a:avLst/>
          </a:prstGeom>
          <a:noFill/>
        </p:spPr>
        <p:txBody>
          <a:bodyPr wrap="square" rtlCol="0">
            <a:spAutoFit/>
          </a:bodyPr>
          <a:lstStyle/>
          <a:p>
            <a:r>
              <a:rPr lang="en-US" sz="2800" b="1">
                <a:solidFill>
                  <a:srgbClr val="FF0000"/>
                </a:solidFill>
                <a:latin typeface="Times New Roman" panose="02020603050405020304" pitchFamily="18" charset="0"/>
                <a:cs typeface="Times New Roman" panose="02020603050405020304" pitchFamily="18" charset="0"/>
              </a:rPr>
              <a:t>Bánh xèo</a:t>
            </a:r>
          </a:p>
        </p:txBody>
      </p:sp>
    </p:spTree>
  </p:cSld>
  <p:clrMapOvr>
    <a:masterClrMapping/>
  </p:clrMapOvr>
  <p:transition>
    <p:randomBar dir="vert"/>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a:xfrm>
            <a:off x="914400" y="228600"/>
            <a:ext cx="7793038" cy="533400"/>
          </a:xfrm>
        </p:spPr>
        <p:txBody>
          <a:bodyPr/>
          <a:lstStyle/>
          <a:p>
            <a:pPr eaLnBrk="1" hangingPunct="1"/>
            <a:r>
              <a:rPr lang="en-US" sz="2800" b="1" dirty="0" err="1">
                <a:solidFill>
                  <a:schemeClr val="tx1"/>
                </a:solidFill>
                <a:latin typeface="Times New Roman" panose="02020603050405020304" pitchFamily="18" charset="0"/>
              </a:rPr>
              <a:t>Tham</a:t>
            </a:r>
            <a:r>
              <a:rPr lang="en-US" sz="2800" b="1" dirty="0">
                <a:solidFill>
                  <a:schemeClr val="tx1"/>
                </a:solidFill>
                <a:latin typeface="Times New Roman" panose="02020603050405020304" pitchFamily="18" charset="0"/>
              </a:rPr>
              <a:t> </a:t>
            </a:r>
            <a:r>
              <a:rPr lang="en-US" sz="2800" b="1" dirty="0" err="1">
                <a:solidFill>
                  <a:schemeClr val="tx1"/>
                </a:solidFill>
                <a:latin typeface="Times New Roman" panose="02020603050405020304" pitchFamily="18" charset="0"/>
              </a:rPr>
              <a:t>gia</a:t>
            </a:r>
            <a:r>
              <a:rPr lang="en-US" sz="2800" b="1" dirty="0">
                <a:solidFill>
                  <a:schemeClr val="tx1"/>
                </a:solidFill>
                <a:latin typeface="Times New Roman" panose="02020603050405020304" pitchFamily="18" charset="0"/>
              </a:rPr>
              <a:t> </a:t>
            </a:r>
            <a:r>
              <a:rPr lang="en-US" sz="2800" b="1" dirty="0">
                <a:latin typeface="Times New Roman" panose="02020603050405020304" pitchFamily="18" charset="0"/>
              </a:rPr>
              <a:t>F</a:t>
            </a:r>
            <a:r>
              <a:rPr lang="en-US" sz="2800" b="1" dirty="0">
                <a:solidFill>
                  <a:schemeClr val="tx1"/>
                </a:solidFill>
                <a:latin typeface="Times New Roman" panose="02020603050405020304" pitchFamily="18" charset="0"/>
              </a:rPr>
              <a:t>estival </a:t>
            </a:r>
            <a:r>
              <a:rPr lang="en-US" sz="2800" b="1" dirty="0" err="1">
                <a:solidFill>
                  <a:schemeClr val="tx1"/>
                </a:solidFill>
                <a:latin typeface="Times New Roman" panose="02020603050405020304" pitchFamily="18" charset="0"/>
              </a:rPr>
              <a:t>Huế</a:t>
            </a:r>
            <a:r>
              <a:rPr lang="en-US" sz="2800" b="1" dirty="0">
                <a:solidFill>
                  <a:schemeClr val="tx1"/>
                </a:solidFill>
                <a:latin typeface="Times New Roman" panose="02020603050405020304" pitchFamily="18" charset="0"/>
              </a:rPr>
              <a:t> </a:t>
            </a:r>
            <a:r>
              <a:rPr lang="en-US" sz="2800" b="1" dirty="0" err="1">
                <a:solidFill>
                  <a:schemeClr val="tx1"/>
                </a:solidFill>
                <a:latin typeface="Times New Roman" panose="02020603050405020304" pitchFamily="18" charset="0"/>
              </a:rPr>
              <a:t>tổ</a:t>
            </a:r>
            <a:r>
              <a:rPr lang="en-US" sz="2800" b="1" dirty="0">
                <a:solidFill>
                  <a:schemeClr val="tx1"/>
                </a:solidFill>
                <a:latin typeface="Times New Roman" panose="02020603050405020304" pitchFamily="18" charset="0"/>
              </a:rPr>
              <a:t> </a:t>
            </a:r>
            <a:r>
              <a:rPr lang="en-US" sz="2800" b="1" dirty="0" err="1">
                <a:solidFill>
                  <a:schemeClr val="tx1"/>
                </a:solidFill>
                <a:latin typeface="Times New Roman" panose="02020603050405020304" pitchFamily="18" charset="0"/>
              </a:rPr>
              <a:t>chức</a:t>
            </a:r>
            <a:r>
              <a:rPr lang="en-US" sz="2800" b="1" dirty="0">
                <a:solidFill>
                  <a:schemeClr val="tx1"/>
                </a:solidFill>
                <a:latin typeface="Times New Roman" panose="02020603050405020304" pitchFamily="18" charset="0"/>
              </a:rPr>
              <a:t> 2 </a:t>
            </a:r>
            <a:r>
              <a:rPr lang="en-US" sz="2800" b="1" dirty="0" err="1">
                <a:solidFill>
                  <a:schemeClr val="tx1"/>
                </a:solidFill>
                <a:latin typeface="Times New Roman" panose="02020603050405020304" pitchFamily="18" charset="0"/>
              </a:rPr>
              <a:t>năm</a:t>
            </a:r>
            <a:r>
              <a:rPr lang="en-US" sz="2800" b="1" dirty="0">
                <a:solidFill>
                  <a:schemeClr val="tx1"/>
                </a:solidFill>
                <a:latin typeface="Times New Roman" panose="02020603050405020304" pitchFamily="18" charset="0"/>
              </a:rPr>
              <a:t> </a:t>
            </a:r>
            <a:r>
              <a:rPr lang="en-US" sz="2800" b="1" dirty="0" err="1">
                <a:solidFill>
                  <a:schemeClr val="tx1"/>
                </a:solidFill>
                <a:latin typeface="Times New Roman" panose="02020603050405020304" pitchFamily="18" charset="0"/>
              </a:rPr>
              <a:t>một</a:t>
            </a:r>
            <a:r>
              <a:rPr lang="en-US" sz="2800" b="1" dirty="0">
                <a:solidFill>
                  <a:schemeClr val="tx1"/>
                </a:solidFill>
                <a:latin typeface="Times New Roman" panose="02020603050405020304" pitchFamily="18" charset="0"/>
              </a:rPr>
              <a:t> </a:t>
            </a:r>
            <a:r>
              <a:rPr lang="en-US" sz="2800" b="1" dirty="0" err="1">
                <a:solidFill>
                  <a:schemeClr val="tx1"/>
                </a:solidFill>
                <a:latin typeface="Times New Roman" panose="02020603050405020304" pitchFamily="18" charset="0"/>
              </a:rPr>
              <a:t>lần</a:t>
            </a:r>
            <a:endParaRPr lang="en-US" sz="2800" b="1" dirty="0">
              <a:solidFill>
                <a:schemeClr val="tx1"/>
              </a:solidFill>
              <a:latin typeface="Times New Roman" panose="02020603050405020304" pitchFamily="18" charset="0"/>
            </a:endParaRPr>
          </a:p>
        </p:txBody>
      </p:sp>
      <p:pic>
        <p:nvPicPr>
          <p:cNvPr id="5" name="Picture 3" descr="festiva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990600"/>
            <a:ext cx="4038600" cy="2692400"/>
          </a:xfrm>
          <a:prstGeom prst="rect">
            <a:avLst/>
          </a:prstGeom>
          <a:noFill/>
          <a:ln w="38100">
            <a:solidFill>
              <a:srgbClr val="000099"/>
            </a:solidFill>
            <a:miter lim="800000"/>
            <a:headEnd/>
            <a:tailEnd/>
          </a:ln>
          <a:extLst>
            <a:ext uri="{909E8E84-426E-40DD-AFC4-6F175D3DCCD1}">
              <a14:hiddenFill xmlns:a14="http://schemas.microsoft.com/office/drawing/2010/main">
                <a:solidFill>
                  <a:srgbClr val="FFFFFF"/>
                </a:solidFill>
              </a14:hiddenFill>
            </a:ext>
          </a:extLst>
        </p:spPr>
      </p:pic>
      <p:pic>
        <p:nvPicPr>
          <p:cNvPr id="6" name="Picture 4" descr="cuoi vo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990600"/>
            <a:ext cx="4191000" cy="2667000"/>
          </a:xfrm>
          <a:prstGeom prst="rect">
            <a:avLst/>
          </a:prstGeom>
          <a:noFill/>
          <a:ln w="38100">
            <a:solidFill>
              <a:srgbClr val="0000FF"/>
            </a:solidFill>
            <a:miter lim="800000"/>
            <a:headEnd/>
            <a:tailEnd/>
          </a:ln>
          <a:extLst>
            <a:ext uri="{909E8E84-426E-40DD-AFC4-6F175D3DCCD1}">
              <a14:hiddenFill xmlns:a14="http://schemas.microsoft.com/office/drawing/2010/main">
                <a:solidFill>
                  <a:srgbClr val="FFFFFF"/>
                </a:solidFill>
              </a14:hiddenFill>
            </a:ext>
          </a:extLst>
        </p:spPr>
      </p:pic>
      <p:pic>
        <p:nvPicPr>
          <p:cNvPr id="7" name="Picture 5" descr="Festival-Hu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3886200"/>
            <a:ext cx="4114800" cy="2819400"/>
          </a:xfrm>
          <a:prstGeom prst="rect">
            <a:avLst/>
          </a:prstGeom>
          <a:noFill/>
          <a:ln w="28575">
            <a:solidFill>
              <a:srgbClr val="0000FF"/>
            </a:solidFill>
            <a:miter lim="800000"/>
            <a:headEnd/>
            <a:tailEnd/>
          </a:ln>
          <a:extLst>
            <a:ext uri="{909E8E84-426E-40DD-AFC4-6F175D3DCCD1}">
              <a14:hiddenFill xmlns:a14="http://schemas.microsoft.com/office/drawing/2010/main">
                <a:solidFill>
                  <a:srgbClr val="FFFFFF"/>
                </a:solidFill>
              </a14:hiddenFill>
            </a:ext>
          </a:extLst>
        </p:spPr>
      </p:pic>
      <p:pic>
        <p:nvPicPr>
          <p:cNvPr id="8" name="Picture 6" descr="mua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0" y="3886200"/>
            <a:ext cx="4267200" cy="2743200"/>
          </a:xfrm>
          <a:prstGeom prst="rect">
            <a:avLst/>
          </a:prstGeom>
          <a:noFill/>
          <a:ln w="28575">
            <a:solidFill>
              <a:srgbClr val="FFFF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4)">
                                      <p:cBhvr>
                                        <p:cTn id="7" dur="2000"/>
                                        <p:tgtEl>
                                          <p:spTgt spid="5"/>
                                        </p:tgtEl>
                                      </p:cBhvr>
                                    </p:animEffect>
                                  </p:childTnLst>
                                </p:cTn>
                              </p:par>
                              <p:par>
                                <p:cTn id="8" presetID="21"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heel(4)">
                                      <p:cBhvr>
                                        <p:cTn id="10" dur="2000"/>
                                        <p:tgtEl>
                                          <p:spTgt spid="6"/>
                                        </p:tgtEl>
                                      </p:cBhvr>
                                    </p:animEffect>
                                  </p:childTnLst>
                                </p:cTn>
                              </p:par>
                              <p:par>
                                <p:cTn id="11" presetID="21" presetClass="entr" presetSubtype="4"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heel(4)">
                                      <p:cBhvr>
                                        <p:cTn id="13" dur="2000"/>
                                        <p:tgtEl>
                                          <p:spTgt spid="7"/>
                                        </p:tgtEl>
                                      </p:cBhvr>
                                    </p:animEffect>
                                  </p:childTnLst>
                                </p:cTn>
                              </p:par>
                              <p:par>
                                <p:cTn id="14" presetID="21" presetClass="entr" presetSubtype="4"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heel(4)">
                                      <p:cBhvr>
                                        <p:cTn id="16"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3174" t="5555" r="3174" b="4445"/>
          <a:stretch>
            <a:fillRect/>
          </a:stretch>
        </p:blipFill>
        <p:spPr>
          <a:xfrm>
            <a:off x="-36394" y="274638"/>
            <a:ext cx="4608394" cy="6483232"/>
          </a:xfrm>
        </p:spPr>
      </p:pic>
      <p:sp>
        <p:nvSpPr>
          <p:cNvPr id="7" name="Rounded Rectangle 6"/>
          <p:cNvSpPr/>
          <p:nvPr/>
        </p:nvSpPr>
        <p:spPr>
          <a:xfrm>
            <a:off x="4753686" y="2912660"/>
            <a:ext cx="4114800" cy="11430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3200" b="1">
                <a:solidFill>
                  <a:schemeClr val="tx1"/>
                </a:solidFill>
                <a:latin typeface="Times New Roman" panose="02020603050405020304" pitchFamily="18" charset="0"/>
                <a:cs typeface="Times New Roman" panose="02020603050405020304" pitchFamily="18" charset="0"/>
              </a:rPr>
              <a:t>Thành phố Huế thuộc tỉnh nào?</a:t>
            </a:r>
          </a:p>
        </p:txBody>
      </p:sp>
      <p:cxnSp>
        <p:nvCxnSpPr>
          <p:cNvPr id="12" name="Straight Arrow Connector 11"/>
          <p:cNvCxnSpPr/>
          <p:nvPr/>
        </p:nvCxnSpPr>
        <p:spPr>
          <a:xfrm flipH="1">
            <a:off x="1670998" y="2470626"/>
            <a:ext cx="914400" cy="477054"/>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Oval 13"/>
          <p:cNvSpPr/>
          <p:nvPr/>
        </p:nvSpPr>
        <p:spPr>
          <a:xfrm>
            <a:off x="1403445" y="1676400"/>
            <a:ext cx="3048000" cy="773991"/>
          </a:xfrm>
          <a:prstGeom prst="ellipse">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400" b="1">
                <a:latin typeface="Times New Roman" panose="02020603050405020304" pitchFamily="18" charset="0"/>
                <a:cs typeface="Times New Roman" panose="02020603050405020304" pitchFamily="18" charset="0"/>
              </a:rPr>
              <a:t>Tỉnh Thừa Thiên Huế</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250" fill="hold"/>
                                        <p:tgtEl>
                                          <p:spTgt spid="7"/>
                                        </p:tgtEl>
                                        <p:attrNameLst>
                                          <p:attrName>ppt_x</p:attrName>
                                        </p:attrNameLst>
                                      </p:cBhvr>
                                      <p:tavLst>
                                        <p:tav tm="0">
                                          <p:val>
                                            <p:strVal val="#ppt_x"/>
                                          </p:val>
                                        </p:tav>
                                        <p:tav tm="100000">
                                          <p:val>
                                            <p:strVal val="#ppt_x"/>
                                          </p:val>
                                        </p:tav>
                                      </p:tavLst>
                                    </p:anim>
                                    <p:anim calcmode="lin" valueType="num">
                                      <p:cBhvr additive="base">
                                        <p:cTn id="8" dur="25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xit" presetSubtype="4" fill="hold" grpId="1" nodeType="clickEffect">
                                  <p:stCondLst>
                                    <p:cond delay="0"/>
                                  </p:stCondLst>
                                  <p:childTnLst>
                                    <p:anim calcmode="lin" valueType="num">
                                      <p:cBhvr additive="base">
                                        <p:cTn id="17" dur="500"/>
                                        <p:tgtEl>
                                          <p:spTgt spid="7"/>
                                        </p:tgtEl>
                                        <p:attrNameLst>
                                          <p:attrName>ppt_x</p:attrName>
                                        </p:attrNameLst>
                                      </p:cBhvr>
                                      <p:tavLst>
                                        <p:tav tm="0">
                                          <p:val>
                                            <p:strVal val="ppt_x"/>
                                          </p:val>
                                        </p:tav>
                                        <p:tav tm="100000">
                                          <p:val>
                                            <p:strVal val="ppt_x"/>
                                          </p:val>
                                        </p:tav>
                                      </p:tavLst>
                                    </p:anim>
                                    <p:anim calcmode="lin" valueType="num">
                                      <p:cBhvr additive="base">
                                        <p:cTn id="18" dur="500"/>
                                        <p:tgtEl>
                                          <p:spTgt spid="7"/>
                                        </p:tgtEl>
                                        <p:attrNameLst>
                                          <p:attrName>ppt_y</p:attrName>
                                        </p:attrNameLst>
                                      </p:cBhvr>
                                      <p:tavLst>
                                        <p:tav tm="0">
                                          <p:val>
                                            <p:strVal val="ppt_y"/>
                                          </p:val>
                                        </p:tav>
                                        <p:tav tm="100000">
                                          <p:val>
                                            <p:strVal val="1+ppt_h/2"/>
                                          </p:val>
                                        </p:tav>
                                      </p:tavLst>
                                    </p:anim>
                                    <p:set>
                                      <p:cBhvr>
                                        <p:cTn id="19" dur="1" fill="hold">
                                          <p:stCondLst>
                                            <p:cond delay="499"/>
                                          </p:stCondLst>
                                        </p:cTn>
                                        <p:tgtEl>
                                          <p:spTgt spid="7"/>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1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Text Box 9"/>
          <p:cNvSpPr txBox="1">
            <a:spLocks noChangeArrowheads="1"/>
          </p:cNvSpPr>
          <p:nvPr/>
        </p:nvSpPr>
        <p:spPr bwMode="auto">
          <a:xfrm>
            <a:off x="838200" y="5943600"/>
            <a:ext cx="2286000" cy="36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endParaRPr lang="en-US">
              <a:solidFill>
                <a:srgbClr val="000000"/>
              </a:solidFill>
              <a:latin typeface="Times New Roman" panose="02020603050405020304" pitchFamily="18" charset="0"/>
              <a:cs typeface="Arial" panose="020B0604020202020204" pitchFamily="34" charset="0"/>
            </a:endParaRPr>
          </a:p>
        </p:txBody>
      </p:sp>
      <p:sp>
        <p:nvSpPr>
          <p:cNvPr id="5" name="Text Box 10"/>
          <p:cNvSpPr txBox="1">
            <a:spLocks noChangeArrowheads="1"/>
          </p:cNvSpPr>
          <p:nvPr/>
        </p:nvSpPr>
        <p:spPr bwMode="auto">
          <a:xfrm>
            <a:off x="1143000" y="2743200"/>
            <a:ext cx="1752600" cy="36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endParaRPr lang="en-US">
              <a:solidFill>
                <a:srgbClr val="000000"/>
              </a:solidFill>
              <a:latin typeface="Times New Roman" panose="02020603050405020304" pitchFamily="18" charset="0"/>
              <a:cs typeface="Arial" panose="020B0604020202020204" pitchFamily="34" charset="0"/>
            </a:endParaRPr>
          </a:p>
        </p:txBody>
      </p:sp>
      <p:pic>
        <p:nvPicPr>
          <p:cNvPr id="7" name="Picture 61" descr="nghe theu"/>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78125" y="3581400"/>
            <a:ext cx="28956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62" descr="kim hoan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08688" y="-26988"/>
            <a:ext cx="2971800" cy="3124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63" descr="kim hoa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08688" y="3589338"/>
            <a:ext cx="29718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64" descr="hội thi đúc đồ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276" y="3581400"/>
            <a:ext cx="2819401"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65" descr="đúc đồng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200" y="-30163"/>
            <a:ext cx="2819400" cy="3124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66" descr="theu"/>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81338" y="-26988"/>
            <a:ext cx="2895600" cy="311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 Box 67"/>
          <p:cNvSpPr txBox="1">
            <a:spLocks noChangeArrowheads="1"/>
          </p:cNvSpPr>
          <p:nvPr/>
        </p:nvSpPr>
        <p:spPr bwMode="auto">
          <a:xfrm>
            <a:off x="-14288" y="3190875"/>
            <a:ext cx="2590801" cy="36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spcBef>
                <a:spcPct val="50000"/>
              </a:spcBef>
            </a:pPr>
            <a:r>
              <a:rPr lang="en-US" b="1" i="1">
                <a:solidFill>
                  <a:srgbClr val="990033"/>
                </a:solidFill>
                <a:latin typeface="Times New Roman" panose="02020603050405020304" pitchFamily="18" charset="0"/>
              </a:rPr>
              <a:t>Đúc đồng</a:t>
            </a:r>
          </a:p>
        </p:txBody>
      </p:sp>
      <p:sp>
        <p:nvSpPr>
          <p:cNvPr id="14" name="Text Box 68"/>
          <p:cNvSpPr txBox="1">
            <a:spLocks noChangeArrowheads="1"/>
          </p:cNvSpPr>
          <p:nvPr/>
        </p:nvSpPr>
        <p:spPr bwMode="auto">
          <a:xfrm>
            <a:off x="3109913" y="3195638"/>
            <a:ext cx="2590800" cy="36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spcBef>
                <a:spcPct val="50000"/>
              </a:spcBef>
            </a:pPr>
            <a:r>
              <a:rPr lang="en-US" b="1" i="1">
                <a:solidFill>
                  <a:srgbClr val="990033"/>
                </a:solidFill>
                <a:latin typeface="Times New Roman" panose="02020603050405020304" pitchFamily="18" charset="0"/>
              </a:rPr>
              <a:t>Thêu</a:t>
            </a:r>
          </a:p>
        </p:txBody>
      </p:sp>
      <p:sp>
        <p:nvSpPr>
          <p:cNvPr id="15" name="Text Box 69"/>
          <p:cNvSpPr txBox="1">
            <a:spLocks noChangeArrowheads="1"/>
          </p:cNvSpPr>
          <p:nvPr/>
        </p:nvSpPr>
        <p:spPr bwMode="auto">
          <a:xfrm>
            <a:off x="6310313" y="3190875"/>
            <a:ext cx="2590800" cy="36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spcBef>
                <a:spcPct val="50000"/>
              </a:spcBef>
            </a:pPr>
            <a:r>
              <a:rPr lang="en-US" b="1" i="1">
                <a:solidFill>
                  <a:srgbClr val="990033"/>
                </a:solidFill>
                <a:latin typeface="Times New Roman" panose="02020603050405020304" pitchFamily="18" charset="0"/>
              </a:rPr>
              <a:t>Kim hoàn</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par>
                                <p:cTn id="11" presetID="22" presetClass="entr" presetSubtype="4"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500"/>
                                        <p:tgtEl>
                                          <p:spTgt spid="9"/>
                                        </p:tgtEl>
                                      </p:cBhvr>
                                    </p:animEffect>
                                  </p:childTnLst>
                                </p:cTn>
                              </p:par>
                              <p:par>
                                <p:cTn id="14" presetID="22" presetClass="entr" presetSubtype="4"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down)">
                                      <p:cBhvr>
                                        <p:cTn id="16" dur="500"/>
                                        <p:tgtEl>
                                          <p:spTgt spid="10"/>
                                        </p:tgtEl>
                                      </p:cBhvr>
                                    </p:animEffect>
                                  </p:childTnLst>
                                </p:cTn>
                              </p:par>
                              <p:par>
                                <p:cTn id="17" presetID="22" presetClass="entr" presetSubtype="4"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down)">
                                      <p:cBhvr>
                                        <p:cTn id="19" dur="500"/>
                                        <p:tgtEl>
                                          <p:spTgt spid="11"/>
                                        </p:tgtEl>
                                      </p:cBhvr>
                                    </p:animEffect>
                                  </p:childTnLst>
                                </p:cTn>
                              </p:par>
                              <p:par>
                                <p:cTn id="20" presetID="22" presetClass="entr" presetSubtype="4"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00"/>
                                        <p:tgtEl>
                                          <p:spTgt spid="12"/>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wipe(down)">
                                      <p:cBhvr>
                                        <p:cTn id="25" dur="500"/>
                                        <p:tgtEl>
                                          <p:spTgt spid="13"/>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wipe(down)">
                                      <p:cBhvr>
                                        <p:cTn id="28" dur="500"/>
                                        <p:tgtEl>
                                          <p:spTgt spid="14"/>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wipe(down)">
                                      <p:cBhvr>
                                        <p:cTn id="3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Horizontal Scroll 4"/>
          <p:cNvSpPr/>
          <p:nvPr/>
        </p:nvSpPr>
        <p:spPr>
          <a:xfrm>
            <a:off x="1524000" y="0"/>
            <a:ext cx="6553200" cy="2590800"/>
          </a:xfrm>
          <a:prstGeom prst="horizontalScroll">
            <a:avLst/>
          </a:prstGeom>
        </p:spPr>
        <p:style>
          <a:lnRef idx="2">
            <a:schemeClr val="accent2"/>
          </a:lnRef>
          <a:fillRef idx="1">
            <a:schemeClr val="lt1"/>
          </a:fillRef>
          <a:effectRef idx="0">
            <a:schemeClr val="accent2"/>
          </a:effectRef>
          <a:fontRef idx="minor">
            <a:schemeClr val="dk1"/>
          </a:fontRef>
        </p:style>
        <p:txBody>
          <a:bodyPr rtlCol="0" anchor="ctr"/>
          <a:lstStyle/>
          <a:p>
            <a:pPr algn="ctr" eaLnBrk="0" hangingPunct="0"/>
            <a:r>
              <a:rPr lang="en-US" sz="4400" b="1">
                <a:solidFill>
                  <a:schemeClr val="tx2">
                    <a:lumMod val="60000"/>
                    <a:lumOff val="40000"/>
                  </a:schemeClr>
                </a:solidFill>
                <a:latin typeface="Times New Roman" panose="02020603050405020304" pitchFamily="18" charset="0"/>
                <a:cs typeface="Times New Roman" panose="02020603050405020304" pitchFamily="18" charset="0"/>
              </a:rPr>
              <a:t>T</a:t>
            </a:r>
            <a:r>
              <a:rPr lang="vi-VN" sz="4400" b="1">
                <a:solidFill>
                  <a:schemeClr val="tx2">
                    <a:lumMod val="60000"/>
                    <a:lumOff val="40000"/>
                  </a:schemeClr>
                </a:solidFill>
                <a:latin typeface="Times New Roman" panose="02020603050405020304" pitchFamily="18" charset="0"/>
                <a:cs typeface="Times New Roman" panose="02020603050405020304" pitchFamily="18" charset="0"/>
              </a:rPr>
              <a:t>ại</a:t>
            </a:r>
            <a:r>
              <a:rPr lang="en-US" sz="4400" b="1">
                <a:solidFill>
                  <a:schemeClr val="tx2">
                    <a:lumMod val="60000"/>
                    <a:lumOff val="40000"/>
                  </a:schemeClr>
                </a:solidFill>
                <a:latin typeface="Times New Roman" panose="02020603050405020304" pitchFamily="18" charset="0"/>
                <a:cs typeface="Times New Roman" panose="02020603050405020304" pitchFamily="18" charset="0"/>
              </a:rPr>
              <a:t> sao n</a:t>
            </a:r>
            <a:r>
              <a:rPr lang="vi-VN" sz="4400" b="1">
                <a:solidFill>
                  <a:schemeClr val="tx2">
                    <a:lumMod val="60000"/>
                    <a:lumOff val="40000"/>
                  </a:schemeClr>
                </a:solidFill>
                <a:latin typeface="Times New Roman" panose="02020603050405020304" pitchFamily="18" charset="0"/>
                <a:cs typeface="Times New Roman" panose="02020603050405020304" pitchFamily="18" charset="0"/>
              </a:rPr>
              <a:t>ói</a:t>
            </a:r>
            <a:r>
              <a:rPr lang="en-US" sz="4400" b="1">
                <a:solidFill>
                  <a:schemeClr val="tx2">
                    <a:lumMod val="60000"/>
                    <a:lumOff val="40000"/>
                  </a:schemeClr>
                </a:solidFill>
                <a:latin typeface="Times New Roman" panose="02020603050405020304" pitchFamily="18" charset="0"/>
                <a:cs typeface="Times New Roman" panose="02020603050405020304" pitchFamily="18" charset="0"/>
              </a:rPr>
              <a:t> Hu</a:t>
            </a:r>
            <a:r>
              <a:rPr lang="vi-VN" sz="4400" b="1">
                <a:solidFill>
                  <a:schemeClr val="tx2">
                    <a:lumMod val="60000"/>
                    <a:lumOff val="40000"/>
                  </a:schemeClr>
                </a:solidFill>
                <a:latin typeface="Times New Roman" panose="02020603050405020304" pitchFamily="18" charset="0"/>
                <a:cs typeface="Times New Roman" panose="02020603050405020304" pitchFamily="18" charset="0"/>
              </a:rPr>
              <a:t>ế</a:t>
            </a:r>
            <a:r>
              <a:rPr lang="en-US" sz="4400" b="1">
                <a:solidFill>
                  <a:schemeClr val="tx2">
                    <a:lumMod val="60000"/>
                    <a:lumOff val="40000"/>
                  </a:schemeClr>
                </a:solidFill>
                <a:latin typeface="Times New Roman" panose="02020603050405020304" pitchFamily="18" charset="0"/>
                <a:cs typeface="Times New Roman" panose="02020603050405020304" pitchFamily="18" charset="0"/>
              </a:rPr>
              <a:t> l</a:t>
            </a:r>
            <a:r>
              <a:rPr lang="vi-VN" sz="4400" b="1">
                <a:solidFill>
                  <a:schemeClr val="tx2">
                    <a:lumMod val="60000"/>
                    <a:lumOff val="40000"/>
                  </a:schemeClr>
                </a:solidFill>
                <a:latin typeface="Times New Roman" panose="02020603050405020304" pitchFamily="18" charset="0"/>
                <a:cs typeface="Times New Roman" panose="02020603050405020304" pitchFamily="18" charset="0"/>
              </a:rPr>
              <a:t>à</a:t>
            </a:r>
            <a:r>
              <a:rPr lang="en-US" sz="4400" b="1">
                <a:solidFill>
                  <a:schemeClr val="tx2">
                    <a:lumMod val="60000"/>
                    <a:lumOff val="40000"/>
                  </a:schemeClr>
                </a:solidFill>
                <a:latin typeface="Times New Roman" panose="02020603050405020304" pitchFamily="18" charset="0"/>
                <a:cs typeface="Times New Roman" panose="02020603050405020304" pitchFamily="18" charset="0"/>
              </a:rPr>
              <a:t> th</a:t>
            </a:r>
            <a:r>
              <a:rPr lang="vi-VN" sz="4400" b="1">
                <a:solidFill>
                  <a:schemeClr val="tx2">
                    <a:lumMod val="60000"/>
                    <a:lumOff val="40000"/>
                  </a:schemeClr>
                </a:solidFill>
                <a:latin typeface="Times New Roman" panose="02020603050405020304" pitchFamily="18" charset="0"/>
                <a:cs typeface="Times New Roman" panose="02020603050405020304" pitchFamily="18" charset="0"/>
              </a:rPr>
              <a:t>ành</a:t>
            </a:r>
            <a:r>
              <a:rPr lang="en-US" sz="4400" b="1">
                <a:solidFill>
                  <a:schemeClr val="tx2">
                    <a:lumMod val="60000"/>
                    <a:lumOff val="40000"/>
                  </a:schemeClr>
                </a:solidFill>
                <a:latin typeface="Times New Roman" panose="02020603050405020304" pitchFamily="18" charset="0"/>
                <a:cs typeface="Times New Roman" panose="02020603050405020304" pitchFamily="18" charset="0"/>
              </a:rPr>
              <a:t> ph</a:t>
            </a:r>
            <a:r>
              <a:rPr lang="vi-VN" sz="4400" b="1">
                <a:solidFill>
                  <a:schemeClr val="tx2">
                    <a:lumMod val="60000"/>
                    <a:lumOff val="40000"/>
                  </a:schemeClr>
                </a:solidFill>
                <a:latin typeface="Times New Roman" panose="02020603050405020304" pitchFamily="18" charset="0"/>
                <a:cs typeface="Times New Roman" panose="02020603050405020304" pitchFamily="18" charset="0"/>
              </a:rPr>
              <a:t>ố</a:t>
            </a:r>
            <a:r>
              <a:rPr lang="en-US" sz="4400" b="1">
                <a:solidFill>
                  <a:schemeClr val="tx2">
                    <a:lumMod val="60000"/>
                    <a:lumOff val="40000"/>
                  </a:schemeClr>
                </a:solidFill>
                <a:latin typeface="Times New Roman" panose="02020603050405020304" pitchFamily="18" charset="0"/>
                <a:cs typeface="Times New Roman" panose="02020603050405020304" pitchFamily="18" charset="0"/>
              </a:rPr>
              <a:t> du l</a:t>
            </a:r>
            <a:r>
              <a:rPr lang="vi-VN" sz="4400" b="1">
                <a:solidFill>
                  <a:schemeClr val="tx2">
                    <a:lumMod val="60000"/>
                    <a:lumOff val="40000"/>
                  </a:schemeClr>
                </a:solidFill>
                <a:latin typeface="Times New Roman" panose="02020603050405020304" pitchFamily="18" charset="0"/>
                <a:cs typeface="Times New Roman" panose="02020603050405020304" pitchFamily="18" charset="0"/>
              </a:rPr>
              <a:t>ịch</a:t>
            </a:r>
            <a:r>
              <a:rPr lang="en-US" sz="4400" b="1">
                <a:solidFill>
                  <a:schemeClr val="tx2">
                    <a:lumMod val="60000"/>
                    <a:lumOff val="40000"/>
                  </a:schemeClr>
                </a:solidFill>
                <a:latin typeface="Times New Roman" panose="02020603050405020304" pitchFamily="18" charset="0"/>
                <a:cs typeface="Times New Roman" panose="02020603050405020304" pitchFamily="18" charset="0"/>
              </a:rPr>
              <a:t>?</a:t>
            </a:r>
            <a:endParaRPr lang="vi-VN" sz="4400" b="1">
              <a:solidFill>
                <a:schemeClr val="tx2">
                  <a:lumMod val="60000"/>
                  <a:lumOff val="40000"/>
                </a:schemeClr>
              </a:solidFill>
              <a:latin typeface="Times New Roman" panose="02020603050405020304" pitchFamily="18" charset="0"/>
              <a:cs typeface="Times New Roman" panose="02020603050405020304" pitchFamily="18" charset="0"/>
            </a:endParaRPr>
          </a:p>
        </p:txBody>
      </p:sp>
      <p:sp>
        <p:nvSpPr>
          <p:cNvPr id="9" name="7-Point Star 8"/>
          <p:cNvSpPr/>
          <p:nvPr/>
        </p:nvSpPr>
        <p:spPr>
          <a:xfrm>
            <a:off x="0" y="2679510"/>
            <a:ext cx="3581400" cy="2121090"/>
          </a:xfrm>
          <a:prstGeom prst="star7">
            <a:avLst/>
          </a:prstGeom>
        </p:spPr>
        <p:style>
          <a:lnRef idx="1">
            <a:schemeClr val="accent2"/>
          </a:lnRef>
          <a:fillRef idx="2">
            <a:schemeClr val="accent2"/>
          </a:fillRef>
          <a:effectRef idx="1">
            <a:schemeClr val="accent2"/>
          </a:effectRef>
          <a:fontRef idx="minor">
            <a:schemeClr val="dk1"/>
          </a:fontRef>
        </p:style>
        <p:txBody>
          <a:bodyPr rtlCol="0" anchor="ctr"/>
          <a:lstStyle/>
          <a:p>
            <a:pPr algn="ctr">
              <a:defRPr/>
            </a:pPr>
            <a:r>
              <a:rPr lang="en-US" sz="2800" b="1">
                <a:solidFill>
                  <a:schemeClr val="tx1"/>
                </a:solidFill>
                <a:latin typeface="Times New Roman" panose="02020603050405020304" pitchFamily="18" charset="0"/>
                <a:cs typeface="Times New Roman" panose="02020603050405020304" pitchFamily="18" charset="0"/>
              </a:rPr>
              <a:t>Danh lam, </a:t>
            </a:r>
          </a:p>
          <a:p>
            <a:pPr algn="ctr">
              <a:defRPr/>
            </a:pPr>
            <a:r>
              <a:rPr lang="en-US" sz="2800" b="1">
                <a:solidFill>
                  <a:schemeClr val="tx1"/>
                </a:solidFill>
                <a:latin typeface="Times New Roman" panose="02020603050405020304" pitchFamily="18" charset="0"/>
                <a:cs typeface="Times New Roman" panose="02020603050405020304" pitchFamily="18" charset="0"/>
              </a:rPr>
              <a:t>thắng cảnh đẹp</a:t>
            </a:r>
          </a:p>
        </p:txBody>
      </p:sp>
      <p:sp>
        <p:nvSpPr>
          <p:cNvPr id="11" name="7-Point Star 10"/>
          <p:cNvSpPr/>
          <p:nvPr/>
        </p:nvSpPr>
        <p:spPr>
          <a:xfrm>
            <a:off x="3048000" y="4592187"/>
            <a:ext cx="3429000" cy="2221457"/>
          </a:xfrm>
          <a:prstGeom prst="star7">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800" b="1">
                <a:solidFill>
                  <a:schemeClr val="tx1"/>
                </a:solidFill>
                <a:latin typeface="Times New Roman" panose="02020603050405020304" pitchFamily="18" charset="0"/>
                <a:cs typeface="Times New Roman" panose="02020603050405020304" pitchFamily="18" charset="0"/>
              </a:rPr>
              <a:t>Nét văn hóa phong phú</a:t>
            </a:r>
          </a:p>
        </p:txBody>
      </p:sp>
      <p:sp>
        <p:nvSpPr>
          <p:cNvPr id="12" name="7-Point Star 11"/>
          <p:cNvSpPr/>
          <p:nvPr/>
        </p:nvSpPr>
        <p:spPr>
          <a:xfrm>
            <a:off x="5486400" y="2679510"/>
            <a:ext cx="3429000" cy="2221457"/>
          </a:xfrm>
          <a:prstGeom prst="star7">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800" b="1">
                <a:solidFill>
                  <a:schemeClr val="tx1"/>
                </a:solidFill>
                <a:latin typeface="Times New Roman" panose="02020603050405020304" pitchFamily="18" charset="0"/>
                <a:cs typeface="Times New Roman" panose="02020603050405020304" pitchFamily="18" charset="0"/>
              </a:rPr>
              <a:t>Di tích lịch sử nổi tiếng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750" fill="hold"/>
                                        <p:tgtEl>
                                          <p:spTgt spid="9"/>
                                        </p:tgtEl>
                                        <p:attrNameLst>
                                          <p:attrName>ppt_w</p:attrName>
                                        </p:attrNameLst>
                                      </p:cBhvr>
                                      <p:tavLst>
                                        <p:tav tm="0">
                                          <p:val>
                                            <p:fltVal val="0"/>
                                          </p:val>
                                        </p:tav>
                                        <p:tav tm="100000">
                                          <p:val>
                                            <p:strVal val="#ppt_w"/>
                                          </p:val>
                                        </p:tav>
                                      </p:tavLst>
                                    </p:anim>
                                    <p:anim calcmode="lin" valueType="num">
                                      <p:cBhvr>
                                        <p:cTn id="8" dur="750" fill="hold"/>
                                        <p:tgtEl>
                                          <p:spTgt spid="9"/>
                                        </p:tgtEl>
                                        <p:attrNameLst>
                                          <p:attrName>ppt_h</p:attrName>
                                        </p:attrNameLst>
                                      </p:cBhvr>
                                      <p:tavLst>
                                        <p:tav tm="0">
                                          <p:val>
                                            <p:fltVal val="0"/>
                                          </p:val>
                                        </p:tav>
                                        <p:tav tm="100000">
                                          <p:val>
                                            <p:strVal val="#ppt_h"/>
                                          </p:val>
                                        </p:tav>
                                      </p:tavLst>
                                    </p:anim>
                                    <p:anim calcmode="lin" valueType="num">
                                      <p:cBhvr>
                                        <p:cTn id="9" dur="750" fill="hold"/>
                                        <p:tgtEl>
                                          <p:spTgt spid="9"/>
                                        </p:tgtEl>
                                        <p:attrNameLst>
                                          <p:attrName>style.rotation</p:attrName>
                                        </p:attrNameLst>
                                      </p:cBhvr>
                                      <p:tavLst>
                                        <p:tav tm="0">
                                          <p:val>
                                            <p:fltVal val="90"/>
                                          </p:val>
                                        </p:tav>
                                        <p:tav tm="100000">
                                          <p:val>
                                            <p:fltVal val="0"/>
                                          </p:val>
                                        </p:tav>
                                      </p:tavLst>
                                    </p:anim>
                                    <p:animEffect transition="in" filter="fade">
                                      <p:cBhvr>
                                        <p:cTn id="10" dur="75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randombar(horizontal)">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 calcmode="lin" valueType="num">
                                      <p:cBhvr>
                                        <p:cTn id="20" dur="500" fill="hold"/>
                                        <p:tgtEl>
                                          <p:spTgt spid="11"/>
                                        </p:tgtEl>
                                        <p:attrNameLst>
                                          <p:attrName>ppt_w</p:attrName>
                                        </p:attrNameLst>
                                      </p:cBhvr>
                                      <p:tavLst>
                                        <p:tav tm="0">
                                          <p:val>
                                            <p:fltVal val="0"/>
                                          </p:val>
                                        </p:tav>
                                        <p:tav tm="100000">
                                          <p:val>
                                            <p:strVal val="#ppt_w"/>
                                          </p:val>
                                        </p:tav>
                                      </p:tavLst>
                                    </p:anim>
                                    <p:anim calcmode="lin" valueType="num">
                                      <p:cBhvr>
                                        <p:cTn id="21" dur="500" fill="hold"/>
                                        <p:tgtEl>
                                          <p:spTgt spid="11"/>
                                        </p:tgtEl>
                                        <p:attrNameLst>
                                          <p:attrName>ppt_h</p:attrName>
                                        </p:attrNameLst>
                                      </p:cBhvr>
                                      <p:tavLst>
                                        <p:tav tm="0">
                                          <p:val>
                                            <p:fltVal val="0"/>
                                          </p:val>
                                        </p:tav>
                                        <p:tav tm="100000">
                                          <p:val>
                                            <p:strVal val="#ppt_h"/>
                                          </p:val>
                                        </p:tav>
                                      </p:tavLst>
                                    </p:anim>
                                    <p:animEffect transition="in" filter="fade">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81000" y="2057400"/>
            <a:ext cx="8229600" cy="1143000"/>
          </a:xfrm>
        </p:spPr>
        <p:txBody>
          <a:bodyPr>
            <a:normAutofit/>
          </a:bodyPr>
          <a:lstStyle/>
          <a:p>
            <a:r>
              <a:rPr lang="vi-VN" altLang="en-US" sz="4800" b="1">
                <a:solidFill>
                  <a:srgbClr val="FF0000"/>
                </a:solidFill>
                <a:latin typeface="Times New Roman" panose="02020603050405020304" pitchFamily="18" charset="0"/>
                <a:cs typeface="Times New Roman" panose="02020603050405020304" pitchFamily="18" charset="0"/>
              </a:rPr>
              <a:t>RUNG CHUÔNG VÀNG</a:t>
            </a:r>
          </a:p>
        </p:txBody>
      </p:sp>
      <p:sp>
        <p:nvSpPr>
          <p:cNvPr id="4" name="TextBox 3"/>
          <p:cNvSpPr txBox="1"/>
          <p:nvPr/>
        </p:nvSpPr>
        <p:spPr>
          <a:xfrm>
            <a:off x="3048000" y="1349514"/>
            <a:ext cx="3352800" cy="707886"/>
          </a:xfrm>
          <a:prstGeom prst="rect">
            <a:avLst/>
          </a:prstGeom>
          <a:noFill/>
        </p:spPr>
        <p:txBody>
          <a:bodyPr wrap="square" rtlCol="0">
            <a:spAutoFit/>
          </a:bodyPr>
          <a:lstStyle/>
          <a:p>
            <a:pPr algn="ctr"/>
            <a:r>
              <a:rPr lang="en-US" sz="4000" b="1">
                <a:latin typeface="Times New Roman" panose="02020603050405020304" pitchFamily="18" charset="0"/>
                <a:cs typeface="Times New Roman" panose="02020603050405020304" pitchFamily="18" charset="0"/>
              </a:rPr>
              <a:t>TRÒ CH</a:t>
            </a:r>
            <a:r>
              <a:rPr lang="vi-VN" sz="4000" b="1">
                <a:latin typeface="Times New Roman" panose="02020603050405020304" pitchFamily="18" charset="0"/>
                <a:cs typeface="Times New Roman" panose="02020603050405020304" pitchFamily="18" charset="0"/>
              </a:rPr>
              <a:t>Ơ</a:t>
            </a:r>
            <a:r>
              <a:rPr lang="en-US" sz="4000" b="1">
                <a:latin typeface="Times New Roman" panose="02020603050405020304" pitchFamily="18" charset="0"/>
                <a:cs typeface="Times New Roman" panose="02020603050405020304" pitchFamily="18" charset="0"/>
              </a:rPr>
              <a:t>I</a:t>
            </a:r>
            <a:endParaRPr lang="en-US" sz="4000" b="1"/>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217">
                                          <p:stCondLst>
                                            <p:cond delay="0"/>
                                          </p:stCondLst>
                                        </p:cTn>
                                        <p:tgtEl>
                                          <p:spTgt spid="4"/>
                                        </p:tgtEl>
                                      </p:cBhvr>
                                    </p:animEffect>
                                    <p:anim calcmode="lin" valueType="num">
                                      <p:cBhvr>
                                        <p:cTn id="8" dur="683"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249"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249" tmFilter="0, 0; 0.125,0.2665; 0.25,0.4; 0.375,0.465; 0.5,0.5;  0.625,0.535; 0.75,0.6; 0.875,0.7335; 1,1">
                                          <p:stCondLst>
                                            <p:cond delay="249"/>
                                          </p:stCondLst>
                                        </p:cTn>
                                        <p:tgtEl>
                                          <p:spTgt spid="4"/>
                                        </p:tgtEl>
                                        <p:attrNameLst>
                                          <p:attrName>ppt_y</p:attrName>
                                        </p:attrNameLst>
                                      </p:cBhvr>
                                      <p:tavLst>
                                        <p:tav tm="0" fmla="#ppt_y-sin(pi*$)/9">
                                          <p:val>
                                            <p:fltVal val="0"/>
                                          </p:val>
                                        </p:tav>
                                        <p:tav tm="100000">
                                          <p:val>
                                            <p:fltVal val="1"/>
                                          </p:val>
                                        </p:tav>
                                      </p:tavLst>
                                    </p:anim>
                                    <p:anim calcmode="lin" valueType="num">
                                      <p:cBhvr>
                                        <p:cTn id="11" dur="124" tmFilter="0, 0; 0.125,0.2665; 0.25,0.4; 0.375,0.465; 0.5,0.5;  0.625,0.535; 0.75,0.6; 0.875,0.7335; 1,1">
                                          <p:stCondLst>
                                            <p:cond delay="497"/>
                                          </p:stCondLst>
                                        </p:cTn>
                                        <p:tgtEl>
                                          <p:spTgt spid="4"/>
                                        </p:tgtEl>
                                        <p:attrNameLst>
                                          <p:attrName>ppt_y</p:attrName>
                                        </p:attrNameLst>
                                      </p:cBhvr>
                                      <p:tavLst>
                                        <p:tav tm="0" fmla="#ppt_y-sin(pi*$)/27">
                                          <p:val>
                                            <p:fltVal val="0"/>
                                          </p:val>
                                        </p:tav>
                                        <p:tav tm="100000">
                                          <p:val>
                                            <p:fltVal val="1"/>
                                          </p:val>
                                        </p:tav>
                                      </p:tavLst>
                                    </p:anim>
                                    <p:anim calcmode="lin" valueType="num">
                                      <p:cBhvr>
                                        <p:cTn id="12" dur="62" tmFilter="0, 0; 0.125,0.2665; 0.25,0.4; 0.375,0.465; 0.5,0.5;  0.625,0.535; 0.75,0.6; 0.875,0.7335; 1,1">
                                          <p:stCondLst>
                                            <p:cond delay="621"/>
                                          </p:stCondLst>
                                        </p:cTn>
                                        <p:tgtEl>
                                          <p:spTgt spid="4"/>
                                        </p:tgtEl>
                                        <p:attrNameLst>
                                          <p:attrName>ppt_y</p:attrName>
                                        </p:attrNameLst>
                                      </p:cBhvr>
                                      <p:tavLst>
                                        <p:tav tm="0" fmla="#ppt_y-sin(pi*$)/81">
                                          <p:val>
                                            <p:fltVal val="0"/>
                                          </p:val>
                                        </p:tav>
                                        <p:tav tm="100000">
                                          <p:val>
                                            <p:fltVal val="1"/>
                                          </p:val>
                                        </p:tav>
                                      </p:tavLst>
                                    </p:anim>
                                    <p:animScale>
                                      <p:cBhvr>
                                        <p:cTn id="13" dur="10">
                                          <p:stCondLst>
                                            <p:cond delay="244"/>
                                          </p:stCondLst>
                                        </p:cTn>
                                        <p:tgtEl>
                                          <p:spTgt spid="4"/>
                                        </p:tgtEl>
                                      </p:cBhvr>
                                      <p:to x="100000" y="60000"/>
                                    </p:animScale>
                                    <p:animScale>
                                      <p:cBhvr>
                                        <p:cTn id="14" dur="62" decel="50000">
                                          <p:stCondLst>
                                            <p:cond delay="254"/>
                                          </p:stCondLst>
                                        </p:cTn>
                                        <p:tgtEl>
                                          <p:spTgt spid="4"/>
                                        </p:tgtEl>
                                      </p:cBhvr>
                                      <p:to x="100000" y="100000"/>
                                    </p:animScale>
                                    <p:animScale>
                                      <p:cBhvr>
                                        <p:cTn id="15" dur="10">
                                          <p:stCondLst>
                                            <p:cond delay="492"/>
                                          </p:stCondLst>
                                        </p:cTn>
                                        <p:tgtEl>
                                          <p:spTgt spid="4"/>
                                        </p:tgtEl>
                                      </p:cBhvr>
                                      <p:to x="100000" y="80000"/>
                                    </p:animScale>
                                    <p:animScale>
                                      <p:cBhvr>
                                        <p:cTn id="16" dur="62" decel="50000">
                                          <p:stCondLst>
                                            <p:cond delay="502"/>
                                          </p:stCondLst>
                                        </p:cTn>
                                        <p:tgtEl>
                                          <p:spTgt spid="4"/>
                                        </p:tgtEl>
                                      </p:cBhvr>
                                      <p:to x="100000" y="100000"/>
                                    </p:animScale>
                                    <p:animScale>
                                      <p:cBhvr>
                                        <p:cTn id="17" dur="10">
                                          <p:stCondLst>
                                            <p:cond delay="616"/>
                                          </p:stCondLst>
                                        </p:cTn>
                                        <p:tgtEl>
                                          <p:spTgt spid="4"/>
                                        </p:tgtEl>
                                      </p:cBhvr>
                                      <p:to x="100000" y="90000"/>
                                    </p:animScale>
                                    <p:animScale>
                                      <p:cBhvr>
                                        <p:cTn id="18" dur="62" decel="50000">
                                          <p:stCondLst>
                                            <p:cond delay="625"/>
                                          </p:stCondLst>
                                        </p:cTn>
                                        <p:tgtEl>
                                          <p:spTgt spid="4"/>
                                        </p:tgtEl>
                                      </p:cBhvr>
                                      <p:to x="100000" y="100000"/>
                                    </p:animScale>
                                    <p:animScale>
                                      <p:cBhvr>
                                        <p:cTn id="19" dur="10">
                                          <p:stCondLst>
                                            <p:cond delay="678"/>
                                          </p:stCondLst>
                                        </p:cTn>
                                        <p:tgtEl>
                                          <p:spTgt spid="4"/>
                                        </p:tgtEl>
                                      </p:cBhvr>
                                      <p:to x="100000" y="95000"/>
                                    </p:animScale>
                                    <p:animScale>
                                      <p:cBhvr>
                                        <p:cTn id="20" dur="62" decel="50000">
                                          <p:stCondLst>
                                            <p:cond delay="688"/>
                                          </p:stCondLst>
                                        </p:cTn>
                                        <p:tgtEl>
                                          <p:spTgt spid="4"/>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p:cTn id="25" dur="750" fill="hold"/>
                                        <p:tgtEl>
                                          <p:spTgt spid="2"/>
                                        </p:tgtEl>
                                        <p:attrNameLst>
                                          <p:attrName>ppt_w</p:attrName>
                                        </p:attrNameLst>
                                      </p:cBhvr>
                                      <p:tavLst>
                                        <p:tav tm="0">
                                          <p:val>
                                            <p:fltVal val="0"/>
                                          </p:val>
                                        </p:tav>
                                        <p:tav tm="100000">
                                          <p:val>
                                            <p:strVal val="#ppt_w"/>
                                          </p:val>
                                        </p:tav>
                                      </p:tavLst>
                                    </p:anim>
                                    <p:anim calcmode="lin" valueType="num">
                                      <p:cBhvr>
                                        <p:cTn id="26" dur="750" fill="hold"/>
                                        <p:tgtEl>
                                          <p:spTgt spid="2"/>
                                        </p:tgtEl>
                                        <p:attrNameLst>
                                          <p:attrName>ppt_h</p:attrName>
                                        </p:attrNameLst>
                                      </p:cBhvr>
                                      <p:tavLst>
                                        <p:tav tm="0">
                                          <p:val>
                                            <p:fltVal val="0"/>
                                          </p:val>
                                        </p:tav>
                                        <p:tav tm="100000">
                                          <p:val>
                                            <p:strVal val="#ppt_h"/>
                                          </p:val>
                                        </p:tav>
                                      </p:tavLst>
                                    </p:anim>
                                    <p:animEffect transition="in" filter="fade">
                                      <p:cBhvr>
                                        <p:cTn id="27" dur="7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AutoShape 2"/>
          <p:cNvSpPr/>
          <p:nvPr/>
        </p:nvSpPr>
        <p:spPr>
          <a:xfrm>
            <a:off x="7812088" y="1106488"/>
            <a:ext cx="1143000" cy="685800"/>
          </a:xfrm>
          <a:prstGeom prst="star16">
            <a:avLst>
              <a:gd name="adj" fmla="val 37500"/>
            </a:avLst>
          </a:prstGeom>
          <a:gradFill rotWithShape="1">
            <a:gsLst>
              <a:gs pos="0">
                <a:schemeClr val="bg1"/>
              </a:gs>
              <a:gs pos="100000">
                <a:srgbClr val="7B77C7"/>
              </a:gs>
            </a:gsLst>
            <a:path path="shape">
              <a:fillToRect l="50000" t="50000" r="50000" b="50000"/>
            </a:path>
            <a:tileRect/>
          </a:gradFill>
          <a:ln w="9525" cap="flat" cmpd="sng">
            <a:solidFill>
              <a:schemeClr val="tx1"/>
            </a:solidFill>
            <a:prstDash val="solid"/>
            <a:miter/>
            <a:headEnd type="none" w="med" len="med"/>
            <a:tailEnd type="none" w="med" len="med"/>
          </a:ln>
        </p:spPr>
        <p:txBody>
          <a:bodyPr wrap="none" anchor="ctr" anchorCtr="0"/>
          <a:lstStyle>
            <a:lvl1pPr marL="342900" indent="-342900" algn="l" rtl="0" eaLnBrk="0" fontAlgn="base" hangingPunct="0">
              <a:spcBef>
                <a:spcPct val="20000"/>
              </a:spcBef>
              <a:spcAft>
                <a:spcPct val="0"/>
              </a:spcAft>
              <a:buClr>
                <a:schemeClr val="folHlink"/>
              </a:buClr>
              <a:buSzPct val="60000"/>
              <a:buFont typeface="Wingdings" panose="05000000000000000000"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hlink"/>
              </a:buClr>
              <a:buSzPct val="55000"/>
              <a:buFont typeface="Wingdings" panose="05000000000000000000" pitchFamily="2" charset="2"/>
              <a:buChar char="n"/>
              <a:defRPr sz="2800">
                <a:solidFill>
                  <a:schemeClr val="tx1"/>
                </a:solidFill>
                <a:latin typeface="+mn-lt"/>
              </a:defRPr>
            </a:lvl2pPr>
            <a:lvl3pPr marL="1143000" indent="-228600" algn="l" rtl="0" eaLnBrk="0" fontAlgn="base" hangingPunct="0">
              <a:spcBef>
                <a:spcPct val="20000"/>
              </a:spcBef>
              <a:spcAft>
                <a:spcPct val="0"/>
              </a:spcAft>
              <a:buClr>
                <a:schemeClr val="folHlink"/>
              </a:buClr>
              <a:buSzPct val="50000"/>
              <a:buFont typeface="Wingdings" panose="05000000000000000000"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SzPct val="55000"/>
              <a:buFont typeface="Wingdings" panose="05000000000000000000" pitchFamily="2" charset="2"/>
              <a:buChar char="n"/>
              <a:defRPr sz="2000">
                <a:solidFill>
                  <a:schemeClr val="tx1"/>
                </a:solidFill>
                <a:latin typeface="+mn-lt"/>
              </a:defRPr>
            </a:lvl4pPr>
            <a:lvl5pPr marL="2057400" indent="-228600" algn="l" rtl="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mn-lt"/>
              </a:defRPr>
            </a:lvl5pPr>
          </a:lstStyle>
          <a:p>
            <a:pPr marL="0" lvl="0" indent="0" algn="ctr" eaLnBrk="1" hangingPunct="1">
              <a:spcBef>
                <a:spcPct val="0"/>
              </a:spcBef>
              <a:buClrTx/>
              <a:buSzTx/>
              <a:buFontTx/>
              <a:buNone/>
            </a:pPr>
            <a:r>
              <a:rPr lang="en-US" altLang="en-US" sz="4400" b="1" dirty="0">
                <a:solidFill>
                  <a:srgbClr val="FF0000"/>
                </a:solidFill>
                <a:latin typeface="Arial" panose="020B0604020202020204" pitchFamily="34" charset="0"/>
                <a:cs typeface="Arial" panose="020B0604020202020204" pitchFamily="34" charset="0"/>
              </a:rPr>
              <a:t>0</a:t>
            </a:r>
            <a:endParaRPr lang="en-US" altLang="en-US" sz="4400" b="1" dirty="0">
              <a:solidFill>
                <a:srgbClr val="FF0000"/>
              </a:solidFill>
              <a:latin typeface="Arial" panose="020B0604020202020204" pitchFamily="34" charset="0"/>
              <a:ea typeface="Arial" panose="020B0604020202020204" pitchFamily="34" charset="0"/>
            </a:endParaRPr>
          </a:p>
        </p:txBody>
      </p:sp>
      <p:sp>
        <p:nvSpPr>
          <p:cNvPr id="35843" name="AutoShape 3"/>
          <p:cNvSpPr/>
          <p:nvPr/>
        </p:nvSpPr>
        <p:spPr>
          <a:xfrm>
            <a:off x="7812088" y="1106488"/>
            <a:ext cx="1143000" cy="685800"/>
          </a:xfrm>
          <a:prstGeom prst="star16">
            <a:avLst>
              <a:gd name="adj" fmla="val 37500"/>
            </a:avLst>
          </a:prstGeom>
          <a:gradFill rotWithShape="1">
            <a:gsLst>
              <a:gs pos="0">
                <a:schemeClr val="bg1"/>
              </a:gs>
              <a:gs pos="100000">
                <a:srgbClr val="89B593"/>
              </a:gs>
            </a:gsLst>
            <a:path path="shape">
              <a:fillToRect l="50000" t="50000" r="50000" b="50000"/>
            </a:path>
            <a:tileRect/>
          </a:gradFill>
          <a:ln w="9525" cap="flat" cmpd="sng">
            <a:solidFill>
              <a:schemeClr val="tx1"/>
            </a:solidFill>
            <a:prstDash val="solid"/>
            <a:miter/>
            <a:headEnd type="none" w="med" len="med"/>
            <a:tailEnd type="none" w="med" len="med"/>
          </a:ln>
        </p:spPr>
        <p:txBody>
          <a:bodyPr wrap="none" anchor="ctr" anchorCtr="0"/>
          <a:lstStyle>
            <a:lvl1pPr marL="342900" indent="-342900" algn="l" rtl="0" eaLnBrk="0" fontAlgn="base" hangingPunct="0">
              <a:spcBef>
                <a:spcPct val="20000"/>
              </a:spcBef>
              <a:spcAft>
                <a:spcPct val="0"/>
              </a:spcAft>
              <a:buClr>
                <a:schemeClr val="folHlink"/>
              </a:buClr>
              <a:buSzPct val="60000"/>
              <a:buFont typeface="Wingdings" panose="05000000000000000000"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hlink"/>
              </a:buClr>
              <a:buSzPct val="55000"/>
              <a:buFont typeface="Wingdings" panose="05000000000000000000" pitchFamily="2" charset="2"/>
              <a:buChar char="n"/>
              <a:defRPr sz="2800">
                <a:solidFill>
                  <a:schemeClr val="tx1"/>
                </a:solidFill>
                <a:latin typeface="+mn-lt"/>
              </a:defRPr>
            </a:lvl2pPr>
            <a:lvl3pPr marL="1143000" indent="-228600" algn="l" rtl="0" eaLnBrk="0" fontAlgn="base" hangingPunct="0">
              <a:spcBef>
                <a:spcPct val="20000"/>
              </a:spcBef>
              <a:spcAft>
                <a:spcPct val="0"/>
              </a:spcAft>
              <a:buClr>
                <a:schemeClr val="folHlink"/>
              </a:buClr>
              <a:buSzPct val="50000"/>
              <a:buFont typeface="Wingdings" panose="05000000000000000000"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SzPct val="55000"/>
              <a:buFont typeface="Wingdings" panose="05000000000000000000" pitchFamily="2" charset="2"/>
              <a:buChar char="n"/>
              <a:defRPr sz="2000">
                <a:solidFill>
                  <a:schemeClr val="tx1"/>
                </a:solidFill>
                <a:latin typeface="+mn-lt"/>
              </a:defRPr>
            </a:lvl4pPr>
            <a:lvl5pPr marL="2057400" indent="-228600" algn="l" rtl="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mn-lt"/>
              </a:defRPr>
            </a:lvl5pPr>
          </a:lstStyle>
          <a:p>
            <a:pPr marL="0" lvl="0" indent="0" algn="ctr" eaLnBrk="1" hangingPunct="1">
              <a:spcBef>
                <a:spcPct val="0"/>
              </a:spcBef>
              <a:buClrTx/>
              <a:buSzTx/>
              <a:buFontTx/>
              <a:buNone/>
            </a:pPr>
            <a:r>
              <a:rPr lang="en-US" altLang="en-US" sz="4400" b="1" dirty="0">
                <a:solidFill>
                  <a:srgbClr val="800000"/>
                </a:solidFill>
                <a:latin typeface="Arial" panose="020B0604020202020204" pitchFamily="34" charset="0"/>
                <a:cs typeface="Arial" panose="020B0604020202020204" pitchFamily="34" charset="0"/>
              </a:rPr>
              <a:t>1</a:t>
            </a:r>
            <a:endParaRPr lang="en-US" altLang="en-US" sz="4400" b="1" dirty="0">
              <a:solidFill>
                <a:srgbClr val="800000"/>
              </a:solidFill>
              <a:latin typeface="Arial" panose="020B0604020202020204" pitchFamily="34" charset="0"/>
              <a:ea typeface="Arial" panose="020B0604020202020204" pitchFamily="34" charset="0"/>
            </a:endParaRPr>
          </a:p>
        </p:txBody>
      </p:sp>
      <p:sp>
        <p:nvSpPr>
          <p:cNvPr id="35844" name="AutoShape 4"/>
          <p:cNvSpPr/>
          <p:nvPr/>
        </p:nvSpPr>
        <p:spPr>
          <a:xfrm>
            <a:off x="7812088" y="1106488"/>
            <a:ext cx="1143000" cy="685800"/>
          </a:xfrm>
          <a:prstGeom prst="star16">
            <a:avLst>
              <a:gd name="adj" fmla="val 37500"/>
            </a:avLst>
          </a:prstGeom>
          <a:gradFill rotWithShape="1">
            <a:gsLst>
              <a:gs pos="0">
                <a:schemeClr val="bg1"/>
              </a:gs>
              <a:gs pos="100000">
                <a:srgbClr val="FC4254"/>
              </a:gs>
            </a:gsLst>
            <a:path path="shape">
              <a:fillToRect l="50000" t="50000" r="50000" b="50000"/>
            </a:path>
            <a:tileRect/>
          </a:gradFill>
          <a:ln w="9525" cap="flat" cmpd="sng">
            <a:solidFill>
              <a:schemeClr val="tx1"/>
            </a:solidFill>
            <a:prstDash val="solid"/>
            <a:miter/>
            <a:headEnd type="none" w="med" len="med"/>
            <a:tailEnd type="none" w="med" len="med"/>
          </a:ln>
        </p:spPr>
        <p:txBody>
          <a:bodyPr wrap="none" anchor="ctr" anchorCtr="0"/>
          <a:lstStyle>
            <a:lvl1pPr marL="342900" indent="-342900" algn="l" rtl="0" eaLnBrk="0" fontAlgn="base" hangingPunct="0">
              <a:spcBef>
                <a:spcPct val="20000"/>
              </a:spcBef>
              <a:spcAft>
                <a:spcPct val="0"/>
              </a:spcAft>
              <a:buClr>
                <a:schemeClr val="folHlink"/>
              </a:buClr>
              <a:buSzPct val="60000"/>
              <a:buFont typeface="Wingdings" panose="05000000000000000000"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hlink"/>
              </a:buClr>
              <a:buSzPct val="55000"/>
              <a:buFont typeface="Wingdings" panose="05000000000000000000" pitchFamily="2" charset="2"/>
              <a:buChar char="n"/>
              <a:defRPr sz="2800">
                <a:solidFill>
                  <a:schemeClr val="tx1"/>
                </a:solidFill>
                <a:latin typeface="+mn-lt"/>
              </a:defRPr>
            </a:lvl2pPr>
            <a:lvl3pPr marL="1143000" indent="-228600" algn="l" rtl="0" eaLnBrk="0" fontAlgn="base" hangingPunct="0">
              <a:spcBef>
                <a:spcPct val="20000"/>
              </a:spcBef>
              <a:spcAft>
                <a:spcPct val="0"/>
              </a:spcAft>
              <a:buClr>
                <a:schemeClr val="folHlink"/>
              </a:buClr>
              <a:buSzPct val="50000"/>
              <a:buFont typeface="Wingdings" panose="05000000000000000000"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SzPct val="55000"/>
              <a:buFont typeface="Wingdings" panose="05000000000000000000" pitchFamily="2" charset="2"/>
              <a:buChar char="n"/>
              <a:defRPr sz="2000">
                <a:solidFill>
                  <a:schemeClr val="tx1"/>
                </a:solidFill>
                <a:latin typeface="+mn-lt"/>
              </a:defRPr>
            </a:lvl4pPr>
            <a:lvl5pPr marL="2057400" indent="-228600" algn="l" rtl="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mn-lt"/>
              </a:defRPr>
            </a:lvl5pPr>
          </a:lstStyle>
          <a:p>
            <a:pPr marL="0" lvl="0" indent="0" algn="ctr" eaLnBrk="1" hangingPunct="1">
              <a:spcBef>
                <a:spcPct val="0"/>
              </a:spcBef>
              <a:buClrTx/>
              <a:buSzTx/>
              <a:buFontTx/>
              <a:buNone/>
            </a:pPr>
            <a:r>
              <a:rPr lang="en-US" altLang="en-US" sz="4400" b="1" dirty="0">
                <a:solidFill>
                  <a:srgbClr val="0033CC"/>
                </a:solidFill>
                <a:latin typeface="Arial" panose="020B0604020202020204" pitchFamily="34" charset="0"/>
                <a:cs typeface="Arial" panose="020B0604020202020204" pitchFamily="34" charset="0"/>
              </a:rPr>
              <a:t>2</a:t>
            </a:r>
            <a:endParaRPr lang="en-US" altLang="en-US" sz="4400" b="1" dirty="0">
              <a:solidFill>
                <a:srgbClr val="0033CC"/>
              </a:solidFill>
              <a:latin typeface="Arial" panose="020B0604020202020204" pitchFamily="34" charset="0"/>
              <a:ea typeface="Arial" panose="020B0604020202020204" pitchFamily="34" charset="0"/>
            </a:endParaRPr>
          </a:p>
        </p:txBody>
      </p:sp>
      <p:sp>
        <p:nvSpPr>
          <p:cNvPr id="35845" name="AutoShape 5"/>
          <p:cNvSpPr/>
          <p:nvPr/>
        </p:nvSpPr>
        <p:spPr>
          <a:xfrm>
            <a:off x="7812088" y="1106488"/>
            <a:ext cx="1143000" cy="685800"/>
          </a:xfrm>
          <a:prstGeom prst="star16">
            <a:avLst>
              <a:gd name="adj" fmla="val 37500"/>
            </a:avLst>
          </a:prstGeom>
          <a:gradFill rotWithShape="1">
            <a:gsLst>
              <a:gs pos="0">
                <a:schemeClr val="bg1"/>
              </a:gs>
              <a:gs pos="100000">
                <a:srgbClr val="FC4254"/>
              </a:gs>
            </a:gsLst>
            <a:path path="shape">
              <a:fillToRect l="50000" t="50000" r="50000" b="50000"/>
            </a:path>
            <a:tileRect/>
          </a:gradFill>
          <a:ln w="9525" cap="flat" cmpd="sng">
            <a:solidFill>
              <a:schemeClr val="tx1"/>
            </a:solidFill>
            <a:prstDash val="solid"/>
            <a:miter/>
            <a:headEnd type="none" w="med" len="med"/>
            <a:tailEnd type="none" w="med" len="med"/>
          </a:ln>
        </p:spPr>
        <p:txBody>
          <a:bodyPr wrap="none" anchor="ctr" anchorCtr="0"/>
          <a:lstStyle>
            <a:lvl1pPr marL="342900" indent="-342900" algn="l" rtl="0" eaLnBrk="0" fontAlgn="base" hangingPunct="0">
              <a:spcBef>
                <a:spcPct val="20000"/>
              </a:spcBef>
              <a:spcAft>
                <a:spcPct val="0"/>
              </a:spcAft>
              <a:buClr>
                <a:schemeClr val="folHlink"/>
              </a:buClr>
              <a:buSzPct val="60000"/>
              <a:buFont typeface="Wingdings" panose="05000000000000000000"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hlink"/>
              </a:buClr>
              <a:buSzPct val="55000"/>
              <a:buFont typeface="Wingdings" panose="05000000000000000000" pitchFamily="2" charset="2"/>
              <a:buChar char="n"/>
              <a:defRPr sz="2800">
                <a:solidFill>
                  <a:schemeClr val="tx1"/>
                </a:solidFill>
                <a:latin typeface="+mn-lt"/>
              </a:defRPr>
            </a:lvl2pPr>
            <a:lvl3pPr marL="1143000" indent="-228600" algn="l" rtl="0" eaLnBrk="0" fontAlgn="base" hangingPunct="0">
              <a:spcBef>
                <a:spcPct val="20000"/>
              </a:spcBef>
              <a:spcAft>
                <a:spcPct val="0"/>
              </a:spcAft>
              <a:buClr>
                <a:schemeClr val="folHlink"/>
              </a:buClr>
              <a:buSzPct val="50000"/>
              <a:buFont typeface="Wingdings" panose="05000000000000000000"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SzPct val="55000"/>
              <a:buFont typeface="Wingdings" panose="05000000000000000000" pitchFamily="2" charset="2"/>
              <a:buChar char="n"/>
              <a:defRPr sz="2000">
                <a:solidFill>
                  <a:schemeClr val="tx1"/>
                </a:solidFill>
                <a:latin typeface="+mn-lt"/>
              </a:defRPr>
            </a:lvl4pPr>
            <a:lvl5pPr marL="2057400" indent="-228600" algn="l" rtl="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mn-lt"/>
              </a:defRPr>
            </a:lvl5pPr>
          </a:lstStyle>
          <a:p>
            <a:pPr marL="0" lvl="0" indent="0" algn="ctr" eaLnBrk="1" hangingPunct="1">
              <a:spcBef>
                <a:spcPct val="0"/>
              </a:spcBef>
              <a:buClrTx/>
              <a:buSzTx/>
              <a:buFontTx/>
              <a:buNone/>
            </a:pPr>
            <a:r>
              <a:rPr lang="en-US" altLang="en-US" sz="4400" b="1" dirty="0">
                <a:solidFill>
                  <a:srgbClr val="0033CC"/>
                </a:solidFill>
                <a:latin typeface="Arial" panose="020B0604020202020204" pitchFamily="34" charset="0"/>
                <a:cs typeface="Arial" panose="020B0604020202020204" pitchFamily="34" charset="0"/>
              </a:rPr>
              <a:t>3</a:t>
            </a:r>
            <a:endParaRPr lang="en-US" altLang="en-US" sz="4400" b="1" dirty="0">
              <a:solidFill>
                <a:srgbClr val="0033CC"/>
              </a:solidFill>
              <a:latin typeface="Arial" panose="020B0604020202020204" pitchFamily="34" charset="0"/>
              <a:ea typeface="Arial" panose="020B0604020202020204" pitchFamily="34" charset="0"/>
            </a:endParaRPr>
          </a:p>
        </p:txBody>
      </p:sp>
      <p:sp>
        <p:nvSpPr>
          <p:cNvPr id="35846" name="AutoShape 6"/>
          <p:cNvSpPr/>
          <p:nvPr/>
        </p:nvSpPr>
        <p:spPr>
          <a:xfrm>
            <a:off x="7812088" y="1106488"/>
            <a:ext cx="1143000" cy="685800"/>
          </a:xfrm>
          <a:prstGeom prst="star16">
            <a:avLst>
              <a:gd name="adj" fmla="val 37500"/>
            </a:avLst>
          </a:prstGeom>
          <a:gradFill rotWithShape="1">
            <a:gsLst>
              <a:gs pos="0">
                <a:schemeClr val="bg1"/>
              </a:gs>
              <a:gs pos="100000">
                <a:srgbClr val="FC4254"/>
              </a:gs>
            </a:gsLst>
            <a:path path="shape">
              <a:fillToRect l="50000" t="50000" r="50000" b="50000"/>
            </a:path>
            <a:tileRect/>
          </a:gradFill>
          <a:ln w="9525" cap="flat" cmpd="sng">
            <a:solidFill>
              <a:schemeClr val="tx1"/>
            </a:solidFill>
            <a:prstDash val="solid"/>
            <a:miter/>
            <a:headEnd type="none" w="med" len="med"/>
            <a:tailEnd type="none" w="med" len="med"/>
          </a:ln>
        </p:spPr>
        <p:txBody>
          <a:bodyPr wrap="none" anchor="ctr" anchorCtr="0"/>
          <a:lstStyle>
            <a:lvl1pPr marL="342900" indent="-342900" algn="l" rtl="0" eaLnBrk="0" fontAlgn="base" hangingPunct="0">
              <a:spcBef>
                <a:spcPct val="20000"/>
              </a:spcBef>
              <a:spcAft>
                <a:spcPct val="0"/>
              </a:spcAft>
              <a:buClr>
                <a:schemeClr val="folHlink"/>
              </a:buClr>
              <a:buSzPct val="60000"/>
              <a:buFont typeface="Wingdings" panose="05000000000000000000"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hlink"/>
              </a:buClr>
              <a:buSzPct val="55000"/>
              <a:buFont typeface="Wingdings" panose="05000000000000000000" pitchFamily="2" charset="2"/>
              <a:buChar char="n"/>
              <a:defRPr sz="2800">
                <a:solidFill>
                  <a:schemeClr val="tx1"/>
                </a:solidFill>
                <a:latin typeface="+mn-lt"/>
              </a:defRPr>
            </a:lvl2pPr>
            <a:lvl3pPr marL="1143000" indent="-228600" algn="l" rtl="0" eaLnBrk="0" fontAlgn="base" hangingPunct="0">
              <a:spcBef>
                <a:spcPct val="20000"/>
              </a:spcBef>
              <a:spcAft>
                <a:spcPct val="0"/>
              </a:spcAft>
              <a:buClr>
                <a:schemeClr val="folHlink"/>
              </a:buClr>
              <a:buSzPct val="50000"/>
              <a:buFont typeface="Wingdings" panose="05000000000000000000"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SzPct val="55000"/>
              <a:buFont typeface="Wingdings" panose="05000000000000000000" pitchFamily="2" charset="2"/>
              <a:buChar char="n"/>
              <a:defRPr sz="2000">
                <a:solidFill>
                  <a:schemeClr val="tx1"/>
                </a:solidFill>
                <a:latin typeface="+mn-lt"/>
              </a:defRPr>
            </a:lvl4pPr>
            <a:lvl5pPr marL="2057400" indent="-228600" algn="l" rtl="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mn-lt"/>
              </a:defRPr>
            </a:lvl5pPr>
          </a:lstStyle>
          <a:p>
            <a:pPr marL="0" lvl="0" indent="0" algn="ctr" eaLnBrk="1" hangingPunct="1">
              <a:spcBef>
                <a:spcPct val="0"/>
              </a:spcBef>
              <a:buClrTx/>
              <a:buSzTx/>
              <a:buFontTx/>
              <a:buNone/>
            </a:pPr>
            <a:r>
              <a:rPr lang="en-US" altLang="en-US" sz="4400" b="1" dirty="0">
                <a:solidFill>
                  <a:srgbClr val="0033CC"/>
                </a:solidFill>
                <a:latin typeface="Arial" panose="020B0604020202020204" pitchFamily="34" charset="0"/>
                <a:cs typeface="Arial" panose="020B0604020202020204" pitchFamily="34" charset="0"/>
              </a:rPr>
              <a:t>4</a:t>
            </a:r>
            <a:endParaRPr lang="en-US" altLang="en-US" sz="4400" b="1" dirty="0">
              <a:solidFill>
                <a:srgbClr val="0033CC"/>
              </a:solidFill>
              <a:latin typeface="Arial" panose="020B0604020202020204" pitchFamily="34" charset="0"/>
              <a:ea typeface="Arial" panose="020B0604020202020204" pitchFamily="34" charset="0"/>
            </a:endParaRPr>
          </a:p>
        </p:txBody>
      </p:sp>
      <p:sp>
        <p:nvSpPr>
          <p:cNvPr id="35847" name="AutoShape 7"/>
          <p:cNvSpPr/>
          <p:nvPr/>
        </p:nvSpPr>
        <p:spPr>
          <a:xfrm>
            <a:off x="7812088" y="1106488"/>
            <a:ext cx="1143000" cy="685800"/>
          </a:xfrm>
          <a:prstGeom prst="star16">
            <a:avLst>
              <a:gd name="adj" fmla="val 37500"/>
            </a:avLst>
          </a:prstGeom>
          <a:gradFill rotWithShape="1">
            <a:gsLst>
              <a:gs pos="0">
                <a:schemeClr val="bg1"/>
              </a:gs>
              <a:gs pos="100000">
                <a:srgbClr val="FC4254"/>
              </a:gs>
            </a:gsLst>
            <a:path path="shape">
              <a:fillToRect l="50000" t="50000" r="50000" b="50000"/>
            </a:path>
            <a:tileRect/>
          </a:gradFill>
          <a:ln w="9525" cap="flat" cmpd="sng">
            <a:solidFill>
              <a:schemeClr val="tx1"/>
            </a:solidFill>
            <a:prstDash val="solid"/>
            <a:miter/>
            <a:headEnd type="none" w="med" len="med"/>
            <a:tailEnd type="none" w="med" len="med"/>
          </a:ln>
        </p:spPr>
        <p:txBody>
          <a:bodyPr wrap="none" anchor="ctr" anchorCtr="0"/>
          <a:lstStyle>
            <a:lvl1pPr marL="342900" indent="-342900" algn="l" rtl="0" eaLnBrk="0" fontAlgn="base" hangingPunct="0">
              <a:spcBef>
                <a:spcPct val="20000"/>
              </a:spcBef>
              <a:spcAft>
                <a:spcPct val="0"/>
              </a:spcAft>
              <a:buClr>
                <a:schemeClr val="folHlink"/>
              </a:buClr>
              <a:buSzPct val="60000"/>
              <a:buFont typeface="Wingdings" panose="05000000000000000000"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hlink"/>
              </a:buClr>
              <a:buSzPct val="55000"/>
              <a:buFont typeface="Wingdings" panose="05000000000000000000" pitchFamily="2" charset="2"/>
              <a:buChar char="n"/>
              <a:defRPr sz="2800">
                <a:solidFill>
                  <a:schemeClr val="tx1"/>
                </a:solidFill>
                <a:latin typeface="+mn-lt"/>
              </a:defRPr>
            </a:lvl2pPr>
            <a:lvl3pPr marL="1143000" indent="-228600" algn="l" rtl="0" eaLnBrk="0" fontAlgn="base" hangingPunct="0">
              <a:spcBef>
                <a:spcPct val="20000"/>
              </a:spcBef>
              <a:spcAft>
                <a:spcPct val="0"/>
              </a:spcAft>
              <a:buClr>
                <a:schemeClr val="folHlink"/>
              </a:buClr>
              <a:buSzPct val="50000"/>
              <a:buFont typeface="Wingdings" panose="05000000000000000000"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SzPct val="55000"/>
              <a:buFont typeface="Wingdings" panose="05000000000000000000" pitchFamily="2" charset="2"/>
              <a:buChar char="n"/>
              <a:defRPr sz="2000">
                <a:solidFill>
                  <a:schemeClr val="tx1"/>
                </a:solidFill>
                <a:latin typeface="+mn-lt"/>
              </a:defRPr>
            </a:lvl4pPr>
            <a:lvl5pPr marL="2057400" indent="-228600" algn="l" rtl="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mn-lt"/>
              </a:defRPr>
            </a:lvl5pPr>
          </a:lstStyle>
          <a:p>
            <a:pPr marL="0" lvl="0" indent="0" algn="ctr" eaLnBrk="1" hangingPunct="1">
              <a:spcBef>
                <a:spcPct val="0"/>
              </a:spcBef>
              <a:buClrTx/>
              <a:buSzTx/>
              <a:buFontTx/>
              <a:buNone/>
            </a:pPr>
            <a:r>
              <a:rPr lang="en-US" altLang="en-US" sz="4400" b="1" dirty="0">
                <a:solidFill>
                  <a:srgbClr val="0033CC"/>
                </a:solidFill>
                <a:latin typeface="Arial" panose="020B0604020202020204" pitchFamily="34" charset="0"/>
                <a:cs typeface="Arial" panose="020B0604020202020204" pitchFamily="34" charset="0"/>
              </a:rPr>
              <a:t>5</a:t>
            </a:r>
            <a:endParaRPr lang="en-US" altLang="en-US" sz="4400" b="1" dirty="0">
              <a:solidFill>
                <a:srgbClr val="0033CC"/>
              </a:solidFill>
              <a:latin typeface="Arial" panose="020B0604020202020204" pitchFamily="34" charset="0"/>
              <a:ea typeface="Arial" panose="020B0604020202020204" pitchFamily="34" charset="0"/>
            </a:endParaRPr>
          </a:p>
        </p:txBody>
      </p:sp>
      <p:sp>
        <p:nvSpPr>
          <p:cNvPr id="35848" name="WordArt 8"/>
          <p:cNvSpPr>
            <a:spLocks noChangeArrowheads="1" noChangeShapeType="1"/>
          </p:cNvSpPr>
          <p:nvPr/>
        </p:nvSpPr>
        <p:spPr bwMode="auto">
          <a:xfrm rot="365934">
            <a:off x="1725159" y="845237"/>
            <a:ext cx="5334000" cy="914400"/>
          </a:xfrm>
          <a:prstGeom prst="rect">
            <a:avLst/>
          </a:prstGeom>
        </p:spPr>
        <p:txBody>
          <a:bodyPr wrap="none" numCol="1" fromWordArt="1">
            <a:prstTxWarp prst="textCascadeUp">
              <a:avLst>
                <a:gd name="adj" fmla="val 44444"/>
              </a:avLst>
            </a:prstTxWarp>
            <a:scene3d>
              <a:camera prst="legacyPerspectiveFront">
                <a:rot lat="20519999" lon="1080000" rev="0"/>
              </a:camera>
              <a:lightRig rig="legacyFlat1" dir="r"/>
            </a:scene3d>
            <a:sp3d extrusionH="430200" prstMaterial="legacyMatte">
              <a:extrusionClr>
                <a:srgbClr val="FF6600"/>
              </a:extrusionClr>
            </a:sp3d>
          </a:body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vi-VN" sz="3600" b="0" i="0" u="none" strike="noStrike" kern="1200" cap="none" spc="0" normalizeH="0" baseline="0" noProof="0" dirty="0">
                <a:ln w="9525" cmpd="sng">
                  <a:round/>
                </a:ln>
                <a:gradFill rotWithShape="0">
                  <a:gsLst>
                    <a:gs pos="0">
                      <a:srgbClr val="FFE701"/>
                    </a:gs>
                    <a:gs pos="100000">
                      <a:srgbClr val="FE3E02"/>
                    </a:gs>
                  </a:gsLst>
                  <a:lin ang="5034066" scaled="1"/>
                </a:gradFill>
                <a:effectLst/>
                <a:uLnTx/>
                <a:uFillTx/>
                <a:latin typeface="Tahoma" panose="020B0604030504040204"/>
                <a:ea typeface="Tahoma" panose="020B0604030504040204"/>
                <a:cs typeface="Tahoma" panose="020B0604030504040204"/>
              </a:rPr>
              <a:t>RUNG CHUÔNG VÀNG</a:t>
            </a:r>
          </a:p>
        </p:txBody>
      </p:sp>
      <p:sp>
        <p:nvSpPr>
          <p:cNvPr id="35849" name="AutoShape 9"/>
          <p:cNvSpPr>
            <a:spLocks noChangeArrowheads="1"/>
          </p:cNvSpPr>
          <p:nvPr/>
        </p:nvSpPr>
        <p:spPr bwMode="auto">
          <a:xfrm>
            <a:off x="1524000" y="1770063"/>
            <a:ext cx="6019800" cy="800100"/>
          </a:xfrm>
          <a:prstGeom prst="roundRect">
            <a:avLst>
              <a:gd name="adj" fmla="val 50000"/>
            </a:avLst>
          </a:prstGeom>
          <a:solidFill>
            <a:schemeClr val="bg1"/>
          </a:solidFill>
          <a:ln w="38100" cmpd="sng">
            <a:solidFill>
              <a:srgbClr val="FFFFFF"/>
            </a:solidFill>
            <a:round/>
          </a:ln>
          <a:effectLst>
            <a:outerShdw dist="63500" dir="3187806" algn="ctr" rotWithShape="0">
              <a:srgbClr val="001D3A"/>
            </a:outerShdw>
          </a:effectLst>
        </p:spPr>
        <p:txBody>
          <a:bodyPr wrap="none" anchor="ctr"/>
          <a:lstStyle/>
          <a:p>
            <a:pPr algn="ctr" eaLnBrk="1" hangingPunct="1">
              <a:buNone/>
            </a:pPr>
            <a:r>
              <a:rPr lang="vi-VN" altLang="en-US" sz="2800" b="1" u="sng" dirty="0">
                <a:solidFill>
                  <a:srgbClr val="002060"/>
                </a:solidFill>
                <a:effectLst>
                  <a:outerShdw blurRad="38100" dist="38100" dir="2700000">
                    <a:srgbClr val="C0C0C0"/>
                  </a:outerShdw>
                </a:effectLst>
                <a:latin typeface="Times New Roman" panose="02020603050405020304" pitchFamily="18" charset="0"/>
                <a:cs typeface="Times New Roman" panose="02020603050405020304" pitchFamily="18" charset="0"/>
              </a:rPr>
              <a:t>CÂU 1</a:t>
            </a:r>
            <a:r>
              <a:rPr lang="vi-VN" altLang="en-US" sz="2800" b="1" dirty="0">
                <a:solidFill>
                  <a:srgbClr val="002060"/>
                </a:solidFill>
                <a:effectLst>
                  <a:outerShdw blurRad="38100" dist="38100" dir="2700000">
                    <a:srgbClr val="C0C0C0"/>
                  </a:outerShdw>
                </a:effectLst>
                <a:latin typeface="Times New Roman" panose="02020603050405020304" pitchFamily="18" charset="0"/>
                <a:cs typeface="Times New Roman" panose="02020603050405020304" pitchFamily="18" charset="0"/>
              </a:rPr>
              <a:t>: </a:t>
            </a:r>
          </a:p>
          <a:p>
            <a:pPr algn="ctr" eaLnBrk="1" hangingPunct="1">
              <a:buNone/>
            </a:pPr>
            <a:r>
              <a:rPr lang="vi-VN" altLang="en-US" sz="2800" b="1" dirty="0">
                <a:solidFill>
                  <a:srgbClr val="002060"/>
                </a:solidFill>
                <a:effectLst>
                  <a:outerShdw blurRad="38100" dist="38100" dir="2700000">
                    <a:srgbClr val="C0C0C0"/>
                  </a:outerShdw>
                </a:effectLst>
                <a:latin typeface="Times New Roman" panose="02020603050405020304" pitchFamily="18" charset="0"/>
                <a:cs typeface="Times New Roman" panose="02020603050405020304" pitchFamily="18" charset="0"/>
              </a:rPr>
              <a:t>Huế được gọi l</a:t>
            </a:r>
            <a:r>
              <a:rPr lang="vi-VN" altLang="en-US" sz="2800" b="1" dirty="0">
                <a:solidFill>
                  <a:srgbClr val="002060"/>
                </a:solidFill>
                <a:effectLst>
                  <a:outerShdw blurRad="38100" dist="38100" dir="2700000">
                    <a:srgbClr val="C0C0C0"/>
                  </a:outerShdw>
                </a:effectLst>
                <a:latin typeface="Times New Roman" panose="02020603050405020304" pitchFamily="18" charset="0"/>
                <a:ea typeface="Times New Roman" panose="02020603050405020304" pitchFamily="18" charset="0"/>
              </a:rPr>
              <a:t>à</a:t>
            </a:r>
            <a:r>
              <a:rPr lang="vi-VN" altLang="en-US" sz="2800" b="1" dirty="0">
                <a:solidFill>
                  <a:srgbClr val="002060"/>
                </a:solidFill>
                <a:effectLst>
                  <a:outerShdw blurRad="38100" dist="38100" dir="2700000">
                    <a:srgbClr val="C0C0C0"/>
                  </a:outerShdw>
                </a:effectLst>
                <a:latin typeface="Times New Roman" panose="02020603050405020304" pitchFamily="18" charset="0"/>
                <a:cs typeface="Times New Roman" panose="02020603050405020304" pitchFamily="18" charset="0"/>
              </a:rPr>
              <a:t> cố đô Huế vì:</a:t>
            </a:r>
            <a:endParaRPr lang="vi-VN" altLang="en-US" sz="2800" b="1" dirty="0">
              <a:solidFill>
                <a:srgbClr val="002060"/>
              </a:solidFill>
              <a:effectLst>
                <a:outerShdw blurRad="38100" dist="38100" dir="2700000">
                  <a:srgbClr val="C0C0C0"/>
                </a:outerShdw>
              </a:effectLst>
              <a:latin typeface="Times New Roman" panose="02020603050405020304" pitchFamily="18" charset="0"/>
              <a:ea typeface="Times New Roman" panose="02020603050405020304" pitchFamily="18" charset="0"/>
            </a:endParaRPr>
          </a:p>
        </p:txBody>
      </p:sp>
      <p:sp>
        <p:nvSpPr>
          <p:cNvPr id="35850" name="AutoShape 10"/>
          <p:cNvSpPr>
            <a:spLocks noChangeArrowheads="1"/>
          </p:cNvSpPr>
          <p:nvPr/>
        </p:nvSpPr>
        <p:spPr bwMode="auto">
          <a:xfrm>
            <a:off x="1524000" y="2857500"/>
            <a:ext cx="7081838" cy="733425"/>
          </a:xfrm>
          <a:prstGeom prst="roundRect">
            <a:avLst>
              <a:gd name="adj" fmla="val 50000"/>
            </a:avLst>
          </a:prstGeom>
          <a:solidFill>
            <a:schemeClr val="bg1"/>
          </a:solidFill>
          <a:ln w="57150" cmpd="sng">
            <a:solidFill>
              <a:srgbClr val="000000"/>
            </a:solidFill>
            <a:round/>
          </a:ln>
          <a:effectLst>
            <a:outerShdw dist="63500" dir="3187806" algn="ctr" rotWithShape="0">
              <a:srgbClr val="001D3A"/>
            </a:outerShdw>
          </a:effectLst>
        </p:spPr>
        <p:txBody>
          <a:bodyPr wrap="none" anchor="ctr"/>
          <a:lstStyle/>
          <a:p>
            <a:pPr eaLnBrk="1" hangingPunct="1">
              <a:buNone/>
            </a:pPr>
            <a:r>
              <a:rPr sz="2800" b="1" dirty="0">
                <a:effectLst>
                  <a:outerShdw blurRad="38100" dist="38100" dir="2700000">
                    <a:srgbClr val="C0C0C0"/>
                  </a:outerShdw>
                </a:effectLst>
                <a:latin typeface="Times New Roman" panose="02020603050405020304" pitchFamily="18" charset="0"/>
                <a:cs typeface="Times New Roman" panose="02020603050405020304" pitchFamily="18" charset="0"/>
              </a:rPr>
              <a:t> A. Huế có nhiều công trình kiến trúc cổ.</a:t>
            </a:r>
            <a:endParaRPr sz="2800" b="1" dirty="0">
              <a:effectLst>
                <a:outerShdw blurRad="38100" dist="38100" dir="2700000">
                  <a:srgbClr val="C0C0C0"/>
                </a:outerShdw>
              </a:effectLst>
              <a:latin typeface="Times New Roman" panose="02020603050405020304" pitchFamily="18" charset="0"/>
              <a:ea typeface="Times New Roman" panose="02020603050405020304" pitchFamily="18" charset="0"/>
            </a:endParaRPr>
          </a:p>
        </p:txBody>
      </p:sp>
      <p:sp>
        <p:nvSpPr>
          <p:cNvPr id="35851" name="AutoShape 11"/>
          <p:cNvSpPr>
            <a:spLocks noChangeArrowheads="1"/>
          </p:cNvSpPr>
          <p:nvPr/>
        </p:nvSpPr>
        <p:spPr bwMode="auto">
          <a:xfrm>
            <a:off x="1543050" y="3827463"/>
            <a:ext cx="6629400" cy="628650"/>
          </a:xfrm>
          <a:prstGeom prst="roundRect">
            <a:avLst>
              <a:gd name="adj" fmla="val 50000"/>
            </a:avLst>
          </a:prstGeom>
          <a:solidFill>
            <a:schemeClr val="bg1"/>
          </a:solidFill>
          <a:ln w="38100" cmpd="sng">
            <a:solidFill>
              <a:srgbClr val="000000"/>
            </a:solidFill>
            <a:round/>
          </a:ln>
          <a:effectLst>
            <a:outerShdw dist="63500" dir="3187806" algn="ctr" rotWithShape="0">
              <a:srgbClr val="001D3A"/>
            </a:outerShdw>
          </a:effectLst>
        </p:spPr>
        <p:txBody>
          <a:bodyPr wrap="none" anchor="ctr"/>
          <a:lstStyle/>
          <a:p>
            <a:pPr eaLnBrk="1" hangingPunct="1">
              <a:buNone/>
            </a:pPr>
            <a:r>
              <a:rPr sz="2800" b="1" dirty="0">
                <a:effectLst>
                  <a:outerShdw blurRad="38100" dist="38100" dir="2700000">
                    <a:srgbClr val="C0C0C0"/>
                  </a:outerShdw>
                </a:effectLst>
                <a:latin typeface="Times New Roman" panose="02020603050405020304" pitchFamily="18" charset="0"/>
                <a:cs typeface="Times New Roman" panose="02020603050405020304" pitchFamily="18" charset="0"/>
              </a:rPr>
              <a:t>B. Huế có nhiều cảnh đẹp.</a:t>
            </a:r>
            <a:endParaRPr sz="2800" b="1" dirty="0">
              <a:effectLst>
                <a:outerShdw blurRad="38100" dist="38100" dir="2700000">
                  <a:srgbClr val="C0C0C0"/>
                </a:outerShdw>
              </a:effectLst>
              <a:latin typeface="Times New Roman" panose="02020603050405020304" pitchFamily="18" charset="0"/>
              <a:ea typeface="Times New Roman" panose="02020603050405020304" pitchFamily="18" charset="0"/>
            </a:endParaRPr>
          </a:p>
        </p:txBody>
      </p:sp>
      <p:sp>
        <p:nvSpPr>
          <p:cNvPr id="35852" name="AutoShape 12"/>
          <p:cNvSpPr>
            <a:spLocks noChangeArrowheads="1"/>
          </p:cNvSpPr>
          <p:nvPr/>
        </p:nvSpPr>
        <p:spPr bwMode="auto">
          <a:xfrm>
            <a:off x="1524000" y="4651375"/>
            <a:ext cx="7081838" cy="992188"/>
          </a:xfrm>
          <a:prstGeom prst="roundRect">
            <a:avLst>
              <a:gd name="adj" fmla="val 50000"/>
            </a:avLst>
          </a:prstGeom>
          <a:solidFill>
            <a:schemeClr val="bg1"/>
          </a:solidFill>
          <a:ln w="57150" cmpd="sng">
            <a:solidFill>
              <a:srgbClr val="000000"/>
            </a:solidFill>
            <a:round/>
          </a:ln>
          <a:effectLst>
            <a:outerShdw dist="63500" dir="3187806" algn="ctr" rotWithShape="0">
              <a:srgbClr val="001D3A"/>
            </a:outerShdw>
          </a:effectLst>
        </p:spPr>
        <p:txBody>
          <a:bodyPr wrap="none" anchor="ctr"/>
          <a:lstStyle/>
          <a:p>
            <a:pPr eaLnBrk="1" hangingPunct="1">
              <a:buNone/>
            </a:pPr>
            <a:r>
              <a:rPr lang="vi-VN" altLang="en-US" sz="2800" b="1" dirty="0">
                <a:effectLst>
                  <a:outerShdw blurRad="38100" dist="38100" dir="2700000">
                    <a:srgbClr val="C0C0C0"/>
                  </a:outerShdw>
                </a:effectLst>
                <a:latin typeface="Times New Roman" panose="02020603050405020304" pitchFamily="18" charset="0"/>
                <a:cs typeface="Times New Roman" panose="02020603050405020304" pitchFamily="18" charset="0"/>
              </a:rPr>
              <a:t>C. Huế đã từng l</a:t>
            </a:r>
            <a:r>
              <a:rPr lang="vi-VN" altLang="en-US" sz="2800" b="1" dirty="0">
                <a:effectLst>
                  <a:outerShdw blurRad="38100" dist="38100" dir="2700000">
                    <a:srgbClr val="C0C0C0"/>
                  </a:outerShdw>
                </a:effectLst>
                <a:latin typeface="Times New Roman" panose="02020603050405020304" pitchFamily="18" charset="0"/>
                <a:ea typeface="Times New Roman" panose="02020603050405020304" pitchFamily="18" charset="0"/>
              </a:rPr>
              <a:t>à</a:t>
            </a:r>
            <a:r>
              <a:rPr lang="vi-VN" altLang="en-US" sz="2800" b="1" dirty="0">
                <a:effectLst>
                  <a:outerShdw blurRad="38100" dist="38100" dir="2700000">
                    <a:srgbClr val="C0C0C0"/>
                  </a:outerShdw>
                </a:effectLst>
                <a:latin typeface="Times New Roman" panose="02020603050405020304" pitchFamily="18" charset="0"/>
                <a:cs typeface="Times New Roman" panose="02020603050405020304" pitchFamily="18" charset="0"/>
              </a:rPr>
              <a:t> kinh đô của nước ta </a:t>
            </a:r>
          </a:p>
          <a:p>
            <a:pPr eaLnBrk="1" hangingPunct="1">
              <a:buNone/>
            </a:pPr>
            <a:r>
              <a:rPr lang="vi-VN" altLang="en-US" sz="2800" b="1" dirty="0">
                <a:effectLst>
                  <a:outerShdw blurRad="38100" dist="38100" dir="2700000">
                    <a:srgbClr val="C0C0C0"/>
                  </a:outerShdw>
                </a:effectLst>
                <a:latin typeface="Times New Roman" panose="02020603050405020304" pitchFamily="18" charset="0"/>
                <a:cs typeface="Times New Roman" panose="02020603050405020304" pitchFamily="18" charset="0"/>
              </a:rPr>
              <a:t>thời nh</a:t>
            </a:r>
            <a:r>
              <a:rPr lang="vi-VN" altLang="en-US" sz="2800" b="1" dirty="0">
                <a:effectLst>
                  <a:outerShdw blurRad="38100" dist="38100" dir="2700000">
                    <a:srgbClr val="C0C0C0"/>
                  </a:outerShdw>
                </a:effectLst>
                <a:latin typeface="Times New Roman" panose="02020603050405020304" pitchFamily="18" charset="0"/>
                <a:ea typeface="Times New Roman" panose="02020603050405020304" pitchFamily="18" charset="0"/>
              </a:rPr>
              <a:t>à</a:t>
            </a:r>
            <a:r>
              <a:rPr lang="vi-VN" altLang="en-US" sz="2800" b="1" dirty="0">
                <a:effectLst>
                  <a:outerShdw blurRad="38100" dist="38100" dir="2700000">
                    <a:srgbClr val="C0C0C0"/>
                  </a:outerShdw>
                </a:effectLst>
                <a:latin typeface="Times New Roman" panose="02020603050405020304" pitchFamily="18" charset="0"/>
                <a:cs typeface="Times New Roman" panose="02020603050405020304" pitchFamily="18" charset="0"/>
              </a:rPr>
              <a:t> Nguyễn.</a:t>
            </a:r>
            <a:endParaRPr lang="vi-VN" altLang="en-US" sz="2800" b="1" dirty="0">
              <a:effectLst>
                <a:outerShdw blurRad="38100" dist="38100" dir="2700000">
                  <a:srgbClr val="C0C0C0"/>
                </a:outerShdw>
              </a:effectLst>
              <a:latin typeface="Times New Roman" panose="02020603050405020304" pitchFamily="18" charset="0"/>
              <a:ea typeface="Times New Roman" panose="02020603050405020304" pitchFamily="18" charset="0"/>
            </a:endParaRPr>
          </a:p>
        </p:txBody>
      </p:sp>
      <p:pic>
        <p:nvPicPr>
          <p:cNvPr id="7" name="Picture 5" descr="Festival-Hu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53200" y="5274945"/>
            <a:ext cx="1960245" cy="1583055"/>
          </a:xfrm>
          <a:prstGeom prst="rect">
            <a:avLst/>
          </a:prstGeom>
          <a:noFill/>
          <a:ln w="28575">
            <a:solidFill>
              <a:srgbClr val="0000FF"/>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0" presetClass="entr" presetSubtype="0" fill="hold" nodeType="withEffect">
                                  <p:stCondLst>
                                    <p:cond delay="0"/>
                                  </p:stCondLst>
                                  <p:childTnLst>
                                    <p:set>
                                      <p:cBhvr>
                                        <p:cTn id="6" dur="1" fill="hold">
                                          <p:stCondLst>
                                            <p:cond delay="0"/>
                                          </p:stCondLst>
                                        </p:cTn>
                                        <p:tgtEl>
                                          <p:spTgt spid="35849"/>
                                        </p:tgtEl>
                                        <p:attrNameLst>
                                          <p:attrName>style.visibility</p:attrName>
                                        </p:attrNameLst>
                                      </p:cBhvr>
                                      <p:to>
                                        <p:strVal val="visible"/>
                                      </p:to>
                                    </p:set>
                                    <p:animEffect transition="in" filter="fade">
                                      <p:cBhvr>
                                        <p:cTn id="7" dur="500"/>
                                        <p:tgtEl>
                                          <p:spTgt spid="35849"/>
                                        </p:tgtEl>
                                      </p:cBhvr>
                                    </p:animEffect>
                                    <p:anim calcmode="lin" valueType="num">
                                      <p:cBhvr>
                                        <p:cTn id="8" dur="500" fill="hold"/>
                                        <p:tgtEl>
                                          <p:spTgt spid="35849"/>
                                        </p:tgtEl>
                                        <p:attrNameLst>
                                          <p:attrName>ppt_x</p:attrName>
                                        </p:attrNameLst>
                                      </p:cBhvr>
                                      <p:tavLst>
                                        <p:tav tm="0">
                                          <p:val>
                                            <p:strVal val="#ppt_x-.1"/>
                                          </p:val>
                                        </p:tav>
                                        <p:tav tm="100000">
                                          <p:val>
                                            <p:strVal val="#ppt_x"/>
                                          </p:val>
                                        </p:tav>
                                      </p:tavLst>
                                    </p:anim>
                                    <p:anim calcmode="lin" valueType="num">
                                      <p:cBhvr>
                                        <p:cTn id="9" dur="500" fill="hold"/>
                                        <p:tgtEl>
                                          <p:spTgt spid="35849"/>
                                        </p:tgtEl>
                                        <p:attrNameLst>
                                          <p:attrName>ppt_y</p:attrName>
                                        </p:attrNameLst>
                                      </p:cBhvr>
                                      <p:tavLst>
                                        <p:tav tm="0">
                                          <p:val>
                                            <p:strVal val="#ppt_y"/>
                                          </p:val>
                                        </p:tav>
                                        <p:tav tm="100000">
                                          <p:val>
                                            <p:strVal val="#ppt_y"/>
                                          </p:val>
                                        </p:tav>
                                      </p:tavLst>
                                    </p:anim>
                                  </p:childTnLst>
                                  <p:subTnLst>
                                    <p:audio>
                                      <p:cMediaNode vol="100000">
                                        <p:cTn display="0" masterRel="sameClick">
                                          <p:stCondLst>
                                            <p:cond evt="begin" delay="0">
                                              <p:tn val="5"/>
                                            </p:cond>
                                          </p:stCondLst>
                                          <p:endCondLst>
                                            <p:cond evt="onStopAudio" delay="0">
                                              <p:tgtEl>
                                                <p:sldTgt/>
                                              </p:tgtEl>
                                            </p:cond>
                                          </p:endCondLst>
                                        </p:cTn>
                                        <p:tgtEl>
                                          <p:sndTgt r:embed="rId2" name="arrow.wav"/>
                                        </p:tgtEl>
                                      </p:cMediaNode>
                                    </p:audio>
                                  </p:subTnLst>
                                </p:cTn>
                              </p:par>
                            </p:childTnLst>
                          </p:cTn>
                        </p:par>
                      </p:childTnLst>
                    </p:cTn>
                  </p:par>
                  <p:par>
                    <p:cTn id="10" fill="hold">
                      <p:stCondLst>
                        <p:cond delay="indefinite"/>
                      </p:stCondLst>
                      <p:childTnLst>
                        <p:par>
                          <p:cTn id="11" fill="hold">
                            <p:stCondLst>
                              <p:cond delay="0"/>
                            </p:stCondLst>
                            <p:childTnLst>
                              <p:par>
                                <p:cTn id="12" presetID="40" presetClass="entr" presetSubtype="0" fill="hold" nodeType="clickEffect">
                                  <p:stCondLst>
                                    <p:cond delay="0"/>
                                  </p:stCondLst>
                                  <p:childTnLst>
                                    <p:set>
                                      <p:cBhvr>
                                        <p:cTn id="13" dur="1" fill="hold">
                                          <p:stCondLst>
                                            <p:cond delay="0"/>
                                          </p:stCondLst>
                                        </p:cTn>
                                        <p:tgtEl>
                                          <p:spTgt spid="35850"/>
                                        </p:tgtEl>
                                        <p:attrNameLst>
                                          <p:attrName>style.visibility</p:attrName>
                                        </p:attrNameLst>
                                      </p:cBhvr>
                                      <p:to>
                                        <p:strVal val="visible"/>
                                      </p:to>
                                    </p:set>
                                    <p:animEffect transition="in" filter="fade">
                                      <p:cBhvr>
                                        <p:cTn id="14" dur="500"/>
                                        <p:tgtEl>
                                          <p:spTgt spid="35850"/>
                                        </p:tgtEl>
                                      </p:cBhvr>
                                    </p:animEffect>
                                    <p:anim calcmode="lin" valueType="num">
                                      <p:cBhvr>
                                        <p:cTn id="15" dur="500" fill="hold"/>
                                        <p:tgtEl>
                                          <p:spTgt spid="35850"/>
                                        </p:tgtEl>
                                        <p:attrNameLst>
                                          <p:attrName>ppt_x</p:attrName>
                                        </p:attrNameLst>
                                      </p:cBhvr>
                                      <p:tavLst>
                                        <p:tav tm="0">
                                          <p:val>
                                            <p:strVal val="#ppt_x-.1"/>
                                          </p:val>
                                        </p:tav>
                                        <p:tav tm="100000">
                                          <p:val>
                                            <p:strVal val="#ppt_x"/>
                                          </p:val>
                                        </p:tav>
                                      </p:tavLst>
                                    </p:anim>
                                    <p:anim calcmode="lin" valueType="num">
                                      <p:cBhvr>
                                        <p:cTn id="16" dur="500" fill="hold"/>
                                        <p:tgtEl>
                                          <p:spTgt spid="35850"/>
                                        </p:tgtEl>
                                        <p:attrNameLst>
                                          <p:attrName>ppt_y</p:attrName>
                                        </p:attrNameLst>
                                      </p:cBhvr>
                                      <p:tavLst>
                                        <p:tav tm="0">
                                          <p:val>
                                            <p:strVal val="#ppt_y"/>
                                          </p:val>
                                        </p:tav>
                                        <p:tav tm="100000">
                                          <p:val>
                                            <p:strVal val="#ppt_y"/>
                                          </p:val>
                                        </p:tav>
                                      </p:tavLst>
                                    </p:anim>
                                  </p:childTnLst>
                                  <p:subTnLst>
                                    <p:audio>
                                      <p:cMediaNode vol="6000">
                                        <p:cTn display="0" masterRel="sameClick">
                                          <p:stCondLst>
                                            <p:cond evt="begin" delay="0">
                                              <p:tn val="12"/>
                                            </p:cond>
                                          </p:stCondLst>
                                          <p:endCondLst>
                                            <p:cond evt="onStopAudio" delay="0">
                                              <p:tgtEl>
                                                <p:sldTgt/>
                                              </p:tgtEl>
                                            </p:cond>
                                          </p:endCondLst>
                                        </p:cTn>
                                        <p:tgtEl>
                                          <p:sndTgt r:embed="rId3" name="type.wav"/>
                                        </p:tgtEl>
                                      </p:cMediaNode>
                                    </p:audio>
                                  </p:subTnLst>
                                </p:cTn>
                              </p:par>
                            </p:childTnLst>
                          </p:cTn>
                        </p:par>
                      </p:childTnLst>
                    </p:cTn>
                  </p:par>
                  <p:par>
                    <p:cTn id="17" fill="hold">
                      <p:stCondLst>
                        <p:cond delay="indefinite"/>
                      </p:stCondLst>
                      <p:childTnLst>
                        <p:par>
                          <p:cTn id="18" fill="hold">
                            <p:stCondLst>
                              <p:cond delay="0"/>
                            </p:stCondLst>
                            <p:childTnLst>
                              <p:par>
                                <p:cTn id="19" presetID="40" presetClass="entr" presetSubtype="0" fill="hold" grpId="0" nodeType="clickEffect">
                                  <p:stCondLst>
                                    <p:cond delay="0"/>
                                  </p:stCondLst>
                                  <p:childTnLst>
                                    <p:set>
                                      <p:cBhvr>
                                        <p:cTn id="20" dur="1" fill="hold">
                                          <p:stCondLst>
                                            <p:cond delay="0"/>
                                          </p:stCondLst>
                                        </p:cTn>
                                        <p:tgtEl>
                                          <p:spTgt spid="35851"/>
                                        </p:tgtEl>
                                        <p:attrNameLst>
                                          <p:attrName>style.visibility</p:attrName>
                                        </p:attrNameLst>
                                      </p:cBhvr>
                                      <p:to>
                                        <p:strVal val="visible"/>
                                      </p:to>
                                    </p:set>
                                    <p:animEffect transition="in" filter="fade">
                                      <p:cBhvr>
                                        <p:cTn id="21" dur="500"/>
                                        <p:tgtEl>
                                          <p:spTgt spid="35851"/>
                                        </p:tgtEl>
                                      </p:cBhvr>
                                    </p:animEffect>
                                    <p:anim calcmode="lin" valueType="num">
                                      <p:cBhvr>
                                        <p:cTn id="22" dur="500" fill="hold"/>
                                        <p:tgtEl>
                                          <p:spTgt spid="35851"/>
                                        </p:tgtEl>
                                        <p:attrNameLst>
                                          <p:attrName>ppt_x</p:attrName>
                                        </p:attrNameLst>
                                      </p:cBhvr>
                                      <p:tavLst>
                                        <p:tav tm="0">
                                          <p:val>
                                            <p:strVal val="#ppt_x-.1"/>
                                          </p:val>
                                        </p:tav>
                                        <p:tav tm="100000">
                                          <p:val>
                                            <p:strVal val="#ppt_x"/>
                                          </p:val>
                                        </p:tav>
                                      </p:tavLst>
                                    </p:anim>
                                    <p:anim calcmode="lin" valueType="num">
                                      <p:cBhvr>
                                        <p:cTn id="23" dur="500" fill="hold"/>
                                        <p:tgtEl>
                                          <p:spTgt spid="35851"/>
                                        </p:tgtEl>
                                        <p:attrNameLst>
                                          <p:attrName>ppt_y</p:attrName>
                                        </p:attrNameLst>
                                      </p:cBhvr>
                                      <p:tavLst>
                                        <p:tav tm="0">
                                          <p:val>
                                            <p:strVal val="#ppt_y"/>
                                          </p:val>
                                        </p:tav>
                                        <p:tav tm="100000">
                                          <p:val>
                                            <p:strVal val="#ppt_y"/>
                                          </p:val>
                                        </p:tav>
                                      </p:tavLst>
                                    </p:anim>
                                  </p:childTnLst>
                                  <p:subTnLst>
                                    <p:audio>
                                      <p:cMediaNode vol="4000">
                                        <p:cTn display="0" masterRel="sameClick">
                                          <p:stCondLst>
                                            <p:cond evt="begin" delay="0">
                                              <p:tn val="19"/>
                                            </p:cond>
                                          </p:stCondLst>
                                          <p:endCondLst>
                                            <p:cond evt="onStopAudio" delay="0">
                                              <p:tgtEl>
                                                <p:sldTgt/>
                                              </p:tgtEl>
                                            </p:cond>
                                          </p:endCondLst>
                                        </p:cTn>
                                        <p:tgtEl>
                                          <p:sndTgt r:embed="rId3" name="type.wav"/>
                                        </p:tgtEl>
                                      </p:cMediaNode>
                                    </p:audio>
                                  </p:subTnLst>
                                </p:cTn>
                              </p:par>
                            </p:childTnLst>
                          </p:cTn>
                        </p:par>
                      </p:childTnLst>
                    </p:cTn>
                  </p:par>
                  <p:par>
                    <p:cTn id="24" fill="hold">
                      <p:stCondLst>
                        <p:cond delay="indefinite"/>
                      </p:stCondLst>
                      <p:childTnLst>
                        <p:par>
                          <p:cTn id="25" fill="hold">
                            <p:stCondLst>
                              <p:cond delay="0"/>
                            </p:stCondLst>
                            <p:childTnLst>
                              <p:par>
                                <p:cTn id="26" presetID="40" presetClass="entr" presetSubtype="0" fill="hold" grpId="0" nodeType="clickEffect">
                                  <p:stCondLst>
                                    <p:cond delay="0"/>
                                  </p:stCondLst>
                                  <p:childTnLst>
                                    <p:set>
                                      <p:cBhvr>
                                        <p:cTn id="27" dur="1" fill="hold">
                                          <p:stCondLst>
                                            <p:cond delay="0"/>
                                          </p:stCondLst>
                                        </p:cTn>
                                        <p:tgtEl>
                                          <p:spTgt spid="35852"/>
                                        </p:tgtEl>
                                        <p:attrNameLst>
                                          <p:attrName>style.visibility</p:attrName>
                                        </p:attrNameLst>
                                      </p:cBhvr>
                                      <p:to>
                                        <p:strVal val="visible"/>
                                      </p:to>
                                    </p:set>
                                    <p:animEffect transition="in" filter="fade">
                                      <p:cBhvr>
                                        <p:cTn id="28" dur="500"/>
                                        <p:tgtEl>
                                          <p:spTgt spid="35852"/>
                                        </p:tgtEl>
                                      </p:cBhvr>
                                    </p:animEffect>
                                    <p:anim calcmode="lin" valueType="num">
                                      <p:cBhvr>
                                        <p:cTn id="29" dur="500" fill="hold"/>
                                        <p:tgtEl>
                                          <p:spTgt spid="35852"/>
                                        </p:tgtEl>
                                        <p:attrNameLst>
                                          <p:attrName>ppt_x</p:attrName>
                                        </p:attrNameLst>
                                      </p:cBhvr>
                                      <p:tavLst>
                                        <p:tav tm="0">
                                          <p:val>
                                            <p:strVal val="#ppt_x-.1"/>
                                          </p:val>
                                        </p:tav>
                                        <p:tav tm="100000">
                                          <p:val>
                                            <p:strVal val="#ppt_x"/>
                                          </p:val>
                                        </p:tav>
                                      </p:tavLst>
                                    </p:anim>
                                    <p:anim calcmode="lin" valueType="num">
                                      <p:cBhvr>
                                        <p:cTn id="30" dur="500" fill="hold"/>
                                        <p:tgtEl>
                                          <p:spTgt spid="35852"/>
                                        </p:tgtEl>
                                        <p:attrNameLst>
                                          <p:attrName>ppt_y</p:attrName>
                                        </p:attrNameLst>
                                      </p:cBhvr>
                                      <p:tavLst>
                                        <p:tav tm="0">
                                          <p:val>
                                            <p:strVal val="#ppt_y"/>
                                          </p:val>
                                        </p:tav>
                                        <p:tav tm="100000">
                                          <p:val>
                                            <p:strVal val="#ppt_y"/>
                                          </p:val>
                                        </p:tav>
                                      </p:tavLst>
                                    </p:anim>
                                  </p:childTnLst>
                                  <p:subTnLst>
                                    <p:audio>
                                      <p:cMediaNode vol="2000">
                                        <p:cTn display="0" masterRel="sameClick">
                                          <p:stCondLst>
                                            <p:cond evt="begin" delay="0">
                                              <p:tn val="26"/>
                                            </p:cond>
                                          </p:stCondLst>
                                          <p:endCondLst>
                                            <p:cond evt="onStopAudio" delay="0">
                                              <p:tgtEl>
                                                <p:sldTgt/>
                                              </p:tgtEl>
                                            </p:cond>
                                          </p:endCondLst>
                                        </p:cTn>
                                        <p:tgtEl>
                                          <p:sndTgt r:embed="rId3" name="type.wav"/>
                                        </p:tgtEl>
                                      </p:cMediaNode>
                                    </p:audio>
                                  </p:subTnLst>
                                </p:cTn>
                              </p:par>
                            </p:childTnLst>
                          </p:cTn>
                        </p:par>
                      </p:childTnLst>
                    </p:cTn>
                  </p:par>
                  <p:par>
                    <p:cTn id="31" fill="hold">
                      <p:stCondLst>
                        <p:cond delay="indefinite"/>
                      </p:stCondLst>
                      <p:childTnLst>
                        <p:par>
                          <p:cTn id="32" fill="hold">
                            <p:stCondLst>
                              <p:cond delay="0"/>
                            </p:stCondLst>
                            <p:childTnLst>
                              <p:par>
                                <p:cTn id="33" presetID="54" presetClass="exit" presetSubtype="0" decel="100000" fill="hold" nodeType="clickEffect">
                                  <p:stCondLst>
                                    <p:cond delay="0"/>
                                  </p:stCondLst>
                                  <p:childTnLst>
                                    <p:anim calcmode="lin" valueType="num">
                                      <p:cBhvr>
                                        <p:cTn id="34" dur="1000"/>
                                        <p:tgtEl>
                                          <p:spTgt spid="35847"/>
                                        </p:tgtEl>
                                        <p:attrNameLst>
                                          <p:attrName>ppt_w</p:attrName>
                                        </p:attrNameLst>
                                      </p:cBhvr>
                                      <p:tavLst>
                                        <p:tav tm="0">
                                          <p:val>
                                            <p:strVal val="ppt_w"/>
                                          </p:val>
                                        </p:tav>
                                        <p:tav tm="100000">
                                          <p:val>
                                            <p:strVal val="ppt_w*0.05"/>
                                          </p:val>
                                        </p:tav>
                                      </p:tavLst>
                                    </p:anim>
                                    <p:anim calcmode="lin" valueType="num">
                                      <p:cBhvr>
                                        <p:cTn id="35" dur="1000"/>
                                        <p:tgtEl>
                                          <p:spTgt spid="35847"/>
                                        </p:tgtEl>
                                        <p:attrNameLst>
                                          <p:attrName>ppt_h</p:attrName>
                                        </p:attrNameLst>
                                      </p:cBhvr>
                                      <p:tavLst>
                                        <p:tav tm="0">
                                          <p:val>
                                            <p:strVal val="ppt_h"/>
                                          </p:val>
                                        </p:tav>
                                        <p:tav tm="100000">
                                          <p:val>
                                            <p:strVal val="ppt_h"/>
                                          </p:val>
                                        </p:tav>
                                      </p:tavLst>
                                    </p:anim>
                                    <p:anim calcmode="lin" valueType="num">
                                      <p:cBhvr>
                                        <p:cTn id="36" dur="1000"/>
                                        <p:tgtEl>
                                          <p:spTgt spid="35847"/>
                                        </p:tgtEl>
                                        <p:attrNameLst>
                                          <p:attrName>ppt_x</p:attrName>
                                        </p:attrNameLst>
                                      </p:cBhvr>
                                      <p:tavLst>
                                        <p:tav tm="0">
                                          <p:val>
                                            <p:strVal val="ppt_x"/>
                                          </p:val>
                                        </p:tav>
                                        <p:tav tm="100000">
                                          <p:val>
                                            <p:strVal val="ppt_x-.2"/>
                                          </p:val>
                                        </p:tav>
                                      </p:tavLst>
                                    </p:anim>
                                    <p:anim calcmode="lin" valueType="num">
                                      <p:cBhvr>
                                        <p:cTn id="37" dur="1000"/>
                                        <p:tgtEl>
                                          <p:spTgt spid="35847"/>
                                        </p:tgtEl>
                                        <p:attrNameLst>
                                          <p:attrName>ppt_y</p:attrName>
                                        </p:attrNameLst>
                                      </p:cBhvr>
                                      <p:tavLst>
                                        <p:tav tm="0">
                                          <p:val>
                                            <p:strVal val="ppt_y"/>
                                          </p:val>
                                        </p:tav>
                                        <p:tav tm="100000">
                                          <p:val>
                                            <p:strVal val="ppt_y"/>
                                          </p:val>
                                        </p:tav>
                                      </p:tavLst>
                                    </p:anim>
                                    <p:animEffect transition="out" filter="fade">
                                      <p:cBhvr>
                                        <p:cTn id="38" dur="1000"/>
                                        <p:tgtEl>
                                          <p:spTgt spid="35847"/>
                                        </p:tgtEl>
                                      </p:cBhvr>
                                    </p:animEffect>
                                    <p:set>
                                      <p:cBhvr>
                                        <p:cTn id="39" dur="1" fill="hold">
                                          <p:stCondLst>
                                            <p:cond delay="999"/>
                                          </p:stCondLst>
                                        </p:cTn>
                                        <p:tgtEl>
                                          <p:spTgt spid="35847"/>
                                        </p:tgtEl>
                                        <p:attrNameLst>
                                          <p:attrName>style.visibility</p:attrName>
                                        </p:attrNameLst>
                                      </p:cBhvr>
                                      <p:to>
                                        <p:strVal val="hidden"/>
                                      </p:to>
                                    </p:set>
                                  </p:childTnLst>
                                  <p:subTnLst>
                                    <p:audio>
                                      <p:cMediaNode>
                                        <p:cTn display="0" masterRel="sameClick">
                                          <p:stCondLst>
                                            <p:cond evt="begin" delay="0">
                                              <p:tn val="33"/>
                                            </p:cond>
                                          </p:stCondLst>
                                          <p:endCondLst>
                                            <p:cond evt="onStopAudio" delay="0">
                                              <p:tgtEl>
                                                <p:sldTgt/>
                                              </p:tgtEl>
                                            </p:cond>
                                          </p:endCondLst>
                                        </p:cTn>
                                        <p:tgtEl>
                                          <p:sndTgt r:embed="rId4" name="click.wav"/>
                                        </p:tgtEl>
                                      </p:cMediaNode>
                                    </p:audio>
                                  </p:subTnLst>
                                </p:cTn>
                              </p:par>
                            </p:childTnLst>
                          </p:cTn>
                        </p:par>
                        <p:par>
                          <p:cTn id="40" fill="hold">
                            <p:stCondLst>
                              <p:cond delay="1000"/>
                            </p:stCondLst>
                            <p:childTnLst>
                              <p:par>
                                <p:cTn id="41" presetID="54" presetClass="exit" presetSubtype="0" decel="100000" fill="hold" nodeType="afterEffect">
                                  <p:stCondLst>
                                    <p:cond delay="0"/>
                                  </p:stCondLst>
                                  <p:childTnLst>
                                    <p:anim calcmode="lin" valueType="num">
                                      <p:cBhvr>
                                        <p:cTn id="42" dur="1000"/>
                                        <p:tgtEl>
                                          <p:spTgt spid="35846"/>
                                        </p:tgtEl>
                                        <p:attrNameLst>
                                          <p:attrName>ppt_w</p:attrName>
                                        </p:attrNameLst>
                                      </p:cBhvr>
                                      <p:tavLst>
                                        <p:tav tm="0">
                                          <p:val>
                                            <p:strVal val="ppt_w"/>
                                          </p:val>
                                        </p:tav>
                                        <p:tav tm="100000">
                                          <p:val>
                                            <p:strVal val="ppt_w*0.05"/>
                                          </p:val>
                                        </p:tav>
                                      </p:tavLst>
                                    </p:anim>
                                    <p:anim calcmode="lin" valueType="num">
                                      <p:cBhvr>
                                        <p:cTn id="43" dur="1000"/>
                                        <p:tgtEl>
                                          <p:spTgt spid="35846"/>
                                        </p:tgtEl>
                                        <p:attrNameLst>
                                          <p:attrName>ppt_h</p:attrName>
                                        </p:attrNameLst>
                                      </p:cBhvr>
                                      <p:tavLst>
                                        <p:tav tm="0">
                                          <p:val>
                                            <p:strVal val="ppt_h"/>
                                          </p:val>
                                        </p:tav>
                                        <p:tav tm="100000">
                                          <p:val>
                                            <p:strVal val="ppt_h"/>
                                          </p:val>
                                        </p:tav>
                                      </p:tavLst>
                                    </p:anim>
                                    <p:anim calcmode="lin" valueType="num">
                                      <p:cBhvr>
                                        <p:cTn id="44" dur="1000"/>
                                        <p:tgtEl>
                                          <p:spTgt spid="35846"/>
                                        </p:tgtEl>
                                        <p:attrNameLst>
                                          <p:attrName>ppt_x</p:attrName>
                                        </p:attrNameLst>
                                      </p:cBhvr>
                                      <p:tavLst>
                                        <p:tav tm="0">
                                          <p:val>
                                            <p:strVal val="ppt_x"/>
                                          </p:val>
                                        </p:tav>
                                        <p:tav tm="100000">
                                          <p:val>
                                            <p:strVal val="ppt_x-.2"/>
                                          </p:val>
                                        </p:tav>
                                      </p:tavLst>
                                    </p:anim>
                                    <p:anim calcmode="lin" valueType="num">
                                      <p:cBhvr>
                                        <p:cTn id="45" dur="1000"/>
                                        <p:tgtEl>
                                          <p:spTgt spid="35846"/>
                                        </p:tgtEl>
                                        <p:attrNameLst>
                                          <p:attrName>ppt_y</p:attrName>
                                        </p:attrNameLst>
                                      </p:cBhvr>
                                      <p:tavLst>
                                        <p:tav tm="0">
                                          <p:val>
                                            <p:strVal val="ppt_y"/>
                                          </p:val>
                                        </p:tav>
                                        <p:tav tm="100000">
                                          <p:val>
                                            <p:strVal val="ppt_y"/>
                                          </p:val>
                                        </p:tav>
                                      </p:tavLst>
                                    </p:anim>
                                    <p:animEffect transition="out" filter="fade">
                                      <p:cBhvr>
                                        <p:cTn id="46" dur="1000"/>
                                        <p:tgtEl>
                                          <p:spTgt spid="35846"/>
                                        </p:tgtEl>
                                      </p:cBhvr>
                                    </p:animEffect>
                                    <p:set>
                                      <p:cBhvr>
                                        <p:cTn id="47" dur="1" fill="hold">
                                          <p:stCondLst>
                                            <p:cond delay="999"/>
                                          </p:stCondLst>
                                        </p:cTn>
                                        <p:tgtEl>
                                          <p:spTgt spid="35846"/>
                                        </p:tgtEl>
                                        <p:attrNameLst>
                                          <p:attrName>style.visibility</p:attrName>
                                        </p:attrNameLst>
                                      </p:cBhvr>
                                      <p:to>
                                        <p:strVal val="hidden"/>
                                      </p:to>
                                    </p:set>
                                  </p:childTnLst>
                                  <p:subTnLst>
                                    <p:audio>
                                      <p:cMediaNode>
                                        <p:cTn display="0" masterRel="sameClick">
                                          <p:stCondLst>
                                            <p:cond evt="begin" delay="0">
                                              <p:tn val="41"/>
                                            </p:cond>
                                          </p:stCondLst>
                                          <p:endCondLst>
                                            <p:cond evt="onStopAudio" delay="0">
                                              <p:tgtEl>
                                                <p:sldTgt/>
                                              </p:tgtEl>
                                            </p:cond>
                                          </p:endCondLst>
                                        </p:cTn>
                                        <p:tgtEl>
                                          <p:sndTgt r:embed="rId4" name="click.wav"/>
                                        </p:tgtEl>
                                      </p:cMediaNode>
                                    </p:audio>
                                  </p:subTnLst>
                                </p:cTn>
                              </p:par>
                            </p:childTnLst>
                          </p:cTn>
                        </p:par>
                        <p:par>
                          <p:cTn id="48" fill="hold">
                            <p:stCondLst>
                              <p:cond delay="2000"/>
                            </p:stCondLst>
                            <p:childTnLst>
                              <p:par>
                                <p:cTn id="49" presetID="54" presetClass="exit" presetSubtype="0" decel="100000" fill="hold" nodeType="afterEffect">
                                  <p:stCondLst>
                                    <p:cond delay="0"/>
                                  </p:stCondLst>
                                  <p:childTnLst>
                                    <p:anim calcmode="lin" valueType="num">
                                      <p:cBhvr>
                                        <p:cTn id="50" dur="1000"/>
                                        <p:tgtEl>
                                          <p:spTgt spid="35845"/>
                                        </p:tgtEl>
                                        <p:attrNameLst>
                                          <p:attrName>ppt_w</p:attrName>
                                        </p:attrNameLst>
                                      </p:cBhvr>
                                      <p:tavLst>
                                        <p:tav tm="0">
                                          <p:val>
                                            <p:strVal val="ppt_w"/>
                                          </p:val>
                                        </p:tav>
                                        <p:tav tm="100000">
                                          <p:val>
                                            <p:strVal val="ppt_w*0.05"/>
                                          </p:val>
                                        </p:tav>
                                      </p:tavLst>
                                    </p:anim>
                                    <p:anim calcmode="lin" valueType="num">
                                      <p:cBhvr>
                                        <p:cTn id="51" dur="1000"/>
                                        <p:tgtEl>
                                          <p:spTgt spid="35845"/>
                                        </p:tgtEl>
                                        <p:attrNameLst>
                                          <p:attrName>ppt_h</p:attrName>
                                        </p:attrNameLst>
                                      </p:cBhvr>
                                      <p:tavLst>
                                        <p:tav tm="0">
                                          <p:val>
                                            <p:strVal val="ppt_h"/>
                                          </p:val>
                                        </p:tav>
                                        <p:tav tm="100000">
                                          <p:val>
                                            <p:strVal val="ppt_h"/>
                                          </p:val>
                                        </p:tav>
                                      </p:tavLst>
                                    </p:anim>
                                    <p:anim calcmode="lin" valueType="num">
                                      <p:cBhvr>
                                        <p:cTn id="52" dur="1000"/>
                                        <p:tgtEl>
                                          <p:spTgt spid="35845"/>
                                        </p:tgtEl>
                                        <p:attrNameLst>
                                          <p:attrName>ppt_x</p:attrName>
                                        </p:attrNameLst>
                                      </p:cBhvr>
                                      <p:tavLst>
                                        <p:tav tm="0">
                                          <p:val>
                                            <p:strVal val="ppt_x"/>
                                          </p:val>
                                        </p:tav>
                                        <p:tav tm="100000">
                                          <p:val>
                                            <p:strVal val="ppt_x-.2"/>
                                          </p:val>
                                        </p:tav>
                                      </p:tavLst>
                                    </p:anim>
                                    <p:anim calcmode="lin" valueType="num">
                                      <p:cBhvr>
                                        <p:cTn id="53" dur="1000"/>
                                        <p:tgtEl>
                                          <p:spTgt spid="35845"/>
                                        </p:tgtEl>
                                        <p:attrNameLst>
                                          <p:attrName>ppt_y</p:attrName>
                                        </p:attrNameLst>
                                      </p:cBhvr>
                                      <p:tavLst>
                                        <p:tav tm="0">
                                          <p:val>
                                            <p:strVal val="ppt_y"/>
                                          </p:val>
                                        </p:tav>
                                        <p:tav tm="100000">
                                          <p:val>
                                            <p:strVal val="ppt_y"/>
                                          </p:val>
                                        </p:tav>
                                      </p:tavLst>
                                    </p:anim>
                                    <p:animEffect transition="out" filter="fade">
                                      <p:cBhvr>
                                        <p:cTn id="54" dur="1000"/>
                                        <p:tgtEl>
                                          <p:spTgt spid="35845"/>
                                        </p:tgtEl>
                                      </p:cBhvr>
                                    </p:animEffect>
                                    <p:set>
                                      <p:cBhvr>
                                        <p:cTn id="55" dur="1" fill="hold">
                                          <p:stCondLst>
                                            <p:cond delay="999"/>
                                          </p:stCondLst>
                                        </p:cTn>
                                        <p:tgtEl>
                                          <p:spTgt spid="35845"/>
                                        </p:tgtEl>
                                        <p:attrNameLst>
                                          <p:attrName>style.visibility</p:attrName>
                                        </p:attrNameLst>
                                      </p:cBhvr>
                                      <p:to>
                                        <p:strVal val="hidden"/>
                                      </p:to>
                                    </p:set>
                                  </p:childTnLst>
                                  <p:subTnLst>
                                    <p:audio>
                                      <p:cMediaNode>
                                        <p:cTn display="0" masterRel="sameClick">
                                          <p:stCondLst>
                                            <p:cond evt="begin" delay="0">
                                              <p:tn val="49"/>
                                            </p:cond>
                                          </p:stCondLst>
                                          <p:endCondLst>
                                            <p:cond evt="onStopAudio" delay="0">
                                              <p:tgtEl>
                                                <p:sldTgt/>
                                              </p:tgtEl>
                                            </p:cond>
                                          </p:endCondLst>
                                        </p:cTn>
                                        <p:tgtEl>
                                          <p:sndTgt r:embed="rId4" name="click.wav"/>
                                        </p:tgtEl>
                                      </p:cMediaNode>
                                    </p:audio>
                                  </p:subTnLst>
                                </p:cTn>
                              </p:par>
                            </p:childTnLst>
                          </p:cTn>
                        </p:par>
                        <p:par>
                          <p:cTn id="56" fill="hold">
                            <p:stCondLst>
                              <p:cond delay="3000"/>
                            </p:stCondLst>
                            <p:childTnLst>
                              <p:par>
                                <p:cTn id="57" presetID="54" presetClass="exit" presetSubtype="0" decel="100000" fill="hold" nodeType="afterEffect">
                                  <p:stCondLst>
                                    <p:cond delay="0"/>
                                  </p:stCondLst>
                                  <p:childTnLst>
                                    <p:anim calcmode="lin" valueType="num">
                                      <p:cBhvr>
                                        <p:cTn id="58" dur="1000"/>
                                        <p:tgtEl>
                                          <p:spTgt spid="35844"/>
                                        </p:tgtEl>
                                        <p:attrNameLst>
                                          <p:attrName>ppt_w</p:attrName>
                                        </p:attrNameLst>
                                      </p:cBhvr>
                                      <p:tavLst>
                                        <p:tav tm="0">
                                          <p:val>
                                            <p:strVal val="ppt_w"/>
                                          </p:val>
                                        </p:tav>
                                        <p:tav tm="100000">
                                          <p:val>
                                            <p:strVal val="ppt_w*0.05"/>
                                          </p:val>
                                        </p:tav>
                                      </p:tavLst>
                                    </p:anim>
                                    <p:anim calcmode="lin" valueType="num">
                                      <p:cBhvr>
                                        <p:cTn id="59" dur="1000"/>
                                        <p:tgtEl>
                                          <p:spTgt spid="35844"/>
                                        </p:tgtEl>
                                        <p:attrNameLst>
                                          <p:attrName>ppt_h</p:attrName>
                                        </p:attrNameLst>
                                      </p:cBhvr>
                                      <p:tavLst>
                                        <p:tav tm="0">
                                          <p:val>
                                            <p:strVal val="ppt_h"/>
                                          </p:val>
                                        </p:tav>
                                        <p:tav tm="100000">
                                          <p:val>
                                            <p:strVal val="ppt_h"/>
                                          </p:val>
                                        </p:tav>
                                      </p:tavLst>
                                    </p:anim>
                                    <p:anim calcmode="lin" valueType="num">
                                      <p:cBhvr>
                                        <p:cTn id="60" dur="1000"/>
                                        <p:tgtEl>
                                          <p:spTgt spid="35844"/>
                                        </p:tgtEl>
                                        <p:attrNameLst>
                                          <p:attrName>ppt_x</p:attrName>
                                        </p:attrNameLst>
                                      </p:cBhvr>
                                      <p:tavLst>
                                        <p:tav tm="0">
                                          <p:val>
                                            <p:strVal val="ppt_x"/>
                                          </p:val>
                                        </p:tav>
                                        <p:tav tm="100000">
                                          <p:val>
                                            <p:strVal val="ppt_x-.2"/>
                                          </p:val>
                                        </p:tav>
                                      </p:tavLst>
                                    </p:anim>
                                    <p:anim calcmode="lin" valueType="num">
                                      <p:cBhvr>
                                        <p:cTn id="61" dur="1000"/>
                                        <p:tgtEl>
                                          <p:spTgt spid="35844"/>
                                        </p:tgtEl>
                                        <p:attrNameLst>
                                          <p:attrName>ppt_y</p:attrName>
                                        </p:attrNameLst>
                                      </p:cBhvr>
                                      <p:tavLst>
                                        <p:tav tm="0">
                                          <p:val>
                                            <p:strVal val="ppt_y"/>
                                          </p:val>
                                        </p:tav>
                                        <p:tav tm="100000">
                                          <p:val>
                                            <p:strVal val="ppt_y"/>
                                          </p:val>
                                        </p:tav>
                                      </p:tavLst>
                                    </p:anim>
                                    <p:animEffect transition="out" filter="fade">
                                      <p:cBhvr>
                                        <p:cTn id="62" dur="1000"/>
                                        <p:tgtEl>
                                          <p:spTgt spid="35844"/>
                                        </p:tgtEl>
                                      </p:cBhvr>
                                    </p:animEffect>
                                    <p:set>
                                      <p:cBhvr>
                                        <p:cTn id="63" dur="1" fill="hold">
                                          <p:stCondLst>
                                            <p:cond delay="999"/>
                                          </p:stCondLst>
                                        </p:cTn>
                                        <p:tgtEl>
                                          <p:spTgt spid="35844"/>
                                        </p:tgtEl>
                                        <p:attrNameLst>
                                          <p:attrName>style.visibility</p:attrName>
                                        </p:attrNameLst>
                                      </p:cBhvr>
                                      <p:to>
                                        <p:strVal val="hidden"/>
                                      </p:to>
                                    </p:set>
                                  </p:childTnLst>
                                  <p:subTnLst>
                                    <p:audio>
                                      <p:cMediaNode>
                                        <p:cTn display="0" masterRel="sameClick">
                                          <p:stCondLst>
                                            <p:cond evt="begin" delay="0">
                                              <p:tn val="57"/>
                                            </p:cond>
                                          </p:stCondLst>
                                          <p:endCondLst>
                                            <p:cond evt="onStopAudio" delay="0">
                                              <p:tgtEl>
                                                <p:sldTgt/>
                                              </p:tgtEl>
                                            </p:cond>
                                          </p:endCondLst>
                                        </p:cTn>
                                        <p:tgtEl>
                                          <p:sndTgt r:embed="rId4" name="click.wav"/>
                                        </p:tgtEl>
                                      </p:cMediaNode>
                                    </p:audio>
                                  </p:subTnLst>
                                </p:cTn>
                              </p:par>
                            </p:childTnLst>
                          </p:cTn>
                        </p:par>
                        <p:par>
                          <p:cTn id="64" fill="hold">
                            <p:stCondLst>
                              <p:cond delay="4000"/>
                            </p:stCondLst>
                            <p:childTnLst>
                              <p:par>
                                <p:cTn id="65" presetID="54" presetClass="exit" presetSubtype="0" decel="100000" fill="hold" nodeType="afterEffect">
                                  <p:stCondLst>
                                    <p:cond delay="0"/>
                                  </p:stCondLst>
                                  <p:childTnLst>
                                    <p:anim calcmode="lin" valueType="num">
                                      <p:cBhvr>
                                        <p:cTn id="66" dur="1000"/>
                                        <p:tgtEl>
                                          <p:spTgt spid="35843"/>
                                        </p:tgtEl>
                                        <p:attrNameLst>
                                          <p:attrName>ppt_w</p:attrName>
                                        </p:attrNameLst>
                                      </p:cBhvr>
                                      <p:tavLst>
                                        <p:tav tm="0">
                                          <p:val>
                                            <p:strVal val="ppt_w"/>
                                          </p:val>
                                        </p:tav>
                                        <p:tav tm="100000">
                                          <p:val>
                                            <p:strVal val="ppt_w*0.05"/>
                                          </p:val>
                                        </p:tav>
                                      </p:tavLst>
                                    </p:anim>
                                    <p:anim calcmode="lin" valueType="num">
                                      <p:cBhvr>
                                        <p:cTn id="67" dur="1000"/>
                                        <p:tgtEl>
                                          <p:spTgt spid="35843"/>
                                        </p:tgtEl>
                                        <p:attrNameLst>
                                          <p:attrName>ppt_h</p:attrName>
                                        </p:attrNameLst>
                                      </p:cBhvr>
                                      <p:tavLst>
                                        <p:tav tm="0">
                                          <p:val>
                                            <p:strVal val="ppt_h"/>
                                          </p:val>
                                        </p:tav>
                                        <p:tav tm="100000">
                                          <p:val>
                                            <p:strVal val="ppt_h"/>
                                          </p:val>
                                        </p:tav>
                                      </p:tavLst>
                                    </p:anim>
                                    <p:anim calcmode="lin" valueType="num">
                                      <p:cBhvr>
                                        <p:cTn id="68" dur="1000"/>
                                        <p:tgtEl>
                                          <p:spTgt spid="35843"/>
                                        </p:tgtEl>
                                        <p:attrNameLst>
                                          <p:attrName>ppt_x</p:attrName>
                                        </p:attrNameLst>
                                      </p:cBhvr>
                                      <p:tavLst>
                                        <p:tav tm="0">
                                          <p:val>
                                            <p:strVal val="ppt_x"/>
                                          </p:val>
                                        </p:tav>
                                        <p:tav tm="100000">
                                          <p:val>
                                            <p:strVal val="ppt_x-.2"/>
                                          </p:val>
                                        </p:tav>
                                      </p:tavLst>
                                    </p:anim>
                                    <p:anim calcmode="lin" valueType="num">
                                      <p:cBhvr>
                                        <p:cTn id="69" dur="1000"/>
                                        <p:tgtEl>
                                          <p:spTgt spid="35843"/>
                                        </p:tgtEl>
                                        <p:attrNameLst>
                                          <p:attrName>ppt_y</p:attrName>
                                        </p:attrNameLst>
                                      </p:cBhvr>
                                      <p:tavLst>
                                        <p:tav tm="0">
                                          <p:val>
                                            <p:strVal val="ppt_y"/>
                                          </p:val>
                                        </p:tav>
                                        <p:tav tm="100000">
                                          <p:val>
                                            <p:strVal val="ppt_y"/>
                                          </p:val>
                                        </p:tav>
                                      </p:tavLst>
                                    </p:anim>
                                    <p:animEffect transition="out" filter="fade">
                                      <p:cBhvr>
                                        <p:cTn id="70" dur="1000"/>
                                        <p:tgtEl>
                                          <p:spTgt spid="35843"/>
                                        </p:tgtEl>
                                      </p:cBhvr>
                                    </p:animEffect>
                                    <p:set>
                                      <p:cBhvr>
                                        <p:cTn id="71" dur="1" fill="hold">
                                          <p:stCondLst>
                                            <p:cond delay="999"/>
                                          </p:stCondLst>
                                        </p:cTn>
                                        <p:tgtEl>
                                          <p:spTgt spid="35843"/>
                                        </p:tgtEl>
                                        <p:attrNameLst>
                                          <p:attrName>style.visibility</p:attrName>
                                        </p:attrNameLst>
                                      </p:cBhvr>
                                      <p:to>
                                        <p:strVal val="hidden"/>
                                      </p:to>
                                    </p:set>
                                  </p:childTnLst>
                                  <p:subTnLst>
                                    <p:audio>
                                      <p:cMediaNode>
                                        <p:cTn display="0" masterRel="sameClick">
                                          <p:stCondLst>
                                            <p:cond evt="begin" delay="0">
                                              <p:tn val="65"/>
                                            </p:cond>
                                          </p:stCondLst>
                                          <p:endCondLst>
                                            <p:cond evt="onStopAudio" delay="0">
                                              <p:tgtEl>
                                                <p:sldTgt/>
                                              </p:tgtEl>
                                            </p:cond>
                                          </p:endCondLst>
                                        </p:cTn>
                                        <p:tgtEl>
                                          <p:sndTgt r:embed="rId4" name="click.wav"/>
                                        </p:tgtEl>
                                      </p:cMediaNode>
                                    </p:audio>
                                  </p:subTnLst>
                                </p:cTn>
                              </p:par>
                            </p:childTnLst>
                          </p:cTn>
                        </p:par>
                        <p:par>
                          <p:cTn id="72" fill="hold">
                            <p:stCondLst>
                              <p:cond delay="5000"/>
                            </p:stCondLst>
                            <p:childTnLst>
                              <p:par>
                                <p:cTn id="73" presetID="6" presetClass="emph" presetSubtype="0" fill="hold" nodeType="afterEffect">
                                  <p:stCondLst>
                                    <p:cond delay="0"/>
                                  </p:stCondLst>
                                  <p:childTnLst>
                                    <p:animScale>
                                      <p:cBhvr>
                                        <p:cTn id="74" dur="1000" fill="hold"/>
                                        <p:tgtEl>
                                          <p:spTgt spid="35842"/>
                                        </p:tgtEl>
                                      </p:cBhvr>
                                      <p:by x="130000" y="130000"/>
                                    </p:animScale>
                                  </p:childTnLst>
                                  <p:subTnLst>
                                    <p:audio>
                                      <p:cMediaNode>
                                        <p:cTn display="0" masterRel="sameClick">
                                          <p:stCondLst>
                                            <p:cond evt="begin" delay="0">
                                              <p:tn val="73"/>
                                            </p:cond>
                                          </p:stCondLst>
                                          <p:endCondLst>
                                            <p:cond evt="onStopAudio" delay="0">
                                              <p:tgtEl>
                                                <p:sldTgt/>
                                              </p:tgtEl>
                                            </p:cond>
                                          </p:endCondLst>
                                        </p:cTn>
                                        <p:tgtEl>
                                          <p:sndTgt r:embed="rId5" name="BELL.WAV"/>
                                        </p:tgtEl>
                                      </p:cMediaNode>
                                    </p:audio>
                                  </p:subTnLst>
                                </p:cTn>
                              </p:par>
                            </p:childTnLst>
                          </p:cTn>
                        </p:par>
                      </p:childTnLst>
                    </p:cTn>
                  </p:par>
                  <p:par>
                    <p:cTn id="75" fill="hold">
                      <p:stCondLst>
                        <p:cond delay="indefinite"/>
                      </p:stCondLst>
                      <p:childTnLst>
                        <p:par>
                          <p:cTn id="76" fill="hold">
                            <p:stCondLst>
                              <p:cond delay="0"/>
                            </p:stCondLst>
                            <p:childTnLst>
                              <p:par>
                                <p:cTn id="77" presetID="6" presetClass="emph" presetSubtype="0" fill="hold" grpId="1" nodeType="clickEffect">
                                  <p:stCondLst>
                                    <p:cond delay="0"/>
                                  </p:stCondLst>
                                  <p:childTnLst>
                                    <p:animScale>
                                      <p:cBhvr>
                                        <p:cTn id="78" dur="2000" fill="hold"/>
                                        <p:tgtEl>
                                          <p:spTgt spid="35852"/>
                                        </p:tgtEl>
                                      </p:cBhvr>
                                      <p:by x="150000" y="150000"/>
                                    </p:animScale>
                                  </p:childTnLst>
                                  <p:subTnLst>
                                    <p:audio>
                                      <p:cMediaNode vol="100000">
                                        <p:cTn display="0" masterRel="sameClick">
                                          <p:stCondLst>
                                            <p:cond evt="begin" delay="0">
                                              <p:tn val="77"/>
                                            </p:cond>
                                          </p:stCondLst>
                                          <p:endCondLst>
                                            <p:cond evt="onStopAudio" delay="0">
                                              <p:tgtEl>
                                                <p:sldTgt/>
                                              </p:tgtEl>
                                            </p:cond>
                                          </p:endCondLst>
                                        </p:cTn>
                                        <p:tgtEl>
                                          <p:sndTgt r:embed="rId6" name="chimes.wav"/>
                                        </p:tgtEl>
                                      </p:cMediaNode>
                                    </p:audio>
                                  </p:subTnLst>
                                </p:cTn>
                              </p:par>
                              <p:par>
                                <p:cTn id="79" presetID="21" presetClass="entr" presetSubtype="4" fill="hold" nodeType="withEffect">
                                  <p:stCondLst>
                                    <p:cond delay="0"/>
                                  </p:stCondLst>
                                  <p:childTnLst>
                                    <p:set>
                                      <p:cBhvr>
                                        <p:cTn id="80" dur="1" fill="hold">
                                          <p:stCondLst>
                                            <p:cond delay="0"/>
                                          </p:stCondLst>
                                        </p:cTn>
                                        <p:tgtEl>
                                          <p:spTgt spid="7"/>
                                        </p:tgtEl>
                                        <p:attrNameLst>
                                          <p:attrName>style.visibility</p:attrName>
                                        </p:attrNameLst>
                                      </p:cBhvr>
                                      <p:to>
                                        <p:strVal val="visible"/>
                                      </p:to>
                                    </p:set>
                                    <p:animEffect transition="in" filter="wheel(4)">
                                      <p:cBhvr>
                                        <p:cTn id="81"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51" grpId="0" bldLvl="0" animBg="1"/>
      <p:bldP spid="35852" grpId="0" bldLvl="0" animBg="1"/>
      <p:bldP spid="35852" grpId="1" bldLvl="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AutoShape 2"/>
          <p:cNvSpPr/>
          <p:nvPr/>
        </p:nvSpPr>
        <p:spPr>
          <a:xfrm>
            <a:off x="7451725" y="1106488"/>
            <a:ext cx="1143000" cy="685800"/>
          </a:xfrm>
          <a:prstGeom prst="star16">
            <a:avLst>
              <a:gd name="adj" fmla="val 37500"/>
            </a:avLst>
          </a:prstGeom>
          <a:gradFill rotWithShape="1">
            <a:gsLst>
              <a:gs pos="0">
                <a:schemeClr val="bg1"/>
              </a:gs>
              <a:gs pos="100000">
                <a:srgbClr val="7B77C7"/>
              </a:gs>
            </a:gsLst>
            <a:path path="shape">
              <a:fillToRect l="50000" t="50000" r="50000" b="50000"/>
            </a:path>
            <a:tileRect/>
          </a:gradFill>
          <a:ln w="9525" cap="flat" cmpd="sng">
            <a:solidFill>
              <a:schemeClr val="tx1"/>
            </a:solidFill>
            <a:prstDash val="solid"/>
            <a:miter/>
            <a:headEnd type="none" w="med" len="med"/>
            <a:tailEnd type="none" w="med" len="med"/>
          </a:ln>
        </p:spPr>
        <p:txBody>
          <a:bodyPr wrap="none" anchor="ctr" anchorCtr="0"/>
          <a:lstStyle>
            <a:lvl1pPr marL="342900" indent="-342900" algn="l" rtl="0" eaLnBrk="0" fontAlgn="base" hangingPunct="0">
              <a:spcBef>
                <a:spcPct val="20000"/>
              </a:spcBef>
              <a:spcAft>
                <a:spcPct val="0"/>
              </a:spcAft>
              <a:buClr>
                <a:schemeClr val="folHlink"/>
              </a:buClr>
              <a:buSzPct val="60000"/>
              <a:buFont typeface="Wingdings" panose="05000000000000000000"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hlink"/>
              </a:buClr>
              <a:buSzPct val="55000"/>
              <a:buFont typeface="Wingdings" panose="05000000000000000000" pitchFamily="2" charset="2"/>
              <a:buChar char="n"/>
              <a:defRPr sz="2800">
                <a:solidFill>
                  <a:schemeClr val="tx1"/>
                </a:solidFill>
                <a:latin typeface="+mn-lt"/>
              </a:defRPr>
            </a:lvl2pPr>
            <a:lvl3pPr marL="1143000" indent="-228600" algn="l" rtl="0" eaLnBrk="0" fontAlgn="base" hangingPunct="0">
              <a:spcBef>
                <a:spcPct val="20000"/>
              </a:spcBef>
              <a:spcAft>
                <a:spcPct val="0"/>
              </a:spcAft>
              <a:buClr>
                <a:schemeClr val="folHlink"/>
              </a:buClr>
              <a:buSzPct val="50000"/>
              <a:buFont typeface="Wingdings" panose="05000000000000000000"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SzPct val="55000"/>
              <a:buFont typeface="Wingdings" panose="05000000000000000000" pitchFamily="2" charset="2"/>
              <a:buChar char="n"/>
              <a:defRPr sz="2000">
                <a:solidFill>
                  <a:schemeClr val="tx1"/>
                </a:solidFill>
                <a:latin typeface="+mn-lt"/>
              </a:defRPr>
            </a:lvl4pPr>
            <a:lvl5pPr marL="2057400" indent="-228600" algn="l" rtl="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mn-lt"/>
              </a:defRPr>
            </a:lvl5pPr>
          </a:lstStyle>
          <a:p>
            <a:pPr marL="0" lvl="0" indent="0" algn="ctr" eaLnBrk="1" hangingPunct="1">
              <a:spcBef>
                <a:spcPct val="0"/>
              </a:spcBef>
              <a:buClrTx/>
              <a:buSzTx/>
              <a:buFontTx/>
              <a:buNone/>
            </a:pPr>
            <a:r>
              <a:rPr lang="en-US" altLang="en-US" sz="4400" b="1" dirty="0">
                <a:solidFill>
                  <a:srgbClr val="FF0000"/>
                </a:solidFill>
                <a:latin typeface="Arial" panose="020B0604020202020204" pitchFamily="34" charset="0"/>
                <a:cs typeface="Arial" panose="020B0604020202020204" pitchFamily="34" charset="0"/>
              </a:rPr>
              <a:t>0</a:t>
            </a:r>
            <a:endParaRPr lang="en-US" altLang="en-US" sz="4400" b="1" dirty="0">
              <a:solidFill>
                <a:srgbClr val="FF0000"/>
              </a:solidFill>
              <a:latin typeface="Arial" panose="020B0604020202020204" pitchFamily="34" charset="0"/>
              <a:ea typeface="Arial" panose="020B0604020202020204" pitchFamily="34" charset="0"/>
            </a:endParaRPr>
          </a:p>
        </p:txBody>
      </p:sp>
      <p:sp>
        <p:nvSpPr>
          <p:cNvPr id="36867" name="AutoShape 3"/>
          <p:cNvSpPr/>
          <p:nvPr/>
        </p:nvSpPr>
        <p:spPr>
          <a:xfrm>
            <a:off x="7451725" y="1106488"/>
            <a:ext cx="1143000" cy="685800"/>
          </a:xfrm>
          <a:prstGeom prst="star16">
            <a:avLst>
              <a:gd name="adj" fmla="val 37500"/>
            </a:avLst>
          </a:prstGeom>
          <a:gradFill rotWithShape="1">
            <a:gsLst>
              <a:gs pos="0">
                <a:schemeClr val="bg1"/>
              </a:gs>
              <a:gs pos="100000">
                <a:srgbClr val="89B593"/>
              </a:gs>
            </a:gsLst>
            <a:path path="shape">
              <a:fillToRect l="50000" t="50000" r="50000" b="50000"/>
            </a:path>
            <a:tileRect/>
          </a:gradFill>
          <a:ln w="9525" cap="flat" cmpd="sng">
            <a:solidFill>
              <a:schemeClr val="tx1"/>
            </a:solidFill>
            <a:prstDash val="solid"/>
            <a:miter/>
            <a:headEnd type="none" w="med" len="med"/>
            <a:tailEnd type="none" w="med" len="med"/>
          </a:ln>
        </p:spPr>
        <p:txBody>
          <a:bodyPr wrap="none" anchor="ctr" anchorCtr="0"/>
          <a:lstStyle>
            <a:lvl1pPr marL="342900" indent="-342900" algn="l" rtl="0" eaLnBrk="0" fontAlgn="base" hangingPunct="0">
              <a:spcBef>
                <a:spcPct val="20000"/>
              </a:spcBef>
              <a:spcAft>
                <a:spcPct val="0"/>
              </a:spcAft>
              <a:buClr>
                <a:schemeClr val="folHlink"/>
              </a:buClr>
              <a:buSzPct val="60000"/>
              <a:buFont typeface="Wingdings" panose="05000000000000000000"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hlink"/>
              </a:buClr>
              <a:buSzPct val="55000"/>
              <a:buFont typeface="Wingdings" panose="05000000000000000000" pitchFamily="2" charset="2"/>
              <a:buChar char="n"/>
              <a:defRPr sz="2800">
                <a:solidFill>
                  <a:schemeClr val="tx1"/>
                </a:solidFill>
                <a:latin typeface="+mn-lt"/>
              </a:defRPr>
            </a:lvl2pPr>
            <a:lvl3pPr marL="1143000" indent="-228600" algn="l" rtl="0" eaLnBrk="0" fontAlgn="base" hangingPunct="0">
              <a:spcBef>
                <a:spcPct val="20000"/>
              </a:spcBef>
              <a:spcAft>
                <a:spcPct val="0"/>
              </a:spcAft>
              <a:buClr>
                <a:schemeClr val="folHlink"/>
              </a:buClr>
              <a:buSzPct val="50000"/>
              <a:buFont typeface="Wingdings" panose="05000000000000000000"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SzPct val="55000"/>
              <a:buFont typeface="Wingdings" panose="05000000000000000000" pitchFamily="2" charset="2"/>
              <a:buChar char="n"/>
              <a:defRPr sz="2000">
                <a:solidFill>
                  <a:schemeClr val="tx1"/>
                </a:solidFill>
                <a:latin typeface="+mn-lt"/>
              </a:defRPr>
            </a:lvl4pPr>
            <a:lvl5pPr marL="2057400" indent="-228600" algn="l" rtl="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mn-lt"/>
              </a:defRPr>
            </a:lvl5pPr>
          </a:lstStyle>
          <a:p>
            <a:pPr marL="0" lvl="0" indent="0" algn="ctr" eaLnBrk="1" hangingPunct="1">
              <a:spcBef>
                <a:spcPct val="0"/>
              </a:spcBef>
              <a:buClrTx/>
              <a:buSzTx/>
              <a:buFontTx/>
              <a:buNone/>
            </a:pPr>
            <a:r>
              <a:rPr lang="en-US" altLang="en-US" sz="4400" b="1" dirty="0">
                <a:solidFill>
                  <a:srgbClr val="800000"/>
                </a:solidFill>
                <a:latin typeface="Arial" panose="020B0604020202020204" pitchFamily="34" charset="0"/>
                <a:cs typeface="Arial" panose="020B0604020202020204" pitchFamily="34" charset="0"/>
              </a:rPr>
              <a:t>1</a:t>
            </a:r>
            <a:endParaRPr lang="en-US" altLang="en-US" sz="4400" b="1" dirty="0">
              <a:solidFill>
                <a:srgbClr val="800000"/>
              </a:solidFill>
              <a:latin typeface="Arial" panose="020B0604020202020204" pitchFamily="34" charset="0"/>
              <a:ea typeface="Arial" panose="020B0604020202020204" pitchFamily="34" charset="0"/>
            </a:endParaRPr>
          </a:p>
        </p:txBody>
      </p:sp>
      <p:sp>
        <p:nvSpPr>
          <p:cNvPr id="36868" name="AutoShape 4"/>
          <p:cNvSpPr/>
          <p:nvPr/>
        </p:nvSpPr>
        <p:spPr>
          <a:xfrm>
            <a:off x="7451725" y="1106488"/>
            <a:ext cx="1143000" cy="685800"/>
          </a:xfrm>
          <a:prstGeom prst="star16">
            <a:avLst>
              <a:gd name="adj" fmla="val 37500"/>
            </a:avLst>
          </a:prstGeom>
          <a:gradFill rotWithShape="1">
            <a:gsLst>
              <a:gs pos="0">
                <a:schemeClr val="bg1"/>
              </a:gs>
              <a:gs pos="100000">
                <a:srgbClr val="FC4254"/>
              </a:gs>
            </a:gsLst>
            <a:path path="shape">
              <a:fillToRect l="50000" t="50000" r="50000" b="50000"/>
            </a:path>
            <a:tileRect/>
          </a:gradFill>
          <a:ln w="9525" cap="flat" cmpd="sng">
            <a:solidFill>
              <a:schemeClr val="tx1"/>
            </a:solidFill>
            <a:prstDash val="solid"/>
            <a:miter/>
            <a:headEnd type="none" w="med" len="med"/>
            <a:tailEnd type="none" w="med" len="med"/>
          </a:ln>
        </p:spPr>
        <p:txBody>
          <a:bodyPr wrap="none" anchor="ctr" anchorCtr="0"/>
          <a:lstStyle>
            <a:lvl1pPr marL="342900" indent="-342900" algn="l" rtl="0" eaLnBrk="0" fontAlgn="base" hangingPunct="0">
              <a:spcBef>
                <a:spcPct val="20000"/>
              </a:spcBef>
              <a:spcAft>
                <a:spcPct val="0"/>
              </a:spcAft>
              <a:buClr>
                <a:schemeClr val="folHlink"/>
              </a:buClr>
              <a:buSzPct val="60000"/>
              <a:buFont typeface="Wingdings" panose="05000000000000000000"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hlink"/>
              </a:buClr>
              <a:buSzPct val="55000"/>
              <a:buFont typeface="Wingdings" panose="05000000000000000000" pitchFamily="2" charset="2"/>
              <a:buChar char="n"/>
              <a:defRPr sz="2800">
                <a:solidFill>
                  <a:schemeClr val="tx1"/>
                </a:solidFill>
                <a:latin typeface="+mn-lt"/>
              </a:defRPr>
            </a:lvl2pPr>
            <a:lvl3pPr marL="1143000" indent="-228600" algn="l" rtl="0" eaLnBrk="0" fontAlgn="base" hangingPunct="0">
              <a:spcBef>
                <a:spcPct val="20000"/>
              </a:spcBef>
              <a:spcAft>
                <a:spcPct val="0"/>
              </a:spcAft>
              <a:buClr>
                <a:schemeClr val="folHlink"/>
              </a:buClr>
              <a:buSzPct val="50000"/>
              <a:buFont typeface="Wingdings" panose="05000000000000000000"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SzPct val="55000"/>
              <a:buFont typeface="Wingdings" panose="05000000000000000000" pitchFamily="2" charset="2"/>
              <a:buChar char="n"/>
              <a:defRPr sz="2000">
                <a:solidFill>
                  <a:schemeClr val="tx1"/>
                </a:solidFill>
                <a:latin typeface="+mn-lt"/>
              </a:defRPr>
            </a:lvl4pPr>
            <a:lvl5pPr marL="2057400" indent="-228600" algn="l" rtl="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mn-lt"/>
              </a:defRPr>
            </a:lvl5pPr>
          </a:lstStyle>
          <a:p>
            <a:pPr marL="0" lvl="0" indent="0" algn="ctr" eaLnBrk="1" hangingPunct="1">
              <a:spcBef>
                <a:spcPct val="0"/>
              </a:spcBef>
              <a:buClrTx/>
              <a:buSzTx/>
              <a:buFontTx/>
              <a:buNone/>
            </a:pPr>
            <a:r>
              <a:rPr lang="en-US" altLang="en-US" sz="4400" b="1" dirty="0">
                <a:solidFill>
                  <a:srgbClr val="0033CC"/>
                </a:solidFill>
                <a:latin typeface="Arial" panose="020B0604020202020204" pitchFamily="34" charset="0"/>
                <a:cs typeface="Arial" panose="020B0604020202020204" pitchFamily="34" charset="0"/>
              </a:rPr>
              <a:t>2</a:t>
            </a:r>
            <a:endParaRPr lang="en-US" altLang="en-US" sz="4400" b="1" dirty="0">
              <a:solidFill>
                <a:srgbClr val="0033CC"/>
              </a:solidFill>
              <a:latin typeface="Arial" panose="020B0604020202020204" pitchFamily="34" charset="0"/>
              <a:ea typeface="Arial" panose="020B0604020202020204" pitchFamily="34" charset="0"/>
            </a:endParaRPr>
          </a:p>
        </p:txBody>
      </p:sp>
      <p:sp>
        <p:nvSpPr>
          <p:cNvPr id="36869" name="AutoShape 5"/>
          <p:cNvSpPr/>
          <p:nvPr/>
        </p:nvSpPr>
        <p:spPr>
          <a:xfrm>
            <a:off x="7451725" y="1106488"/>
            <a:ext cx="1143000" cy="685800"/>
          </a:xfrm>
          <a:prstGeom prst="star16">
            <a:avLst>
              <a:gd name="adj" fmla="val 37500"/>
            </a:avLst>
          </a:prstGeom>
          <a:gradFill rotWithShape="1">
            <a:gsLst>
              <a:gs pos="0">
                <a:schemeClr val="bg1"/>
              </a:gs>
              <a:gs pos="100000">
                <a:srgbClr val="FC4254"/>
              </a:gs>
            </a:gsLst>
            <a:path path="shape">
              <a:fillToRect l="50000" t="50000" r="50000" b="50000"/>
            </a:path>
            <a:tileRect/>
          </a:gradFill>
          <a:ln w="9525" cap="flat" cmpd="sng">
            <a:solidFill>
              <a:schemeClr val="tx1"/>
            </a:solidFill>
            <a:prstDash val="solid"/>
            <a:miter/>
            <a:headEnd type="none" w="med" len="med"/>
            <a:tailEnd type="none" w="med" len="med"/>
          </a:ln>
        </p:spPr>
        <p:txBody>
          <a:bodyPr wrap="none" anchor="ctr" anchorCtr="0"/>
          <a:lstStyle>
            <a:lvl1pPr marL="342900" indent="-342900" algn="l" rtl="0" eaLnBrk="0" fontAlgn="base" hangingPunct="0">
              <a:spcBef>
                <a:spcPct val="20000"/>
              </a:spcBef>
              <a:spcAft>
                <a:spcPct val="0"/>
              </a:spcAft>
              <a:buClr>
                <a:schemeClr val="folHlink"/>
              </a:buClr>
              <a:buSzPct val="60000"/>
              <a:buFont typeface="Wingdings" panose="05000000000000000000"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hlink"/>
              </a:buClr>
              <a:buSzPct val="55000"/>
              <a:buFont typeface="Wingdings" panose="05000000000000000000" pitchFamily="2" charset="2"/>
              <a:buChar char="n"/>
              <a:defRPr sz="2800">
                <a:solidFill>
                  <a:schemeClr val="tx1"/>
                </a:solidFill>
                <a:latin typeface="+mn-lt"/>
              </a:defRPr>
            </a:lvl2pPr>
            <a:lvl3pPr marL="1143000" indent="-228600" algn="l" rtl="0" eaLnBrk="0" fontAlgn="base" hangingPunct="0">
              <a:spcBef>
                <a:spcPct val="20000"/>
              </a:spcBef>
              <a:spcAft>
                <a:spcPct val="0"/>
              </a:spcAft>
              <a:buClr>
                <a:schemeClr val="folHlink"/>
              </a:buClr>
              <a:buSzPct val="50000"/>
              <a:buFont typeface="Wingdings" panose="05000000000000000000"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SzPct val="55000"/>
              <a:buFont typeface="Wingdings" panose="05000000000000000000" pitchFamily="2" charset="2"/>
              <a:buChar char="n"/>
              <a:defRPr sz="2000">
                <a:solidFill>
                  <a:schemeClr val="tx1"/>
                </a:solidFill>
                <a:latin typeface="+mn-lt"/>
              </a:defRPr>
            </a:lvl4pPr>
            <a:lvl5pPr marL="2057400" indent="-228600" algn="l" rtl="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mn-lt"/>
              </a:defRPr>
            </a:lvl5pPr>
          </a:lstStyle>
          <a:p>
            <a:pPr marL="0" lvl="0" indent="0" algn="ctr" eaLnBrk="1" hangingPunct="1">
              <a:spcBef>
                <a:spcPct val="0"/>
              </a:spcBef>
              <a:buClrTx/>
              <a:buSzTx/>
              <a:buFontTx/>
              <a:buNone/>
            </a:pPr>
            <a:r>
              <a:rPr lang="en-US" altLang="en-US" sz="4400" b="1" dirty="0">
                <a:solidFill>
                  <a:srgbClr val="0033CC"/>
                </a:solidFill>
                <a:latin typeface="Arial" panose="020B0604020202020204" pitchFamily="34" charset="0"/>
                <a:cs typeface="Arial" panose="020B0604020202020204" pitchFamily="34" charset="0"/>
              </a:rPr>
              <a:t>3</a:t>
            </a:r>
            <a:endParaRPr lang="en-US" altLang="en-US" sz="4400" b="1" dirty="0">
              <a:solidFill>
                <a:srgbClr val="0033CC"/>
              </a:solidFill>
              <a:latin typeface="Arial" panose="020B0604020202020204" pitchFamily="34" charset="0"/>
              <a:ea typeface="Arial" panose="020B0604020202020204" pitchFamily="34" charset="0"/>
            </a:endParaRPr>
          </a:p>
        </p:txBody>
      </p:sp>
      <p:sp>
        <p:nvSpPr>
          <p:cNvPr id="36870" name="AutoShape 6"/>
          <p:cNvSpPr/>
          <p:nvPr/>
        </p:nvSpPr>
        <p:spPr>
          <a:xfrm>
            <a:off x="7451725" y="1106488"/>
            <a:ext cx="1143000" cy="685800"/>
          </a:xfrm>
          <a:prstGeom prst="star16">
            <a:avLst>
              <a:gd name="adj" fmla="val 37500"/>
            </a:avLst>
          </a:prstGeom>
          <a:gradFill rotWithShape="1">
            <a:gsLst>
              <a:gs pos="0">
                <a:schemeClr val="bg1"/>
              </a:gs>
              <a:gs pos="100000">
                <a:srgbClr val="FC4254"/>
              </a:gs>
            </a:gsLst>
            <a:path path="shape">
              <a:fillToRect l="50000" t="50000" r="50000" b="50000"/>
            </a:path>
            <a:tileRect/>
          </a:gradFill>
          <a:ln w="9525" cap="flat" cmpd="sng">
            <a:solidFill>
              <a:schemeClr val="tx1"/>
            </a:solidFill>
            <a:prstDash val="solid"/>
            <a:miter/>
            <a:headEnd type="none" w="med" len="med"/>
            <a:tailEnd type="none" w="med" len="med"/>
          </a:ln>
        </p:spPr>
        <p:txBody>
          <a:bodyPr wrap="none" anchor="ctr" anchorCtr="0"/>
          <a:lstStyle>
            <a:lvl1pPr marL="342900" indent="-342900" algn="l" rtl="0" eaLnBrk="0" fontAlgn="base" hangingPunct="0">
              <a:spcBef>
                <a:spcPct val="20000"/>
              </a:spcBef>
              <a:spcAft>
                <a:spcPct val="0"/>
              </a:spcAft>
              <a:buClr>
                <a:schemeClr val="folHlink"/>
              </a:buClr>
              <a:buSzPct val="60000"/>
              <a:buFont typeface="Wingdings" panose="05000000000000000000"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hlink"/>
              </a:buClr>
              <a:buSzPct val="55000"/>
              <a:buFont typeface="Wingdings" panose="05000000000000000000" pitchFamily="2" charset="2"/>
              <a:buChar char="n"/>
              <a:defRPr sz="2800">
                <a:solidFill>
                  <a:schemeClr val="tx1"/>
                </a:solidFill>
                <a:latin typeface="+mn-lt"/>
              </a:defRPr>
            </a:lvl2pPr>
            <a:lvl3pPr marL="1143000" indent="-228600" algn="l" rtl="0" eaLnBrk="0" fontAlgn="base" hangingPunct="0">
              <a:spcBef>
                <a:spcPct val="20000"/>
              </a:spcBef>
              <a:spcAft>
                <a:spcPct val="0"/>
              </a:spcAft>
              <a:buClr>
                <a:schemeClr val="folHlink"/>
              </a:buClr>
              <a:buSzPct val="50000"/>
              <a:buFont typeface="Wingdings" panose="05000000000000000000"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SzPct val="55000"/>
              <a:buFont typeface="Wingdings" panose="05000000000000000000" pitchFamily="2" charset="2"/>
              <a:buChar char="n"/>
              <a:defRPr sz="2000">
                <a:solidFill>
                  <a:schemeClr val="tx1"/>
                </a:solidFill>
                <a:latin typeface="+mn-lt"/>
              </a:defRPr>
            </a:lvl4pPr>
            <a:lvl5pPr marL="2057400" indent="-228600" algn="l" rtl="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mn-lt"/>
              </a:defRPr>
            </a:lvl5pPr>
          </a:lstStyle>
          <a:p>
            <a:pPr marL="0" lvl="0" indent="0" algn="ctr" eaLnBrk="1" hangingPunct="1">
              <a:spcBef>
                <a:spcPct val="0"/>
              </a:spcBef>
              <a:buClrTx/>
              <a:buSzTx/>
              <a:buFontTx/>
              <a:buNone/>
            </a:pPr>
            <a:r>
              <a:rPr lang="en-US" altLang="en-US" sz="4400" b="1" dirty="0">
                <a:solidFill>
                  <a:srgbClr val="0033CC"/>
                </a:solidFill>
                <a:latin typeface="Arial" panose="020B0604020202020204" pitchFamily="34" charset="0"/>
                <a:cs typeface="Arial" panose="020B0604020202020204" pitchFamily="34" charset="0"/>
              </a:rPr>
              <a:t>4</a:t>
            </a:r>
            <a:endParaRPr lang="en-US" altLang="en-US" sz="4400" b="1" dirty="0">
              <a:solidFill>
                <a:srgbClr val="0033CC"/>
              </a:solidFill>
              <a:latin typeface="Arial" panose="020B0604020202020204" pitchFamily="34" charset="0"/>
              <a:ea typeface="Arial" panose="020B0604020202020204" pitchFamily="34" charset="0"/>
            </a:endParaRPr>
          </a:p>
        </p:txBody>
      </p:sp>
      <p:sp>
        <p:nvSpPr>
          <p:cNvPr id="36871" name="AutoShape 7"/>
          <p:cNvSpPr/>
          <p:nvPr/>
        </p:nvSpPr>
        <p:spPr>
          <a:xfrm>
            <a:off x="7451725" y="1103313"/>
            <a:ext cx="1143000" cy="685800"/>
          </a:xfrm>
          <a:prstGeom prst="star16">
            <a:avLst>
              <a:gd name="adj" fmla="val 37500"/>
            </a:avLst>
          </a:prstGeom>
          <a:gradFill rotWithShape="1">
            <a:gsLst>
              <a:gs pos="0">
                <a:schemeClr val="bg1"/>
              </a:gs>
              <a:gs pos="100000">
                <a:srgbClr val="FC4254"/>
              </a:gs>
            </a:gsLst>
            <a:path path="shape">
              <a:fillToRect l="50000" t="50000" r="50000" b="50000"/>
            </a:path>
            <a:tileRect/>
          </a:gradFill>
          <a:ln w="9525" cap="flat" cmpd="sng">
            <a:solidFill>
              <a:schemeClr val="tx1"/>
            </a:solidFill>
            <a:prstDash val="solid"/>
            <a:miter/>
            <a:headEnd type="none" w="med" len="med"/>
            <a:tailEnd type="none" w="med" len="med"/>
          </a:ln>
        </p:spPr>
        <p:txBody>
          <a:bodyPr wrap="none" anchor="ctr" anchorCtr="0"/>
          <a:lstStyle>
            <a:lvl1pPr marL="342900" indent="-342900" algn="l" rtl="0" eaLnBrk="0" fontAlgn="base" hangingPunct="0">
              <a:spcBef>
                <a:spcPct val="20000"/>
              </a:spcBef>
              <a:spcAft>
                <a:spcPct val="0"/>
              </a:spcAft>
              <a:buClr>
                <a:schemeClr val="folHlink"/>
              </a:buClr>
              <a:buSzPct val="60000"/>
              <a:buFont typeface="Wingdings" panose="05000000000000000000"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hlink"/>
              </a:buClr>
              <a:buSzPct val="55000"/>
              <a:buFont typeface="Wingdings" panose="05000000000000000000" pitchFamily="2" charset="2"/>
              <a:buChar char="n"/>
              <a:defRPr sz="2800">
                <a:solidFill>
                  <a:schemeClr val="tx1"/>
                </a:solidFill>
                <a:latin typeface="+mn-lt"/>
              </a:defRPr>
            </a:lvl2pPr>
            <a:lvl3pPr marL="1143000" indent="-228600" algn="l" rtl="0" eaLnBrk="0" fontAlgn="base" hangingPunct="0">
              <a:spcBef>
                <a:spcPct val="20000"/>
              </a:spcBef>
              <a:spcAft>
                <a:spcPct val="0"/>
              </a:spcAft>
              <a:buClr>
                <a:schemeClr val="folHlink"/>
              </a:buClr>
              <a:buSzPct val="50000"/>
              <a:buFont typeface="Wingdings" panose="05000000000000000000"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SzPct val="55000"/>
              <a:buFont typeface="Wingdings" panose="05000000000000000000" pitchFamily="2" charset="2"/>
              <a:buChar char="n"/>
              <a:defRPr sz="2000">
                <a:solidFill>
                  <a:schemeClr val="tx1"/>
                </a:solidFill>
                <a:latin typeface="+mn-lt"/>
              </a:defRPr>
            </a:lvl4pPr>
            <a:lvl5pPr marL="2057400" indent="-228600" algn="l" rtl="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mn-lt"/>
              </a:defRPr>
            </a:lvl5pPr>
          </a:lstStyle>
          <a:p>
            <a:pPr marL="0" lvl="0" indent="0" algn="ctr" eaLnBrk="1" hangingPunct="1">
              <a:spcBef>
                <a:spcPct val="0"/>
              </a:spcBef>
              <a:buClrTx/>
              <a:buSzTx/>
              <a:buFontTx/>
              <a:buNone/>
            </a:pPr>
            <a:r>
              <a:rPr lang="en-US" altLang="en-US" sz="4400" b="1" dirty="0">
                <a:solidFill>
                  <a:srgbClr val="0033CC"/>
                </a:solidFill>
                <a:latin typeface="Arial" panose="020B0604020202020204" pitchFamily="34" charset="0"/>
                <a:cs typeface="Arial" panose="020B0604020202020204" pitchFamily="34" charset="0"/>
              </a:rPr>
              <a:t>5</a:t>
            </a:r>
            <a:endParaRPr lang="en-US" altLang="en-US" sz="4400" b="1" dirty="0">
              <a:solidFill>
                <a:srgbClr val="0033CC"/>
              </a:solidFill>
              <a:latin typeface="Arial" panose="020B0604020202020204" pitchFamily="34" charset="0"/>
              <a:ea typeface="Arial" panose="020B0604020202020204" pitchFamily="34" charset="0"/>
            </a:endParaRPr>
          </a:p>
        </p:txBody>
      </p:sp>
      <p:sp>
        <p:nvSpPr>
          <p:cNvPr id="36872" name="WordArt 8"/>
          <p:cNvSpPr>
            <a:spLocks noChangeArrowheads="1" noChangeShapeType="1"/>
          </p:cNvSpPr>
          <p:nvPr/>
        </p:nvSpPr>
        <p:spPr bwMode="auto">
          <a:xfrm rot="365934">
            <a:off x="1509687" y="854918"/>
            <a:ext cx="5334000" cy="914400"/>
          </a:xfrm>
          <a:prstGeom prst="rect">
            <a:avLst/>
          </a:prstGeom>
        </p:spPr>
        <p:txBody>
          <a:bodyPr wrap="none" numCol="1" fromWordArt="1">
            <a:prstTxWarp prst="textCascadeUp">
              <a:avLst>
                <a:gd name="adj" fmla="val 44444"/>
              </a:avLst>
            </a:prstTxWarp>
            <a:scene3d>
              <a:camera prst="legacyPerspectiveFront">
                <a:rot lat="20519999" lon="1080000" rev="0"/>
              </a:camera>
              <a:lightRig rig="legacyFlat1" dir="r"/>
            </a:scene3d>
            <a:sp3d extrusionH="430200" prstMaterial="legacyMatte">
              <a:extrusionClr>
                <a:srgbClr val="FF6600"/>
              </a:extrusionClr>
            </a:sp3d>
          </a:body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vi-VN" sz="3600" b="0" i="0" u="none" strike="noStrike" kern="1200" cap="none" spc="0" normalizeH="0" baseline="0" noProof="0" dirty="0">
                <a:ln w="9525" cmpd="sng">
                  <a:round/>
                </a:ln>
                <a:gradFill rotWithShape="0">
                  <a:gsLst>
                    <a:gs pos="0">
                      <a:srgbClr val="FFE701"/>
                    </a:gs>
                    <a:gs pos="100000">
                      <a:srgbClr val="FE3E02"/>
                    </a:gs>
                  </a:gsLst>
                  <a:lin ang="5034066" scaled="1"/>
                </a:gradFill>
                <a:effectLst/>
                <a:uLnTx/>
                <a:uFillTx/>
                <a:latin typeface="Tahoma" panose="020B0604030504040204"/>
                <a:ea typeface="Tahoma" panose="020B0604030504040204"/>
                <a:cs typeface="Tahoma" panose="020B0604030504040204"/>
              </a:rPr>
              <a:t>RUNG CHUÔNG VÀNG</a:t>
            </a:r>
          </a:p>
        </p:txBody>
      </p:sp>
      <p:sp>
        <p:nvSpPr>
          <p:cNvPr id="36873" name="AutoShape 9"/>
          <p:cNvSpPr>
            <a:spLocks noChangeArrowheads="1"/>
          </p:cNvSpPr>
          <p:nvPr/>
        </p:nvSpPr>
        <p:spPr bwMode="auto">
          <a:xfrm>
            <a:off x="180975" y="1792288"/>
            <a:ext cx="7886700" cy="730250"/>
          </a:xfrm>
          <a:prstGeom prst="roundRect">
            <a:avLst>
              <a:gd name="adj" fmla="val 50000"/>
            </a:avLst>
          </a:prstGeom>
          <a:solidFill>
            <a:schemeClr val="bg1"/>
          </a:solidFill>
          <a:ln w="38100" cmpd="sng">
            <a:solidFill>
              <a:srgbClr val="FFFFFF"/>
            </a:solidFill>
            <a:round/>
          </a:ln>
          <a:effectLst>
            <a:outerShdw dist="63500" dir="3187806" algn="ctr" rotWithShape="0">
              <a:srgbClr val="001D3A"/>
            </a:outerShdw>
          </a:effectLst>
        </p:spPr>
        <p:txBody>
          <a:bodyPr wrap="none" anchor="ctr"/>
          <a:lstStyle/>
          <a:p>
            <a:pPr eaLnBrk="1" hangingPunct="1">
              <a:buNone/>
            </a:pPr>
            <a:r>
              <a:rPr sz="2800" b="1" u="sng" dirty="0">
                <a:solidFill>
                  <a:srgbClr val="002060"/>
                </a:solidFill>
                <a:effectLst>
                  <a:outerShdw blurRad="38100" dist="38100" dir="2700000">
                    <a:srgbClr val="C0C0C0"/>
                  </a:outerShdw>
                </a:effectLst>
                <a:latin typeface="Times New Roman" panose="02020603050405020304" pitchFamily="18" charset="0"/>
                <a:cs typeface="Times New Roman" panose="02020603050405020304" pitchFamily="18" charset="0"/>
              </a:rPr>
              <a:t>CÂU 2</a:t>
            </a:r>
            <a:r>
              <a:rPr sz="2800" b="1" dirty="0">
                <a:solidFill>
                  <a:srgbClr val="002060"/>
                </a:solidFill>
                <a:effectLst>
                  <a:outerShdw blurRad="38100" dist="38100" dir="2700000">
                    <a:srgbClr val="C0C0C0"/>
                  </a:outerShdw>
                </a:effectLst>
                <a:latin typeface="Times New Roman" panose="02020603050405020304" pitchFamily="18" charset="0"/>
                <a:cs typeface="Times New Roman" panose="02020603050405020304" pitchFamily="18" charset="0"/>
              </a:rPr>
              <a:t>: Những địa danh của th</a:t>
            </a:r>
            <a:r>
              <a:rPr sz="2800" b="1" dirty="0">
                <a:solidFill>
                  <a:srgbClr val="002060"/>
                </a:solidFill>
                <a:effectLst>
                  <a:outerShdw blurRad="38100" dist="38100" dir="2700000">
                    <a:srgbClr val="C0C0C0"/>
                  </a:outerShdw>
                </a:effectLst>
                <a:latin typeface="Times New Roman" panose="02020603050405020304" pitchFamily="18" charset="0"/>
                <a:ea typeface="Times New Roman" panose="02020603050405020304" pitchFamily="18" charset="0"/>
              </a:rPr>
              <a:t>à</a:t>
            </a:r>
            <a:r>
              <a:rPr sz="2800" b="1" dirty="0">
                <a:solidFill>
                  <a:srgbClr val="002060"/>
                </a:solidFill>
                <a:effectLst>
                  <a:outerShdw blurRad="38100" dist="38100" dir="2700000">
                    <a:srgbClr val="C0C0C0"/>
                  </a:outerShdw>
                </a:effectLst>
                <a:latin typeface="Times New Roman" panose="02020603050405020304" pitchFamily="18" charset="0"/>
                <a:cs typeface="Times New Roman" panose="02020603050405020304" pitchFamily="18" charset="0"/>
              </a:rPr>
              <a:t>nh phố Huế l</a:t>
            </a:r>
            <a:r>
              <a:rPr sz="2800" b="1" dirty="0">
                <a:solidFill>
                  <a:srgbClr val="002060"/>
                </a:solidFill>
                <a:effectLst>
                  <a:outerShdw blurRad="38100" dist="38100" dir="2700000">
                    <a:srgbClr val="C0C0C0"/>
                  </a:outerShdw>
                </a:effectLst>
                <a:latin typeface="Times New Roman" panose="02020603050405020304" pitchFamily="18" charset="0"/>
                <a:ea typeface="Times New Roman" panose="02020603050405020304" pitchFamily="18" charset="0"/>
              </a:rPr>
              <a:t>à</a:t>
            </a:r>
            <a:r>
              <a:rPr sz="2800" b="1" dirty="0">
                <a:solidFill>
                  <a:srgbClr val="002060"/>
                </a:solidFill>
                <a:effectLst>
                  <a:outerShdw blurRad="38100" dist="38100" dir="2700000">
                    <a:srgbClr val="C0C0C0"/>
                  </a:outerShdw>
                </a:effectLst>
                <a:latin typeface="Times New Roman" panose="02020603050405020304" pitchFamily="18" charset="0"/>
                <a:cs typeface="Times New Roman" panose="02020603050405020304" pitchFamily="18" charset="0"/>
              </a:rPr>
              <a:t>:</a:t>
            </a:r>
            <a:endParaRPr sz="2800" b="1" dirty="0">
              <a:solidFill>
                <a:srgbClr val="002060"/>
              </a:solidFill>
              <a:effectLst>
                <a:outerShdw blurRad="38100" dist="38100" dir="2700000">
                  <a:srgbClr val="C0C0C0"/>
                </a:outerShdw>
              </a:effectLst>
              <a:latin typeface="Times New Roman" panose="02020603050405020304" pitchFamily="18" charset="0"/>
              <a:ea typeface="Times New Roman" panose="02020603050405020304" pitchFamily="18" charset="0"/>
            </a:endParaRPr>
          </a:p>
        </p:txBody>
      </p:sp>
      <p:sp>
        <p:nvSpPr>
          <p:cNvPr id="36874" name="AutoShape 10"/>
          <p:cNvSpPr>
            <a:spLocks noChangeArrowheads="1"/>
          </p:cNvSpPr>
          <p:nvPr/>
        </p:nvSpPr>
        <p:spPr bwMode="auto">
          <a:xfrm>
            <a:off x="180975" y="2724150"/>
            <a:ext cx="8413750" cy="696913"/>
          </a:xfrm>
          <a:prstGeom prst="roundRect">
            <a:avLst>
              <a:gd name="adj" fmla="val 50000"/>
            </a:avLst>
          </a:prstGeom>
          <a:solidFill>
            <a:schemeClr val="bg1"/>
          </a:solidFill>
          <a:ln>
            <a:noFill/>
          </a:ln>
          <a:effectLst>
            <a:outerShdw dist="63500" dir="3187806" algn="ctr" rotWithShape="0">
              <a:srgbClr val="001D3A"/>
            </a:outerShdw>
          </a:effectLst>
        </p:spPr>
        <p:txBody>
          <a:bodyPr wrap="none" anchor="ctr"/>
          <a:lstStyle/>
          <a:p>
            <a:pPr eaLnBrk="1" hangingPunct="1">
              <a:buNone/>
            </a:pPr>
            <a:r>
              <a:rPr lang="vi-VN" altLang="en-US" sz="2400" b="1" dirty="0">
                <a:effectLst>
                  <a:outerShdw blurRad="38100" dist="38100" dir="2700000">
                    <a:srgbClr val="C0C0C0"/>
                  </a:outerShdw>
                </a:effectLst>
                <a:latin typeface="Times New Roman" panose="02020603050405020304" pitchFamily="18" charset="0"/>
                <a:cs typeface="Times New Roman" panose="02020603050405020304" pitchFamily="18" charset="0"/>
              </a:rPr>
              <a:t> A. Chợ Đông Ba, Chợ Bến Th</a:t>
            </a:r>
            <a:r>
              <a:rPr lang="vi-VN" altLang="en-US" sz="2400" b="1" dirty="0">
                <a:effectLst>
                  <a:outerShdw blurRad="38100" dist="38100" dir="2700000">
                    <a:srgbClr val="C0C0C0"/>
                  </a:outerShdw>
                </a:effectLst>
                <a:latin typeface="Times New Roman" panose="02020603050405020304" pitchFamily="18" charset="0"/>
                <a:ea typeface="Times New Roman" panose="02020603050405020304" pitchFamily="18" charset="0"/>
              </a:rPr>
              <a:t>à</a:t>
            </a:r>
            <a:r>
              <a:rPr lang="vi-VN" altLang="en-US" sz="2400" b="1" dirty="0">
                <a:effectLst>
                  <a:outerShdw blurRad="38100" dist="38100" dir="2700000">
                    <a:srgbClr val="C0C0C0"/>
                  </a:outerShdw>
                </a:effectLst>
                <a:latin typeface="Times New Roman" panose="02020603050405020304" pitchFamily="18" charset="0"/>
                <a:cs typeface="Times New Roman" panose="02020603050405020304" pitchFamily="18" charset="0"/>
              </a:rPr>
              <a:t>nh, Ngọ Môn, Lăng Tự </a:t>
            </a:r>
            <a:r>
              <a:rPr lang="en-US" altLang="en-US" sz="2400" b="1" dirty="0">
                <a:effectLst>
                  <a:outerShdw blurRad="38100" dist="38100" dir="2700000">
                    <a:srgbClr val="C0C0C0"/>
                  </a:outerShdw>
                </a:effectLst>
                <a:latin typeface="Times New Roman" panose="02020603050405020304" pitchFamily="18" charset="0"/>
                <a:cs typeface="Times New Roman" panose="02020603050405020304" pitchFamily="18" charset="0"/>
              </a:rPr>
              <a:t> </a:t>
            </a:r>
            <a:r>
              <a:rPr lang="vi-VN" altLang="en-US" sz="2400" b="1" dirty="0">
                <a:effectLst>
                  <a:outerShdw blurRad="38100" dist="38100" dir="2700000">
                    <a:srgbClr val="C0C0C0"/>
                  </a:outerShdw>
                </a:effectLst>
                <a:latin typeface="Times New Roman" panose="02020603050405020304" pitchFamily="18" charset="0"/>
                <a:cs typeface="Times New Roman" panose="02020603050405020304" pitchFamily="18" charset="0"/>
              </a:rPr>
              <a:t>Đức, </a:t>
            </a:r>
            <a:endParaRPr lang="en-US" altLang="en-US" sz="2400" b="1" dirty="0">
              <a:effectLst>
                <a:outerShdw blurRad="38100" dist="38100" dir="2700000">
                  <a:srgbClr val="C0C0C0"/>
                </a:outerShdw>
              </a:effectLst>
              <a:latin typeface="Times New Roman" panose="02020603050405020304" pitchFamily="18" charset="0"/>
              <a:cs typeface="Times New Roman" panose="02020603050405020304" pitchFamily="18" charset="0"/>
            </a:endParaRPr>
          </a:p>
          <a:p>
            <a:pPr eaLnBrk="1" hangingPunct="1">
              <a:buNone/>
            </a:pPr>
            <a:r>
              <a:rPr lang="vi-VN" altLang="en-US" sz="2400" b="1" dirty="0">
                <a:effectLst>
                  <a:outerShdw blurRad="38100" dist="38100" dir="2700000">
                    <a:srgbClr val="C0C0C0"/>
                  </a:outerShdw>
                </a:effectLst>
                <a:latin typeface="Times New Roman" panose="02020603050405020304" pitchFamily="18" charset="0"/>
                <a:cs typeface="Times New Roman" panose="02020603050405020304" pitchFamily="18" charset="0"/>
              </a:rPr>
              <a:t>sông Hương.</a:t>
            </a:r>
            <a:endParaRPr lang="vi-VN" altLang="en-US" sz="2400" b="1" dirty="0">
              <a:effectLst>
                <a:outerShdw blurRad="38100" dist="38100" dir="2700000">
                  <a:srgbClr val="C0C0C0"/>
                </a:outerShdw>
              </a:effectLst>
              <a:latin typeface="Times New Roman" panose="02020603050405020304" pitchFamily="18" charset="0"/>
              <a:ea typeface="Times New Roman" panose="02020603050405020304" pitchFamily="18" charset="0"/>
            </a:endParaRPr>
          </a:p>
        </p:txBody>
      </p:sp>
      <p:sp>
        <p:nvSpPr>
          <p:cNvPr id="36875" name="AutoShape 11"/>
          <p:cNvSpPr>
            <a:spLocks noChangeArrowheads="1"/>
          </p:cNvSpPr>
          <p:nvPr/>
        </p:nvSpPr>
        <p:spPr bwMode="auto">
          <a:xfrm>
            <a:off x="180975" y="4806950"/>
            <a:ext cx="7991475" cy="973138"/>
          </a:xfrm>
          <a:prstGeom prst="roundRect">
            <a:avLst>
              <a:gd name="adj" fmla="val 50000"/>
            </a:avLst>
          </a:prstGeom>
          <a:solidFill>
            <a:schemeClr val="bg1"/>
          </a:solidFill>
          <a:ln>
            <a:noFill/>
          </a:ln>
          <a:effectLst>
            <a:outerShdw dist="63500" dir="3187806" algn="ctr" rotWithShape="0">
              <a:srgbClr val="001D3A"/>
            </a:outerShdw>
          </a:effectLst>
        </p:spPr>
        <p:txBody>
          <a:bodyPr wrap="none" anchor="ctr"/>
          <a:lstStyle/>
          <a:p>
            <a:pPr eaLnBrk="1" hangingPunct="1">
              <a:buNone/>
            </a:pPr>
            <a:endParaRPr lang="en-US" altLang="en-US" sz="2400" b="1" dirty="0">
              <a:effectLst>
                <a:outerShdw blurRad="38100" dist="38100" dir="2700000">
                  <a:srgbClr val="C0C0C0"/>
                </a:outerShdw>
              </a:effectLst>
              <a:latin typeface="Times New Roman" panose="02020603050405020304" pitchFamily="18" charset="0"/>
              <a:cs typeface="Times New Roman" panose="02020603050405020304" pitchFamily="18" charset="0"/>
            </a:endParaRPr>
          </a:p>
          <a:p>
            <a:pPr eaLnBrk="1" hangingPunct="1">
              <a:buNone/>
            </a:pPr>
            <a:r>
              <a:rPr lang="vi-VN" altLang="en-US" sz="2400" b="1" dirty="0">
                <a:effectLst>
                  <a:outerShdw blurRad="38100" dist="38100" dir="2700000">
                    <a:srgbClr val="C0C0C0"/>
                  </a:outerShdw>
                </a:effectLst>
                <a:latin typeface="Times New Roman" panose="02020603050405020304" pitchFamily="18" charset="0"/>
                <a:cs typeface="Times New Roman" panose="02020603050405020304" pitchFamily="18" charset="0"/>
              </a:rPr>
              <a:t>C. Chợ Đông Ba, lăng Tự Đức, sông Hương, sông Hồng, </a:t>
            </a:r>
          </a:p>
          <a:p>
            <a:pPr eaLnBrk="1" hangingPunct="1">
              <a:buNone/>
            </a:pPr>
            <a:r>
              <a:rPr lang="vi-VN" altLang="en-US" sz="2400" b="1" dirty="0">
                <a:effectLst>
                  <a:outerShdw blurRad="38100" dist="38100" dir="2700000">
                    <a:srgbClr val="C0C0C0"/>
                  </a:outerShdw>
                </a:effectLst>
                <a:latin typeface="Times New Roman" panose="02020603050405020304" pitchFamily="18" charset="0"/>
                <a:cs typeface="Times New Roman" panose="02020603050405020304" pitchFamily="18" charset="0"/>
              </a:rPr>
              <a:t>cầu Tr</a:t>
            </a:r>
            <a:r>
              <a:rPr lang="vi-VN" altLang="en-US" sz="2400" b="1" dirty="0">
                <a:effectLst>
                  <a:outerShdw blurRad="38100" dist="38100" dir="2700000">
                    <a:srgbClr val="C0C0C0"/>
                  </a:outerShdw>
                </a:effectLst>
                <a:latin typeface="Times New Roman" panose="02020603050405020304" pitchFamily="18" charset="0"/>
                <a:ea typeface="Times New Roman" panose="02020603050405020304" pitchFamily="18" charset="0"/>
              </a:rPr>
              <a:t>à</a:t>
            </a:r>
            <a:r>
              <a:rPr lang="vi-VN" altLang="en-US" sz="2400" b="1" dirty="0">
                <a:effectLst>
                  <a:outerShdw blurRad="38100" dist="38100" dir="2700000">
                    <a:srgbClr val="C0C0C0"/>
                  </a:outerShdw>
                </a:effectLst>
                <a:latin typeface="Times New Roman" panose="02020603050405020304" pitchFamily="18" charset="0"/>
                <a:cs typeface="Times New Roman" panose="02020603050405020304" pitchFamily="18" charset="0"/>
              </a:rPr>
              <a:t>ng Tiền, Hồ Ho</a:t>
            </a:r>
            <a:r>
              <a:rPr lang="vi-VN" altLang="en-US" sz="2400" b="1" dirty="0">
                <a:effectLst>
                  <a:outerShdw blurRad="38100" dist="38100" dir="2700000">
                    <a:srgbClr val="C0C0C0"/>
                  </a:outerShdw>
                </a:effectLst>
                <a:latin typeface="Times New Roman" panose="02020603050405020304" pitchFamily="18" charset="0"/>
                <a:ea typeface="Times New Roman" panose="02020603050405020304" pitchFamily="18" charset="0"/>
              </a:rPr>
              <a:t>à</a:t>
            </a:r>
            <a:r>
              <a:rPr lang="vi-VN" altLang="en-US" sz="2400" b="1" dirty="0">
                <a:effectLst>
                  <a:outerShdw blurRad="38100" dist="38100" dir="2700000">
                    <a:srgbClr val="C0C0C0"/>
                  </a:outerShdw>
                </a:effectLst>
                <a:latin typeface="Times New Roman" panose="02020603050405020304" pitchFamily="18" charset="0"/>
                <a:cs typeface="Times New Roman" panose="02020603050405020304" pitchFamily="18" charset="0"/>
              </a:rPr>
              <a:t>n Kiếm.</a:t>
            </a:r>
          </a:p>
          <a:p>
            <a:pPr eaLnBrk="1" hangingPunct="1">
              <a:buNone/>
            </a:pPr>
            <a:endParaRPr lang="vi-VN" altLang="en-US" sz="2400" b="1" dirty="0">
              <a:effectLst>
                <a:outerShdw blurRad="38100" dist="38100" dir="2700000">
                  <a:srgbClr val="C0C0C0"/>
                </a:outerShdw>
              </a:effectLst>
              <a:latin typeface="Times New Roman" panose="02020603050405020304" pitchFamily="18" charset="0"/>
              <a:ea typeface="Times New Roman" panose="02020603050405020304" pitchFamily="18" charset="0"/>
            </a:endParaRPr>
          </a:p>
        </p:txBody>
      </p:sp>
      <p:sp>
        <p:nvSpPr>
          <p:cNvPr id="36876" name="AutoShape 12"/>
          <p:cNvSpPr>
            <a:spLocks noChangeArrowheads="1"/>
          </p:cNvSpPr>
          <p:nvPr/>
        </p:nvSpPr>
        <p:spPr bwMode="auto">
          <a:xfrm>
            <a:off x="107950" y="3686175"/>
            <a:ext cx="8486775" cy="938213"/>
          </a:xfrm>
          <a:prstGeom prst="roundRect">
            <a:avLst>
              <a:gd name="adj" fmla="val 50000"/>
            </a:avLst>
          </a:prstGeom>
          <a:solidFill>
            <a:schemeClr val="bg1"/>
          </a:solidFill>
          <a:ln>
            <a:noFill/>
          </a:ln>
          <a:effectLst>
            <a:outerShdw dist="63500" dir="3187806" algn="ctr" rotWithShape="0">
              <a:srgbClr val="001D3A"/>
            </a:outerShdw>
          </a:effectLst>
        </p:spPr>
        <p:txBody>
          <a:bodyPr wrap="none" anchor="ctr"/>
          <a:lstStyle/>
          <a:p>
            <a:pPr eaLnBrk="1" hangingPunct="1">
              <a:buNone/>
            </a:pPr>
            <a:endParaRPr lang="en-US" altLang="en-US" sz="2400" b="1" dirty="0">
              <a:effectLst>
                <a:outerShdw blurRad="38100" dist="38100" dir="2700000">
                  <a:srgbClr val="C0C0C0"/>
                </a:outerShdw>
              </a:effectLst>
              <a:latin typeface="Times New Roman" panose="02020603050405020304" pitchFamily="18" charset="0"/>
              <a:cs typeface="Times New Roman" panose="02020603050405020304" pitchFamily="18" charset="0"/>
            </a:endParaRPr>
          </a:p>
          <a:p>
            <a:pPr eaLnBrk="1" hangingPunct="1">
              <a:buNone/>
            </a:pPr>
            <a:r>
              <a:rPr lang="vi-VN" altLang="en-US" sz="2400" b="1" dirty="0">
                <a:effectLst>
                  <a:outerShdw blurRad="38100" dist="38100" dir="2700000">
                    <a:srgbClr val="C0C0C0"/>
                  </a:outerShdw>
                </a:effectLst>
                <a:latin typeface="Times New Roman" panose="02020603050405020304" pitchFamily="18" charset="0"/>
                <a:cs typeface="Times New Roman" panose="02020603050405020304" pitchFamily="18" charset="0"/>
              </a:rPr>
              <a:t>B. Chợ Đông Ba, lăng Tự Đức, sông Hương, cầu Tr</a:t>
            </a:r>
            <a:r>
              <a:rPr lang="en-US" altLang="en-US" sz="2400" b="1" dirty="0">
                <a:effectLst>
                  <a:outerShdw blurRad="38100" dist="38100" dir="2700000">
                    <a:srgbClr val="C0C0C0"/>
                  </a:outerShdw>
                </a:effectLst>
                <a:latin typeface="Times New Roman" panose="02020603050405020304" pitchFamily="18" charset="0"/>
                <a:cs typeface="Times New Roman" panose="02020603050405020304" pitchFamily="18" charset="0"/>
              </a:rPr>
              <a:t>ườ</a:t>
            </a:r>
            <a:r>
              <a:rPr lang="vi-VN" altLang="en-US" sz="2400" b="1" dirty="0">
                <a:effectLst>
                  <a:outerShdw blurRad="38100" dist="38100" dir="2700000">
                    <a:srgbClr val="C0C0C0"/>
                  </a:outerShdw>
                </a:effectLst>
                <a:latin typeface="Times New Roman" panose="02020603050405020304" pitchFamily="18" charset="0"/>
                <a:cs typeface="Times New Roman" panose="02020603050405020304" pitchFamily="18" charset="0"/>
              </a:rPr>
              <a:t>ng Tiền, </a:t>
            </a:r>
            <a:endParaRPr lang="en-US" altLang="en-US" sz="2400" b="1" dirty="0">
              <a:effectLst>
                <a:outerShdw blurRad="38100" dist="38100" dir="2700000">
                  <a:srgbClr val="C0C0C0"/>
                </a:outerShdw>
              </a:effectLst>
              <a:latin typeface="Times New Roman" panose="02020603050405020304" pitchFamily="18" charset="0"/>
              <a:cs typeface="Times New Roman" panose="02020603050405020304" pitchFamily="18" charset="0"/>
            </a:endParaRPr>
          </a:p>
          <a:p>
            <a:pPr eaLnBrk="1" hangingPunct="1">
              <a:buNone/>
            </a:pPr>
            <a:r>
              <a:rPr lang="vi-VN" altLang="en-US" sz="2400" b="1" dirty="0">
                <a:effectLst>
                  <a:outerShdw blurRad="38100" dist="38100" dir="2700000">
                    <a:srgbClr val="C0C0C0"/>
                  </a:outerShdw>
                </a:effectLst>
                <a:latin typeface="Times New Roman" panose="02020603050405020304" pitchFamily="18" charset="0"/>
                <a:cs typeface="Times New Roman" panose="02020603050405020304" pitchFamily="18" charset="0"/>
              </a:rPr>
              <a:t>núi Ngự Bình.</a:t>
            </a:r>
          </a:p>
          <a:p>
            <a:pPr eaLnBrk="1" hangingPunct="1">
              <a:buNone/>
            </a:pPr>
            <a:endParaRPr lang="vi-VN" altLang="en-US" sz="2400" b="1" dirty="0">
              <a:effectLst>
                <a:outerShdw blurRad="38100" dist="38100" dir="2700000">
                  <a:srgbClr val="C0C0C0"/>
                </a:outerShdw>
              </a:effectLst>
              <a:latin typeface="Times New Roman" panose="02020603050405020304" pitchFamily="18" charset="0"/>
              <a:ea typeface="Times New Roman" panose="02020603050405020304" pitchFamily="18" charset="0"/>
            </a:endParaRPr>
          </a:p>
        </p:txBody>
      </p:sp>
      <p:pic>
        <p:nvPicPr>
          <p:cNvPr id="4" name="Picture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817360" y="5531485"/>
            <a:ext cx="2120265" cy="14097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0" presetClass="entr" presetSubtype="0" fill="hold" nodeType="withEffect">
                                  <p:stCondLst>
                                    <p:cond delay="0"/>
                                  </p:stCondLst>
                                  <p:childTnLst>
                                    <p:set>
                                      <p:cBhvr>
                                        <p:cTn id="6" dur="1" fill="hold">
                                          <p:stCondLst>
                                            <p:cond delay="0"/>
                                          </p:stCondLst>
                                        </p:cTn>
                                        <p:tgtEl>
                                          <p:spTgt spid="36873"/>
                                        </p:tgtEl>
                                        <p:attrNameLst>
                                          <p:attrName>style.visibility</p:attrName>
                                        </p:attrNameLst>
                                      </p:cBhvr>
                                      <p:to>
                                        <p:strVal val="visible"/>
                                      </p:to>
                                    </p:set>
                                    <p:animEffect transition="in" filter="fade">
                                      <p:cBhvr>
                                        <p:cTn id="7" dur="500"/>
                                        <p:tgtEl>
                                          <p:spTgt spid="36873"/>
                                        </p:tgtEl>
                                      </p:cBhvr>
                                    </p:animEffect>
                                    <p:anim calcmode="lin" valueType="num">
                                      <p:cBhvr>
                                        <p:cTn id="8" dur="500" fill="hold"/>
                                        <p:tgtEl>
                                          <p:spTgt spid="36873"/>
                                        </p:tgtEl>
                                        <p:attrNameLst>
                                          <p:attrName>ppt_x</p:attrName>
                                        </p:attrNameLst>
                                      </p:cBhvr>
                                      <p:tavLst>
                                        <p:tav tm="0">
                                          <p:val>
                                            <p:strVal val="#ppt_x-.1"/>
                                          </p:val>
                                        </p:tav>
                                        <p:tav tm="100000">
                                          <p:val>
                                            <p:strVal val="#ppt_x"/>
                                          </p:val>
                                        </p:tav>
                                      </p:tavLst>
                                    </p:anim>
                                    <p:anim calcmode="lin" valueType="num">
                                      <p:cBhvr>
                                        <p:cTn id="9" dur="500" fill="hold"/>
                                        <p:tgtEl>
                                          <p:spTgt spid="36873"/>
                                        </p:tgtEl>
                                        <p:attrNameLst>
                                          <p:attrName>ppt_y</p:attrName>
                                        </p:attrNameLst>
                                      </p:cBhvr>
                                      <p:tavLst>
                                        <p:tav tm="0">
                                          <p:val>
                                            <p:strVal val="#ppt_y"/>
                                          </p:val>
                                        </p:tav>
                                        <p:tav tm="100000">
                                          <p:val>
                                            <p:strVal val="#ppt_y"/>
                                          </p:val>
                                        </p:tav>
                                      </p:tavLst>
                                    </p:anim>
                                  </p:childTnLst>
                                  <p:subTnLst>
                                    <p:audio>
                                      <p:cMediaNode vol="100000">
                                        <p:cTn display="0" masterRel="sameClick">
                                          <p:stCondLst>
                                            <p:cond evt="begin" delay="0">
                                              <p:tn val="5"/>
                                            </p:cond>
                                          </p:stCondLst>
                                          <p:endCondLst>
                                            <p:cond evt="onStopAudio" delay="0">
                                              <p:tgtEl>
                                                <p:sldTgt/>
                                              </p:tgtEl>
                                            </p:cond>
                                          </p:endCondLst>
                                        </p:cTn>
                                        <p:tgtEl>
                                          <p:sndTgt r:embed="rId2" name="arrow.wav"/>
                                        </p:tgtEl>
                                      </p:cMediaNode>
                                    </p:audio>
                                  </p:subTnLst>
                                </p:cTn>
                              </p:par>
                            </p:childTnLst>
                          </p:cTn>
                        </p:par>
                      </p:childTnLst>
                    </p:cTn>
                  </p:par>
                  <p:par>
                    <p:cTn id="10" fill="hold">
                      <p:stCondLst>
                        <p:cond delay="indefinite"/>
                      </p:stCondLst>
                      <p:childTnLst>
                        <p:par>
                          <p:cTn id="11" fill="hold">
                            <p:stCondLst>
                              <p:cond delay="0"/>
                            </p:stCondLst>
                            <p:childTnLst>
                              <p:par>
                                <p:cTn id="12" presetID="40" presetClass="entr" presetSubtype="0" fill="hold" nodeType="clickEffect">
                                  <p:stCondLst>
                                    <p:cond delay="0"/>
                                  </p:stCondLst>
                                  <p:childTnLst>
                                    <p:set>
                                      <p:cBhvr>
                                        <p:cTn id="13" dur="1" fill="hold">
                                          <p:stCondLst>
                                            <p:cond delay="0"/>
                                          </p:stCondLst>
                                        </p:cTn>
                                        <p:tgtEl>
                                          <p:spTgt spid="36874"/>
                                        </p:tgtEl>
                                        <p:attrNameLst>
                                          <p:attrName>style.visibility</p:attrName>
                                        </p:attrNameLst>
                                      </p:cBhvr>
                                      <p:to>
                                        <p:strVal val="visible"/>
                                      </p:to>
                                    </p:set>
                                    <p:animEffect transition="in" filter="fade">
                                      <p:cBhvr>
                                        <p:cTn id="14" dur="500"/>
                                        <p:tgtEl>
                                          <p:spTgt spid="36874"/>
                                        </p:tgtEl>
                                      </p:cBhvr>
                                    </p:animEffect>
                                    <p:anim calcmode="lin" valueType="num">
                                      <p:cBhvr>
                                        <p:cTn id="15" dur="500" fill="hold"/>
                                        <p:tgtEl>
                                          <p:spTgt spid="36874"/>
                                        </p:tgtEl>
                                        <p:attrNameLst>
                                          <p:attrName>ppt_x</p:attrName>
                                        </p:attrNameLst>
                                      </p:cBhvr>
                                      <p:tavLst>
                                        <p:tav tm="0">
                                          <p:val>
                                            <p:strVal val="#ppt_x-.1"/>
                                          </p:val>
                                        </p:tav>
                                        <p:tav tm="100000">
                                          <p:val>
                                            <p:strVal val="#ppt_x"/>
                                          </p:val>
                                        </p:tav>
                                      </p:tavLst>
                                    </p:anim>
                                    <p:anim calcmode="lin" valueType="num">
                                      <p:cBhvr>
                                        <p:cTn id="16" dur="500" fill="hold"/>
                                        <p:tgtEl>
                                          <p:spTgt spid="36874"/>
                                        </p:tgtEl>
                                        <p:attrNameLst>
                                          <p:attrName>ppt_y</p:attrName>
                                        </p:attrNameLst>
                                      </p:cBhvr>
                                      <p:tavLst>
                                        <p:tav tm="0">
                                          <p:val>
                                            <p:strVal val="#ppt_y"/>
                                          </p:val>
                                        </p:tav>
                                        <p:tav tm="100000">
                                          <p:val>
                                            <p:strVal val="#ppt_y"/>
                                          </p:val>
                                        </p:tav>
                                      </p:tavLst>
                                    </p:anim>
                                  </p:childTnLst>
                                  <p:subTnLst>
                                    <p:audio>
                                      <p:cMediaNode vol="6000">
                                        <p:cTn display="0" masterRel="sameClick">
                                          <p:stCondLst>
                                            <p:cond evt="begin" delay="0">
                                              <p:tn val="12"/>
                                            </p:cond>
                                          </p:stCondLst>
                                          <p:endCondLst>
                                            <p:cond evt="onStopAudio" delay="0">
                                              <p:tgtEl>
                                                <p:sldTgt/>
                                              </p:tgtEl>
                                            </p:cond>
                                          </p:endCondLst>
                                        </p:cTn>
                                        <p:tgtEl>
                                          <p:sndTgt r:embed="rId3" name="type.wav"/>
                                        </p:tgtEl>
                                      </p:cMediaNode>
                                    </p:audio>
                                  </p:subTnLst>
                                </p:cTn>
                              </p:par>
                            </p:childTnLst>
                          </p:cTn>
                        </p:par>
                      </p:childTnLst>
                    </p:cTn>
                  </p:par>
                  <p:par>
                    <p:cTn id="17" fill="hold">
                      <p:stCondLst>
                        <p:cond delay="indefinite"/>
                      </p:stCondLst>
                      <p:childTnLst>
                        <p:par>
                          <p:cTn id="18" fill="hold">
                            <p:stCondLst>
                              <p:cond delay="0"/>
                            </p:stCondLst>
                            <p:childTnLst>
                              <p:par>
                                <p:cTn id="19" presetID="40" presetClass="entr" presetSubtype="0" fill="hold" grpId="0" nodeType="clickEffect">
                                  <p:stCondLst>
                                    <p:cond delay="0"/>
                                  </p:stCondLst>
                                  <p:childTnLst>
                                    <p:set>
                                      <p:cBhvr>
                                        <p:cTn id="20" dur="1" fill="hold">
                                          <p:stCondLst>
                                            <p:cond delay="0"/>
                                          </p:stCondLst>
                                        </p:cTn>
                                        <p:tgtEl>
                                          <p:spTgt spid="36876"/>
                                        </p:tgtEl>
                                        <p:attrNameLst>
                                          <p:attrName>style.visibility</p:attrName>
                                        </p:attrNameLst>
                                      </p:cBhvr>
                                      <p:to>
                                        <p:strVal val="visible"/>
                                      </p:to>
                                    </p:set>
                                    <p:animEffect transition="in" filter="fade">
                                      <p:cBhvr>
                                        <p:cTn id="21" dur="500"/>
                                        <p:tgtEl>
                                          <p:spTgt spid="36876"/>
                                        </p:tgtEl>
                                      </p:cBhvr>
                                    </p:animEffect>
                                    <p:anim calcmode="lin" valueType="num">
                                      <p:cBhvr>
                                        <p:cTn id="22" dur="500" fill="hold"/>
                                        <p:tgtEl>
                                          <p:spTgt spid="36876"/>
                                        </p:tgtEl>
                                        <p:attrNameLst>
                                          <p:attrName>ppt_x</p:attrName>
                                        </p:attrNameLst>
                                      </p:cBhvr>
                                      <p:tavLst>
                                        <p:tav tm="0">
                                          <p:val>
                                            <p:strVal val="#ppt_x-.1"/>
                                          </p:val>
                                        </p:tav>
                                        <p:tav tm="100000">
                                          <p:val>
                                            <p:strVal val="#ppt_x"/>
                                          </p:val>
                                        </p:tav>
                                      </p:tavLst>
                                    </p:anim>
                                    <p:anim calcmode="lin" valueType="num">
                                      <p:cBhvr>
                                        <p:cTn id="23" dur="500" fill="hold"/>
                                        <p:tgtEl>
                                          <p:spTgt spid="36876"/>
                                        </p:tgtEl>
                                        <p:attrNameLst>
                                          <p:attrName>ppt_y</p:attrName>
                                        </p:attrNameLst>
                                      </p:cBhvr>
                                      <p:tavLst>
                                        <p:tav tm="0">
                                          <p:val>
                                            <p:strVal val="#ppt_y"/>
                                          </p:val>
                                        </p:tav>
                                        <p:tav tm="100000">
                                          <p:val>
                                            <p:strVal val="#ppt_y"/>
                                          </p:val>
                                        </p:tav>
                                      </p:tavLst>
                                    </p:anim>
                                  </p:childTnLst>
                                  <p:subTnLst>
                                    <p:audio>
                                      <p:cMediaNode vol="2000">
                                        <p:cTn display="0" masterRel="sameClick">
                                          <p:stCondLst>
                                            <p:cond evt="begin" delay="0">
                                              <p:tn val="19"/>
                                            </p:cond>
                                          </p:stCondLst>
                                          <p:endCondLst>
                                            <p:cond evt="onStopAudio" delay="0">
                                              <p:tgtEl>
                                                <p:sldTgt/>
                                              </p:tgtEl>
                                            </p:cond>
                                          </p:endCondLst>
                                        </p:cTn>
                                        <p:tgtEl>
                                          <p:sndTgt r:embed="rId3" name="type.wav"/>
                                        </p:tgtEl>
                                      </p:cMediaNode>
                                    </p:audio>
                                  </p:subTnLst>
                                </p:cTn>
                              </p:par>
                            </p:childTnLst>
                          </p:cTn>
                        </p:par>
                      </p:childTnLst>
                    </p:cTn>
                  </p:par>
                  <p:par>
                    <p:cTn id="24" fill="hold">
                      <p:stCondLst>
                        <p:cond delay="indefinite"/>
                      </p:stCondLst>
                      <p:childTnLst>
                        <p:par>
                          <p:cTn id="25" fill="hold">
                            <p:stCondLst>
                              <p:cond delay="0"/>
                            </p:stCondLst>
                            <p:childTnLst>
                              <p:par>
                                <p:cTn id="26" presetID="40" presetClass="entr" presetSubtype="0" fill="hold" grpId="0" nodeType="clickEffect">
                                  <p:stCondLst>
                                    <p:cond delay="0"/>
                                  </p:stCondLst>
                                  <p:childTnLst>
                                    <p:set>
                                      <p:cBhvr>
                                        <p:cTn id="27" dur="1" fill="hold">
                                          <p:stCondLst>
                                            <p:cond delay="0"/>
                                          </p:stCondLst>
                                        </p:cTn>
                                        <p:tgtEl>
                                          <p:spTgt spid="36875"/>
                                        </p:tgtEl>
                                        <p:attrNameLst>
                                          <p:attrName>style.visibility</p:attrName>
                                        </p:attrNameLst>
                                      </p:cBhvr>
                                      <p:to>
                                        <p:strVal val="visible"/>
                                      </p:to>
                                    </p:set>
                                    <p:animEffect transition="in" filter="fade">
                                      <p:cBhvr>
                                        <p:cTn id="28" dur="500"/>
                                        <p:tgtEl>
                                          <p:spTgt spid="36875"/>
                                        </p:tgtEl>
                                      </p:cBhvr>
                                    </p:animEffect>
                                    <p:anim calcmode="lin" valueType="num">
                                      <p:cBhvr>
                                        <p:cTn id="29" dur="500" fill="hold"/>
                                        <p:tgtEl>
                                          <p:spTgt spid="36875"/>
                                        </p:tgtEl>
                                        <p:attrNameLst>
                                          <p:attrName>ppt_x</p:attrName>
                                        </p:attrNameLst>
                                      </p:cBhvr>
                                      <p:tavLst>
                                        <p:tav tm="0">
                                          <p:val>
                                            <p:strVal val="#ppt_x-.1"/>
                                          </p:val>
                                        </p:tav>
                                        <p:tav tm="100000">
                                          <p:val>
                                            <p:strVal val="#ppt_x"/>
                                          </p:val>
                                        </p:tav>
                                      </p:tavLst>
                                    </p:anim>
                                    <p:anim calcmode="lin" valueType="num">
                                      <p:cBhvr>
                                        <p:cTn id="30" dur="500" fill="hold"/>
                                        <p:tgtEl>
                                          <p:spTgt spid="36875"/>
                                        </p:tgtEl>
                                        <p:attrNameLst>
                                          <p:attrName>ppt_y</p:attrName>
                                        </p:attrNameLst>
                                      </p:cBhvr>
                                      <p:tavLst>
                                        <p:tav tm="0">
                                          <p:val>
                                            <p:strVal val="#ppt_y"/>
                                          </p:val>
                                        </p:tav>
                                        <p:tav tm="100000">
                                          <p:val>
                                            <p:strVal val="#ppt_y"/>
                                          </p:val>
                                        </p:tav>
                                      </p:tavLst>
                                    </p:anim>
                                  </p:childTnLst>
                                  <p:subTnLst>
                                    <p:audio>
                                      <p:cMediaNode vol="4000">
                                        <p:cTn display="0" masterRel="sameClick">
                                          <p:stCondLst>
                                            <p:cond evt="begin" delay="0">
                                              <p:tn val="26"/>
                                            </p:cond>
                                          </p:stCondLst>
                                          <p:endCondLst>
                                            <p:cond evt="onStopAudio" delay="0">
                                              <p:tgtEl>
                                                <p:sldTgt/>
                                              </p:tgtEl>
                                            </p:cond>
                                          </p:endCondLst>
                                        </p:cTn>
                                        <p:tgtEl>
                                          <p:sndTgt r:embed="rId3" name="type.wav"/>
                                        </p:tgtEl>
                                      </p:cMediaNode>
                                    </p:audio>
                                  </p:subTnLst>
                                </p:cTn>
                              </p:par>
                            </p:childTnLst>
                          </p:cTn>
                        </p:par>
                      </p:childTnLst>
                    </p:cTn>
                  </p:par>
                  <p:par>
                    <p:cTn id="31" fill="hold">
                      <p:stCondLst>
                        <p:cond delay="indefinite"/>
                      </p:stCondLst>
                      <p:childTnLst>
                        <p:par>
                          <p:cTn id="32" fill="hold">
                            <p:stCondLst>
                              <p:cond delay="0"/>
                            </p:stCondLst>
                            <p:childTnLst>
                              <p:par>
                                <p:cTn id="33" presetID="54" presetClass="exit" presetSubtype="0" decel="100000" fill="hold" nodeType="clickEffect">
                                  <p:stCondLst>
                                    <p:cond delay="0"/>
                                  </p:stCondLst>
                                  <p:childTnLst>
                                    <p:anim calcmode="lin" valueType="num">
                                      <p:cBhvr>
                                        <p:cTn id="34" dur="1000"/>
                                        <p:tgtEl>
                                          <p:spTgt spid="36871"/>
                                        </p:tgtEl>
                                        <p:attrNameLst>
                                          <p:attrName>ppt_w</p:attrName>
                                        </p:attrNameLst>
                                      </p:cBhvr>
                                      <p:tavLst>
                                        <p:tav tm="0">
                                          <p:val>
                                            <p:strVal val="ppt_w"/>
                                          </p:val>
                                        </p:tav>
                                        <p:tav tm="100000">
                                          <p:val>
                                            <p:strVal val="ppt_w*0.05"/>
                                          </p:val>
                                        </p:tav>
                                      </p:tavLst>
                                    </p:anim>
                                    <p:anim calcmode="lin" valueType="num">
                                      <p:cBhvr>
                                        <p:cTn id="35" dur="1000"/>
                                        <p:tgtEl>
                                          <p:spTgt spid="36871"/>
                                        </p:tgtEl>
                                        <p:attrNameLst>
                                          <p:attrName>ppt_h</p:attrName>
                                        </p:attrNameLst>
                                      </p:cBhvr>
                                      <p:tavLst>
                                        <p:tav tm="0">
                                          <p:val>
                                            <p:strVal val="ppt_h"/>
                                          </p:val>
                                        </p:tav>
                                        <p:tav tm="100000">
                                          <p:val>
                                            <p:strVal val="ppt_h"/>
                                          </p:val>
                                        </p:tav>
                                      </p:tavLst>
                                    </p:anim>
                                    <p:anim calcmode="lin" valueType="num">
                                      <p:cBhvr>
                                        <p:cTn id="36" dur="1000"/>
                                        <p:tgtEl>
                                          <p:spTgt spid="36871"/>
                                        </p:tgtEl>
                                        <p:attrNameLst>
                                          <p:attrName>ppt_x</p:attrName>
                                        </p:attrNameLst>
                                      </p:cBhvr>
                                      <p:tavLst>
                                        <p:tav tm="0">
                                          <p:val>
                                            <p:strVal val="ppt_x"/>
                                          </p:val>
                                        </p:tav>
                                        <p:tav tm="100000">
                                          <p:val>
                                            <p:strVal val="ppt_x-.2"/>
                                          </p:val>
                                        </p:tav>
                                      </p:tavLst>
                                    </p:anim>
                                    <p:anim calcmode="lin" valueType="num">
                                      <p:cBhvr>
                                        <p:cTn id="37" dur="1000"/>
                                        <p:tgtEl>
                                          <p:spTgt spid="36871"/>
                                        </p:tgtEl>
                                        <p:attrNameLst>
                                          <p:attrName>ppt_y</p:attrName>
                                        </p:attrNameLst>
                                      </p:cBhvr>
                                      <p:tavLst>
                                        <p:tav tm="0">
                                          <p:val>
                                            <p:strVal val="ppt_y"/>
                                          </p:val>
                                        </p:tav>
                                        <p:tav tm="100000">
                                          <p:val>
                                            <p:strVal val="ppt_y"/>
                                          </p:val>
                                        </p:tav>
                                      </p:tavLst>
                                    </p:anim>
                                    <p:animEffect transition="out" filter="fade">
                                      <p:cBhvr>
                                        <p:cTn id="38" dur="1000"/>
                                        <p:tgtEl>
                                          <p:spTgt spid="36871"/>
                                        </p:tgtEl>
                                      </p:cBhvr>
                                    </p:animEffect>
                                    <p:set>
                                      <p:cBhvr>
                                        <p:cTn id="39" dur="1" fill="hold">
                                          <p:stCondLst>
                                            <p:cond delay="999"/>
                                          </p:stCondLst>
                                        </p:cTn>
                                        <p:tgtEl>
                                          <p:spTgt spid="36871"/>
                                        </p:tgtEl>
                                        <p:attrNameLst>
                                          <p:attrName>style.visibility</p:attrName>
                                        </p:attrNameLst>
                                      </p:cBhvr>
                                      <p:to>
                                        <p:strVal val="hidden"/>
                                      </p:to>
                                    </p:set>
                                  </p:childTnLst>
                                  <p:subTnLst>
                                    <p:audio>
                                      <p:cMediaNode>
                                        <p:cTn display="0" masterRel="sameClick">
                                          <p:stCondLst>
                                            <p:cond evt="begin" delay="0">
                                              <p:tn val="33"/>
                                            </p:cond>
                                          </p:stCondLst>
                                          <p:endCondLst>
                                            <p:cond evt="onStopAudio" delay="0">
                                              <p:tgtEl>
                                                <p:sldTgt/>
                                              </p:tgtEl>
                                            </p:cond>
                                          </p:endCondLst>
                                        </p:cTn>
                                        <p:tgtEl>
                                          <p:sndTgt r:embed="rId4" name="click.wav"/>
                                        </p:tgtEl>
                                      </p:cMediaNode>
                                    </p:audio>
                                  </p:subTnLst>
                                </p:cTn>
                              </p:par>
                            </p:childTnLst>
                          </p:cTn>
                        </p:par>
                        <p:par>
                          <p:cTn id="40" fill="hold">
                            <p:stCondLst>
                              <p:cond delay="1000"/>
                            </p:stCondLst>
                            <p:childTnLst>
                              <p:par>
                                <p:cTn id="41" presetID="54" presetClass="exit" presetSubtype="0" decel="100000" fill="hold" nodeType="afterEffect">
                                  <p:stCondLst>
                                    <p:cond delay="0"/>
                                  </p:stCondLst>
                                  <p:childTnLst>
                                    <p:anim calcmode="lin" valueType="num">
                                      <p:cBhvr>
                                        <p:cTn id="42" dur="1000"/>
                                        <p:tgtEl>
                                          <p:spTgt spid="36870"/>
                                        </p:tgtEl>
                                        <p:attrNameLst>
                                          <p:attrName>ppt_w</p:attrName>
                                        </p:attrNameLst>
                                      </p:cBhvr>
                                      <p:tavLst>
                                        <p:tav tm="0">
                                          <p:val>
                                            <p:strVal val="ppt_w"/>
                                          </p:val>
                                        </p:tav>
                                        <p:tav tm="100000">
                                          <p:val>
                                            <p:strVal val="ppt_w*0.05"/>
                                          </p:val>
                                        </p:tav>
                                      </p:tavLst>
                                    </p:anim>
                                    <p:anim calcmode="lin" valueType="num">
                                      <p:cBhvr>
                                        <p:cTn id="43" dur="1000"/>
                                        <p:tgtEl>
                                          <p:spTgt spid="36870"/>
                                        </p:tgtEl>
                                        <p:attrNameLst>
                                          <p:attrName>ppt_h</p:attrName>
                                        </p:attrNameLst>
                                      </p:cBhvr>
                                      <p:tavLst>
                                        <p:tav tm="0">
                                          <p:val>
                                            <p:strVal val="ppt_h"/>
                                          </p:val>
                                        </p:tav>
                                        <p:tav tm="100000">
                                          <p:val>
                                            <p:strVal val="ppt_h"/>
                                          </p:val>
                                        </p:tav>
                                      </p:tavLst>
                                    </p:anim>
                                    <p:anim calcmode="lin" valueType="num">
                                      <p:cBhvr>
                                        <p:cTn id="44" dur="1000"/>
                                        <p:tgtEl>
                                          <p:spTgt spid="36870"/>
                                        </p:tgtEl>
                                        <p:attrNameLst>
                                          <p:attrName>ppt_x</p:attrName>
                                        </p:attrNameLst>
                                      </p:cBhvr>
                                      <p:tavLst>
                                        <p:tav tm="0">
                                          <p:val>
                                            <p:strVal val="ppt_x"/>
                                          </p:val>
                                        </p:tav>
                                        <p:tav tm="100000">
                                          <p:val>
                                            <p:strVal val="ppt_x-.2"/>
                                          </p:val>
                                        </p:tav>
                                      </p:tavLst>
                                    </p:anim>
                                    <p:anim calcmode="lin" valueType="num">
                                      <p:cBhvr>
                                        <p:cTn id="45" dur="1000"/>
                                        <p:tgtEl>
                                          <p:spTgt spid="36870"/>
                                        </p:tgtEl>
                                        <p:attrNameLst>
                                          <p:attrName>ppt_y</p:attrName>
                                        </p:attrNameLst>
                                      </p:cBhvr>
                                      <p:tavLst>
                                        <p:tav tm="0">
                                          <p:val>
                                            <p:strVal val="ppt_y"/>
                                          </p:val>
                                        </p:tav>
                                        <p:tav tm="100000">
                                          <p:val>
                                            <p:strVal val="ppt_y"/>
                                          </p:val>
                                        </p:tav>
                                      </p:tavLst>
                                    </p:anim>
                                    <p:animEffect transition="out" filter="fade">
                                      <p:cBhvr>
                                        <p:cTn id="46" dur="1000"/>
                                        <p:tgtEl>
                                          <p:spTgt spid="36870"/>
                                        </p:tgtEl>
                                      </p:cBhvr>
                                    </p:animEffect>
                                    <p:set>
                                      <p:cBhvr>
                                        <p:cTn id="47" dur="1" fill="hold">
                                          <p:stCondLst>
                                            <p:cond delay="999"/>
                                          </p:stCondLst>
                                        </p:cTn>
                                        <p:tgtEl>
                                          <p:spTgt spid="36870"/>
                                        </p:tgtEl>
                                        <p:attrNameLst>
                                          <p:attrName>style.visibility</p:attrName>
                                        </p:attrNameLst>
                                      </p:cBhvr>
                                      <p:to>
                                        <p:strVal val="hidden"/>
                                      </p:to>
                                    </p:set>
                                  </p:childTnLst>
                                  <p:subTnLst>
                                    <p:audio>
                                      <p:cMediaNode>
                                        <p:cTn display="0" masterRel="sameClick">
                                          <p:stCondLst>
                                            <p:cond evt="begin" delay="0">
                                              <p:tn val="41"/>
                                            </p:cond>
                                          </p:stCondLst>
                                          <p:endCondLst>
                                            <p:cond evt="onStopAudio" delay="0">
                                              <p:tgtEl>
                                                <p:sldTgt/>
                                              </p:tgtEl>
                                            </p:cond>
                                          </p:endCondLst>
                                        </p:cTn>
                                        <p:tgtEl>
                                          <p:sndTgt r:embed="rId4" name="click.wav"/>
                                        </p:tgtEl>
                                      </p:cMediaNode>
                                    </p:audio>
                                  </p:subTnLst>
                                </p:cTn>
                              </p:par>
                            </p:childTnLst>
                          </p:cTn>
                        </p:par>
                        <p:par>
                          <p:cTn id="48" fill="hold">
                            <p:stCondLst>
                              <p:cond delay="2000"/>
                            </p:stCondLst>
                            <p:childTnLst>
                              <p:par>
                                <p:cTn id="49" presetID="54" presetClass="exit" presetSubtype="0" decel="100000" fill="hold" nodeType="afterEffect">
                                  <p:stCondLst>
                                    <p:cond delay="0"/>
                                  </p:stCondLst>
                                  <p:childTnLst>
                                    <p:anim calcmode="lin" valueType="num">
                                      <p:cBhvr>
                                        <p:cTn id="50" dur="1000"/>
                                        <p:tgtEl>
                                          <p:spTgt spid="36869"/>
                                        </p:tgtEl>
                                        <p:attrNameLst>
                                          <p:attrName>ppt_w</p:attrName>
                                        </p:attrNameLst>
                                      </p:cBhvr>
                                      <p:tavLst>
                                        <p:tav tm="0">
                                          <p:val>
                                            <p:strVal val="ppt_w"/>
                                          </p:val>
                                        </p:tav>
                                        <p:tav tm="100000">
                                          <p:val>
                                            <p:strVal val="ppt_w*0.05"/>
                                          </p:val>
                                        </p:tav>
                                      </p:tavLst>
                                    </p:anim>
                                    <p:anim calcmode="lin" valueType="num">
                                      <p:cBhvr>
                                        <p:cTn id="51" dur="1000"/>
                                        <p:tgtEl>
                                          <p:spTgt spid="36869"/>
                                        </p:tgtEl>
                                        <p:attrNameLst>
                                          <p:attrName>ppt_h</p:attrName>
                                        </p:attrNameLst>
                                      </p:cBhvr>
                                      <p:tavLst>
                                        <p:tav tm="0">
                                          <p:val>
                                            <p:strVal val="ppt_h"/>
                                          </p:val>
                                        </p:tav>
                                        <p:tav tm="100000">
                                          <p:val>
                                            <p:strVal val="ppt_h"/>
                                          </p:val>
                                        </p:tav>
                                      </p:tavLst>
                                    </p:anim>
                                    <p:anim calcmode="lin" valueType="num">
                                      <p:cBhvr>
                                        <p:cTn id="52" dur="1000"/>
                                        <p:tgtEl>
                                          <p:spTgt spid="36869"/>
                                        </p:tgtEl>
                                        <p:attrNameLst>
                                          <p:attrName>ppt_x</p:attrName>
                                        </p:attrNameLst>
                                      </p:cBhvr>
                                      <p:tavLst>
                                        <p:tav tm="0">
                                          <p:val>
                                            <p:strVal val="ppt_x"/>
                                          </p:val>
                                        </p:tav>
                                        <p:tav tm="100000">
                                          <p:val>
                                            <p:strVal val="ppt_x-.2"/>
                                          </p:val>
                                        </p:tav>
                                      </p:tavLst>
                                    </p:anim>
                                    <p:anim calcmode="lin" valueType="num">
                                      <p:cBhvr>
                                        <p:cTn id="53" dur="1000"/>
                                        <p:tgtEl>
                                          <p:spTgt spid="36869"/>
                                        </p:tgtEl>
                                        <p:attrNameLst>
                                          <p:attrName>ppt_y</p:attrName>
                                        </p:attrNameLst>
                                      </p:cBhvr>
                                      <p:tavLst>
                                        <p:tav tm="0">
                                          <p:val>
                                            <p:strVal val="ppt_y"/>
                                          </p:val>
                                        </p:tav>
                                        <p:tav tm="100000">
                                          <p:val>
                                            <p:strVal val="ppt_y"/>
                                          </p:val>
                                        </p:tav>
                                      </p:tavLst>
                                    </p:anim>
                                    <p:animEffect transition="out" filter="fade">
                                      <p:cBhvr>
                                        <p:cTn id="54" dur="1000"/>
                                        <p:tgtEl>
                                          <p:spTgt spid="36869"/>
                                        </p:tgtEl>
                                      </p:cBhvr>
                                    </p:animEffect>
                                    <p:set>
                                      <p:cBhvr>
                                        <p:cTn id="55" dur="1" fill="hold">
                                          <p:stCondLst>
                                            <p:cond delay="999"/>
                                          </p:stCondLst>
                                        </p:cTn>
                                        <p:tgtEl>
                                          <p:spTgt spid="36869"/>
                                        </p:tgtEl>
                                        <p:attrNameLst>
                                          <p:attrName>style.visibility</p:attrName>
                                        </p:attrNameLst>
                                      </p:cBhvr>
                                      <p:to>
                                        <p:strVal val="hidden"/>
                                      </p:to>
                                    </p:set>
                                  </p:childTnLst>
                                  <p:subTnLst>
                                    <p:audio>
                                      <p:cMediaNode>
                                        <p:cTn display="0" masterRel="sameClick">
                                          <p:stCondLst>
                                            <p:cond evt="begin" delay="0">
                                              <p:tn val="49"/>
                                            </p:cond>
                                          </p:stCondLst>
                                          <p:endCondLst>
                                            <p:cond evt="onStopAudio" delay="0">
                                              <p:tgtEl>
                                                <p:sldTgt/>
                                              </p:tgtEl>
                                            </p:cond>
                                          </p:endCondLst>
                                        </p:cTn>
                                        <p:tgtEl>
                                          <p:sndTgt r:embed="rId4" name="click.wav"/>
                                        </p:tgtEl>
                                      </p:cMediaNode>
                                    </p:audio>
                                  </p:subTnLst>
                                </p:cTn>
                              </p:par>
                            </p:childTnLst>
                          </p:cTn>
                        </p:par>
                        <p:par>
                          <p:cTn id="56" fill="hold">
                            <p:stCondLst>
                              <p:cond delay="3000"/>
                            </p:stCondLst>
                            <p:childTnLst>
                              <p:par>
                                <p:cTn id="57" presetID="54" presetClass="exit" presetSubtype="0" decel="100000" fill="hold" nodeType="afterEffect">
                                  <p:stCondLst>
                                    <p:cond delay="0"/>
                                  </p:stCondLst>
                                  <p:childTnLst>
                                    <p:anim calcmode="lin" valueType="num">
                                      <p:cBhvr>
                                        <p:cTn id="58" dur="1000"/>
                                        <p:tgtEl>
                                          <p:spTgt spid="36868"/>
                                        </p:tgtEl>
                                        <p:attrNameLst>
                                          <p:attrName>ppt_w</p:attrName>
                                        </p:attrNameLst>
                                      </p:cBhvr>
                                      <p:tavLst>
                                        <p:tav tm="0">
                                          <p:val>
                                            <p:strVal val="ppt_w"/>
                                          </p:val>
                                        </p:tav>
                                        <p:tav tm="100000">
                                          <p:val>
                                            <p:strVal val="ppt_w*0.05"/>
                                          </p:val>
                                        </p:tav>
                                      </p:tavLst>
                                    </p:anim>
                                    <p:anim calcmode="lin" valueType="num">
                                      <p:cBhvr>
                                        <p:cTn id="59" dur="1000"/>
                                        <p:tgtEl>
                                          <p:spTgt spid="36868"/>
                                        </p:tgtEl>
                                        <p:attrNameLst>
                                          <p:attrName>ppt_h</p:attrName>
                                        </p:attrNameLst>
                                      </p:cBhvr>
                                      <p:tavLst>
                                        <p:tav tm="0">
                                          <p:val>
                                            <p:strVal val="ppt_h"/>
                                          </p:val>
                                        </p:tav>
                                        <p:tav tm="100000">
                                          <p:val>
                                            <p:strVal val="ppt_h"/>
                                          </p:val>
                                        </p:tav>
                                      </p:tavLst>
                                    </p:anim>
                                    <p:anim calcmode="lin" valueType="num">
                                      <p:cBhvr>
                                        <p:cTn id="60" dur="1000"/>
                                        <p:tgtEl>
                                          <p:spTgt spid="36868"/>
                                        </p:tgtEl>
                                        <p:attrNameLst>
                                          <p:attrName>ppt_x</p:attrName>
                                        </p:attrNameLst>
                                      </p:cBhvr>
                                      <p:tavLst>
                                        <p:tav tm="0">
                                          <p:val>
                                            <p:strVal val="ppt_x"/>
                                          </p:val>
                                        </p:tav>
                                        <p:tav tm="100000">
                                          <p:val>
                                            <p:strVal val="ppt_x-.2"/>
                                          </p:val>
                                        </p:tav>
                                      </p:tavLst>
                                    </p:anim>
                                    <p:anim calcmode="lin" valueType="num">
                                      <p:cBhvr>
                                        <p:cTn id="61" dur="1000"/>
                                        <p:tgtEl>
                                          <p:spTgt spid="36868"/>
                                        </p:tgtEl>
                                        <p:attrNameLst>
                                          <p:attrName>ppt_y</p:attrName>
                                        </p:attrNameLst>
                                      </p:cBhvr>
                                      <p:tavLst>
                                        <p:tav tm="0">
                                          <p:val>
                                            <p:strVal val="ppt_y"/>
                                          </p:val>
                                        </p:tav>
                                        <p:tav tm="100000">
                                          <p:val>
                                            <p:strVal val="ppt_y"/>
                                          </p:val>
                                        </p:tav>
                                      </p:tavLst>
                                    </p:anim>
                                    <p:animEffect transition="out" filter="fade">
                                      <p:cBhvr>
                                        <p:cTn id="62" dur="1000"/>
                                        <p:tgtEl>
                                          <p:spTgt spid="36868"/>
                                        </p:tgtEl>
                                      </p:cBhvr>
                                    </p:animEffect>
                                    <p:set>
                                      <p:cBhvr>
                                        <p:cTn id="63" dur="1" fill="hold">
                                          <p:stCondLst>
                                            <p:cond delay="999"/>
                                          </p:stCondLst>
                                        </p:cTn>
                                        <p:tgtEl>
                                          <p:spTgt spid="36868"/>
                                        </p:tgtEl>
                                        <p:attrNameLst>
                                          <p:attrName>style.visibility</p:attrName>
                                        </p:attrNameLst>
                                      </p:cBhvr>
                                      <p:to>
                                        <p:strVal val="hidden"/>
                                      </p:to>
                                    </p:set>
                                  </p:childTnLst>
                                  <p:subTnLst>
                                    <p:audio>
                                      <p:cMediaNode>
                                        <p:cTn display="0" masterRel="sameClick">
                                          <p:stCondLst>
                                            <p:cond evt="begin" delay="0">
                                              <p:tn val="57"/>
                                            </p:cond>
                                          </p:stCondLst>
                                          <p:endCondLst>
                                            <p:cond evt="onStopAudio" delay="0">
                                              <p:tgtEl>
                                                <p:sldTgt/>
                                              </p:tgtEl>
                                            </p:cond>
                                          </p:endCondLst>
                                        </p:cTn>
                                        <p:tgtEl>
                                          <p:sndTgt r:embed="rId4" name="click.wav"/>
                                        </p:tgtEl>
                                      </p:cMediaNode>
                                    </p:audio>
                                  </p:subTnLst>
                                </p:cTn>
                              </p:par>
                            </p:childTnLst>
                          </p:cTn>
                        </p:par>
                        <p:par>
                          <p:cTn id="64" fill="hold">
                            <p:stCondLst>
                              <p:cond delay="4000"/>
                            </p:stCondLst>
                            <p:childTnLst>
                              <p:par>
                                <p:cTn id="65" presetID="54" presetClass="exit" presetSubtype="0" decel="100000" fill="hold" nodeType="afterEffect">
                                  <p:stCondLst>
                                    <p:cond delay="0"/>
                                  </p:stCondLst>
                                  <p:childTnLst>
                                    <p:anim calcmode="lin" valueType="num">
                                      <p:cBhvr>
                                        <p:cTn id="66" dur="1000"/>
                                        <p:tgtEl>
                                          <p:spTgt spid="36867"/>
                                        </p:tgtEl>
                                        <p:attrNameLst>
                                          <p:attrName>ppt_w</p:attrName>
                                        </p:attrNameLst>
                                      </p:cBhvr>
                                      <p:tavLst>
                                        <p:tav tm="0">
                                          <p:val>
                                            <p:strVal val="ppt_w"/>
                                          </p:val>
                                        </p:tav>
                                        <p:tav tm="100000">
                                          <p:val>
                                            <p:strVal val="ppt_w*0.05"/>
                                          </p:val>
                                        </p:tav>
                                      </p:tavLst>
                                    </p:anim>
                                    <p:anim calcmode="lin" valueType="num">
                                      <p:cBhvr>
                                        <p:cTn id="67" dur="1000"/>
                                        <p:tgtEl>
                                          <p:spTgt spid="36867"/>
                                        </p:tgtEl>
                                        <p:attrNameLst>
                                          <p:attrName>ppt_h</p:attrName>
                                        </p:attrNameLst>
                                      </p:cBhvr>
                                      <p:tavLst>
                                        <p:tav tm="0">
                                          <p:val>
                                            <p:strVal val="ppt_h"/>
                                          </p:val>
                                        </p:tav>
                                        <p:tav tm="100000">
                                          <p:val>
                                            <p:strVal val="ppt_h"/>
                                          </p:val>
                                        </p:tav>
                                      </p:tavLst>
                                    </p:anim>
                                    <p:anim calcmode="lin" valueType="num">
                                      <p:cBhvr>
                                        <p:cTn id="68" dur="1000"/>
                                        <p:tgtEl>
                                          <p:spTgt spid="36867"/>
                                        </p:tgtEl>
                                        <p:attrNameLst>
                                          <p:attrName>ppt_x</p:attrName>
                                        </p:attrNameLst>
                                      </p:cBhvr>
                                      <p:tavLst>
                                        <p:tav tm="0">
                                          <p:val>
                                            <p:strVal val="ppt_x"/>
                                          </p:val>
                                        </p:tav>
                                        <p:tav tm="100000">
                                          <p:val>
                                            <p:strVal val="ppt_x-.2"/>
                                          </p:val>
                                        </p:tav>
                                      </p:tavLst>
                                    </p:anim>
                                    <p:anim calcmode="lin" valueType="num">
                                      <p:cBhvr>
                                        <p:cTn id="69" dur="1000"/>
                                        <p:tgtEl>
                                          <p:spTgt spid="36867"/>
                                        </p:tgtEl>
                                        <p:attrNameLst>
                                          <p:attrName>ppt_y</p:attrName>
                                        </p:attrNameLst>
                                      </p:cBhvr>
                                      <p:tavLst>
                                        <p:tav tm="0">
                                          <p:val>
                                            <p:strVal val="ppt_y"/>
                                          </p:val>
                                        </p:tav>
                                        <p:tav tm="100000">
                                          <p:val>
                                            <p:strVal val="ppt_y"/>
                                          </p:val>
                                        </p:tav>
                                      </p:tavLst>
                                    </p:anim>
                                    <p:animEffect transition="out" filter="fade">
                                      <p:cBhvr>
                                        <p:cTn id="70" dur="1000"/>
                                        <p:tgtEl>
                                          <p:spTgt spid="36867"/>
                                        </p:tgtEl>
                                      </p:cBhvr>
                                    </p:animEffect>
                                    <p:set>
                                      <p:cBhvr>
                                        <p:cTn id="71" dur="1" fill="hold">
                                          <p:stCondLst>
                                            <p:cond delay="999"/>
                                          </p:stCondLst>
                                        </p:cTn>
                                        <p:tgtEl>
                                          <p:spTgt spid="36867"/>
                                        </p:tgtEl>
                                        <p:attrNameLst>
                                          <p:attrName>style.visibility</p:attrName>
                                        </p:attrNameLst>
                                      </p:cBhvr>
                                      <p:to>
                                        <p:strVal val="hidden"/>
                                      </p:to>
                                    </p:set>
                                  </p:childTnLst>
                                  <p:subTnLst>
                                    <p:audio>
                                      <p:cMediaNode>
                                        <p:cTn display="0" masterRel="sameClick">
                                          <p:stCondLst>
                                            <p:cond evt="begin" delay="0">
                                              <p:tn val="65"/>
                                            </p:cond>
                                          </p:stCondLst>
                                          <p:endCondLst>
                                            <p:cond evt="onStopAudio" delay="0">
                                              <p:tgtEl>
                                                <p:sldTgt/>
                                              </p:tgtEl>
                                            </p:cond>
                                          </p:endCondLst>
                                        </p:cTn>
                                        <p:tgtEl>
                                          <p:sndTgt r:embed="rId4" name="click.wav"/>
                                        </p:tgtEl>
                                      </p:cMediaNode>
                                    </p:audio>
                                  </p:subTnLst>
                                </p:cTn>
                              </p:par>
                            </p:childTnLst>
                          </p:cTn>
                        </p:par>
                        <p:par>
                          <p:cTn id="72" fill="hold">
                            <p:stCondLst>
                              <p:cond delay="5000"/>
                            </p:stCondLst>
                            <p:childTnLst>
                              <p:par>
                                <p:cTn id="73" presetID="6" presetClass="emph" presetSubtype="0" fill="hold" nodeType="afterEffect">
                                  <p:stCondLst>
                                    <p:cond delay="0"/>
                                  </p:stCondLst>
                                  <p:childTnLst>
                                    <p:animScale>
                                      <p:cBhvr>
                                        <p:cTn id="74" dur="1000" fill="hold"/>
                                        <p:tgtEl>
                                          <p:spTgt spid="36866"/>
                                        </p:tgtEl>
                                      </p:cBhvr>
                                      <p:by x="130000" y="130000"/>
                                    </p:animScale>
                                  </p:childTnLst>
                                  <p:subTnLst>
                                    <p:audio>
                                      <p:cMediaNode>
                                        <p:cTn display="0" masterRel="sameClick">
                                          <p:stCondLst>
                                            <p:cond evt="begin" delay="0">
                                              <p:tn val="73"/>
                                            </p:cond>
                                          </p:stCondLst>
                                          <p:endCondLst>
                                            <p:cond evt="onStopAudio" delay="0">
                                              <p:tgtEl>
                                                <p:sldTgt/>
                                              </p:tgtEl>
                                            </p:cond>
                                          </p:endCondLst>
                                        </p:cTn>
                                        <p:tgtEl>
                                          <p:sndTgt r:embed="rId5" name="BELL.WAV"/>
                                        </p:tgtEl>
                                      </p:cMediaNode>
                                    </p:audio>
                                  </p:subTnLst>
                                </p:cTn>
                              </p:par>
                            </p:childTnLst>
                          </p:cTn>
                        </p:par>
                      </p:childTnLst>
                    </p:cTn>
                  </p:par>
                  <p:par>
                    <p:cTn id="75" fill="hold">
                      <p:stCondLst>
                        <p:cond delay="indefinite"/>
                      </p:stCondLst>
                      <p:childTnLst>
                        <p:par>
                          <p:cTn id="76" fill="hold">
                            <p:stCondLst>
                              <p:cond delay="0"/>
                            </p:stCondLst>
                            <p:childTnLst>
                              <p:par>
                                <p:cTn id="77" presetID="6" presetClass="emph" presetSubtype="0" fill="hold" grpId="1" nodeType="clickEffect">
                                  <p:stCondLst>
                                    <p:cond delay="0"/>
                                  </p:stCondLst>
                                  <p:childTnLst>
                                    <p:animScale>
                                      <p:cBhvr>
                                        <p:cTn id="78" dur="2000" fill="hold"/>
                                        <p:tgtEl>
                                          <p:spTgt spid="36876"/>
                                        </p:tgtEl>
                                      </p:cBhvr>
                                      <p:by x="150000" y="150000"/>
                                    </p:animScale>
                                  </p:childTnLst>
                                  <p:subTnLst>
                                    <p:audio>
                                      <p:cMediaNode vol="100000">
                                        <p:cTn display="0" masterRel="sameClick">
                                          <p:stCondLst>
                                            <p:cond evt="begin" delay="0">
                                              <p:tn val="77"/>
                                            </p:cond>
                                          </p:stCondLst>
                                          <p:endCondLst>
                                            <p:cond evt="onStopAudio" delay="0">
                                              <p:tgtEl>
                                                <p:sldTgt/>
                                              </p:tgtEl>
                                            </p:cond>
                                          </p:endCondLst>
                                        </p:cTn>
                                        <p:tgtEl>
                                          <p:sndTgt r:embed="rId6"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75" grpId="0" bldLvl="0" animBg="1"/>
      <p:bldP spid="36876" grpId="0" bldLvl="0" animBg="1"/>
      <p:bldP spid="36876" grpId="1" bldLvl="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AutoShape 2"/>
          <p:cNvSpPr/>
          <p:nvPr/>
        </p:nvSpPr>
        <p:spPr>
          <a:xfrm>
            <a:off x="7597775" y="1160463"/>
            <a:ext cx="1143000" cy="685800"/>
          </a:xfrm>
          <a:prstGeom prst="star16">
            <a:avLst>
              <a:gd name="adj" fmla="val 37500"/>
            </a:avLst>
          </a:prstGeom>
          <a:gradFill rotWithShape="1">
            <a:gsLst>
              <a:gs pos="0">
                <a:schemeClr val="bg1"/>
              </a:gs>
              <a:gs pos="100000">
                <a:srgbClr val="7B77C7"/>
              </a:gs>
            </a:gsLst>
            <a:path path="shape">
              <a:fillToRect l="50000" t="50000" r="50000" b="50000"/>
            </a:path>
            <a:tileRect/>
          </a:gradFill>
          <a:ln w="9525" cap="flat" cmpd="sng">
            <a:solidFill>
              <a:schemeClr val="tx1"/>
            </a:solidFill>
            <a:prstDash val="solid"/>
            <a:miter/>
            <a:headEnd type="none" w="med" len="med"/>
            <a:tailEnd type="none" w="med" len="med"/>
          </a:ln>
        </p:spPr>
        <p:txBody>
          <a:bodyPr wrap="none" anchor="ctr" anchorCtr="0"/>
          <a:lstStyle>
            <a:lvl1pPr marL="342900" indent="-342900" algn="l" rtl="0" eaLnBrk="0" fontAlgn="base" hangingPunct="0">
              <a:spcBef>
                <a:spcPct val="20000"/>
              </a:spcBef>
              <a:spcAft>
                <a:spcPct val="0"/>
              </a:spcAft>
              <a:buClr>
                <a:schemeClr val="folHlink"/>
              </a:buClr>
              <a:buSzPct val="60000"/>
              <a:buFont typeface="Wingdings" panose="05000000000000000000"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hlink"/>
              </a:buClr>
              <a:buSzPct val="55000"/>
              <a:buFont typeface="Wingdings" panose="05000000000000000000" pitchFamily="2" charset="2"/>
              <a:buChar char="n"/>
              <a:defRPr sz="2800">
                <a:solidFill>
                  <a:schemeClr val="tx1"/>
                </a:solidFill>
                <a:latin typeface="+mn-lt"/>
              </a:defRPr>
            </a:lvl2pPr>
            <a:lvl3pPr marL="1143000" indent="-228600" algn="l" rtl="0" eaLnBrk="0" fontAlgn="base" hangingPunct="0">
              <a:spcBef>
                <a:spcPct val="20000"/>
              </a:spcBef>
              <a:spcAft>
                <a:spcPct val="0"/>
              </a:spcAft>
              <a:buClr>
                <a:schemeClr val="folHlink"/>
              </a:buClr>
              <a:buSzPct val="50000"/>
              <a:buFont typeface="Wingdings" panose="05000000000000000000"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SzPct val="55000"/>
              <a:buFont typeface="Wingdings" panose="05000000000000000000" pitchFamily="2" charset="2"/>
              <a:buChar char="n"/>
              <a:defRPr sz="2000">
                <a:solidFill>
                  <a:schemeClr val="tx1"/>
                </a:solidFill>
                <a:latin typeface="+mn-lt"/>
              </a:defRPr>
            </a:lvl4pPr>
            <a:lvl5pPr marL="2057400" indent="-228600" algn="l" rtl="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mn-lt"/>
              </a:defRPr>
            </a:lvl5pPr>
          </a:lstStyle>
          <a:p>
            <a:pPr marL="0" lvl="0" indent="0" algn="ctr" eaLnBrk="1" hangingPunct="1">
              <a:spcBef>
                <a:spcPct val="0"/>
              </a:spcBef>
              <a:buClrTx/>
              <a:buSzTx/>
              <a:buFontTx/>
              <a:buNone/>
            </a:pPr>
            <a:r>
              <a:rPr lang="en-US" altLang="en-US" sz="4400" b="1" dirty="0">
                <a:solidFill>
                  <a:srgbClr val="FF0000"/>
                </a:solidFill>
                <a:latin typeface="Arial" panose="020B0604020202020204" pitchFamily="34" charset="0"/>
                <a:cs typeface="Arial" panose="020B0604020202020204" pitchFamily="34" charset="0"/>
              </a:rPr>
              <a:t>0</a:t>
            </a:r>
            <a:endParaRPr lang="en-US" altLang="en-US" sz="4400" b="1" dirty="0">
              <a:solidFill>
                <a:srgbClr val="FF0000"/>
              </a:solidFill>
              <a:latin typeface="Arial" panose="020B0604020202020204" pitchFamily="34" charset="0"/>
              <a:ea typeface="Arial" panose="020B0604020202020204" pitchFamily="34" charset="0"/>
            </a:endParaRPr>
          </a:p>
        </p:txBody>
      </p:sp>
      <p:sp>
        <p:nvSpPr>
          <p:cNvPr id="37891" name="AutoShape 3"/>
          <p:cNvSpPr/>
          <p:nvPr/>
        </p:nvSpPr>
        <p:spPr>
          <a:xfrm>
            <a:off x="7597775" y="1160463"/>
            <a:ext cx="1143000" cy="685800"/>
          </a:xfrm>
          <a:prstGeom prst="star16">
            <a:avLst>
              <a:gd name="adj" fmla="val 37500"/>
            </a:avLst>
          </a:prstGeom>
          <a:gradFill rotWithShape="1">
            <a:gsLst>
              <a:gs pos="0">
                <a:schemeClr val="bg1"/>
              </a:gs>
              <a:gs pos="100000">
                <a:srgbClr val="89B593"/>
              </a:gs>
            </a:gsLst>
            <a:path path="shape">
              <a:fillToRect l="50000" t="50000" r="50000" b="50000"/>
            </a:path>
            <a:tileRect/>
          </a:gradFill>
          <a:ln w="9525" cap="flat" cmpd="sng">
            <a:solidFill>
              <a:schemeClr val="tx1"/>
            </a:solidFill>
            <a:prstDash val="solid"/>
            <a:miter/>
            <a:headEnd type="none" w="med" len="med"/>
            <a:tailEnd type="none" w="med" len="med"/>
          </a:ln>
        </p:spPr>
        <p:txBody>
          <a:bodyPr wrap="none" anchor="ctr" anchorCtr="0"/>
          <a:lstStyle>
            <a:lvl1pPr marL="342900" indent="-342900" algn="l" rtl="0" eaLnBrk="0" fontAlgn="base" hangingPunct="0">
              <a:spcBef>
                <a:spcPct val="20000"/>
              </a:spcBef>
              <a:spcAft>
                <a:spcPct val="0"/>
              </a:spcAft>
              <a:buClr>
                <a:schemeClr val="folHlink"/>
              </a:buClr>
              <a:buSzPct val="60000"/>
              <a:buFont typeface="Wingdings" panose="05000000000000000000"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hlink"/>
              </a:buClr>
              <a:buSzPct val="55000"/>
              <a:buFont typeface="Wingdings" panose="05000000000000000000" pitchFamily="2" charset="2"/>
              <a:buChar char="n"/>
              <a:defRPr sz="2800">
                <a:solidFill>
                  <a:schemeClr val="tx1"/>
                </a:solidFill>
                <a:latin typeface="+mn-lt"/>
              </a:defRPr>
            </a:lvl2pPr>
            <a:lvl3pPr marL="1143000" indent="-228600" algn="l" rtl="0" eaLnBrk="0" fontAlgn="base" hangingPunct="0">
              <a:spcBef>
                <a:spcPct val="20000"/>
              </a:spcBef>
              <a:spcAft>
                <a:spcPct val="0"/>
              </a:spcAft>
              <a:buClr>
                <a:schemeClr val="folHlink"/>
              </a:buClr>
              <a:buSzPct val="50000"/>
              <a:buFont typeface="Wingdings" panose="05000000000000000000"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SzPct val="55000"/>
              <a:buFont typeface="Wingdings" panose="05000000000000000000" pitchFamily="2" charset="2"/>
              <a:buChar char="n"/>
              <a:defRPr sz="2000">
                <a:solidFill>
                  <a:schemeClr val="tx1"/>
                </a:solidFill>
                <a:latin typeface="+mn-lt"/>
              </a:defRPr>
            </a:lvl4pPr>
            <a:lvl5pPr marL="2057400" indent="-228600" algn="l" rtl="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mn-lt"/>
              </a:defRPr>
            </a:lvl5pPr>
          </a:lstStyle>
          <a:p>
            <a:pPr marL="0" lvl="0" indent="0" algn="ctr" eaLnBrk="1" hangingPunct="1">
              <a:spcBef>
                <a:spcPct val="0"/>
              </a:spcBef>
              <a:buClrTx/>
              <a:buSzTx/>
              <a:buFontTx/>
              <a:buNone/>
            </a:pPr>
            <a:r>
              <a:rPr lang="en-US" altLang="en-US" sz="4400" b="1" dirty="0">
                <a:solidFill>
                  <a:srgbClr val="800000"/>
                </a:solidFill>
                <a:latin typeface="Arial" panose="020B0604020202020204" pitchFamily="34" charset="0"/>
                <a:cs typeface="Arial" panose="020B0604020202020204" pitchFamily="34" charset="0"/>
              </a:rPr>
              <a:t>1</a:t>
            </a:r>
            <a:endParaRPr lang="en-US" altLang="en-US" sz="4400" b="1" dirty="0">
              <a:solidFill>
                <a:srgbClr val="800000"/>
              </a:solidFill>
              <a:latin typeface="Arial" panose="020B0604020202020204" pitchFamily="34" charset="0"/>
              <a:ea typeface="Arial" panose="020B0604020202020204" pitchFamily="34" charset="0"/>
            </a:endParaRPr>
          </a:p>
        </p:txBody>
      </p:sp>
      <p:sp>
        <p:nvSpPr>
          <p:cNvPr id="37892" name="AutoShape 4"/>
          <p:cNvSpPr/>
          <p:nvPr/>
        </p:nvSpPr>
        <p:spPr>
          <a:xfrm>
            <a:off x="7597775" y="1160463"/>
            <a:ext cx="1143000" cy="685800"/>
          </a:xfrm>
          <a:prstGeom prst="star16">
            <a:avLst>
              <a:gd name="adj" fmla="val 37500"/>
            </a:avLst>
          </a:prstGeom>
          <a:gradFill rotWithShape="1">
            <a:gsLst>
              <a:gs pos="0">
                <a:schemeClr val="bg1"/>
              </a:gs>
              <a:gs pos="100000">
                <a:srgbClr val="FC4254"/>
              </a:gs>
            </a:gsLst>
            <a:path path="shape">
              <a:fillToRect l="50000" t="50000" r="50000" b="50000"/>
            </a:path>
            <a:tileRect/>
          </a:gradFill>
          <a:ln w="9525" cap="flat" cmpd="sng">
            <a:solidFill>
              <a:schemeClr val="tx1"/>
            </a:solidFill>
            <a:prstDash val="solid"/>
            <a:miter/>
            <a:headEnd type="none" w="med" len="med"/>
            <a:tailEnd type="none" w="med" len="med"/>
          </a:ln>
        </p:spPr>
        <p:txBody>
          <a:bodyPr wrap="none" anchor="ctr" anchorCtr="0"/>
          <a:lstStyle>
            <a:lvl1pPr marL="342900" indent="-342900" algn="l" rtl="0" eaLnBrk="0" fontAlgn="base" hangingPunct="0">
              <a:spcBef>
                <a:spcPct val="20000"/>
              </a:spcBef>
              <a:spcAft>
                <a:spcPct val="0"/>
              </a:spcAft>
              <a:buClr>
                <a:schemeClr val="folHlink"/>
              </a:buClr>
              <a:buSzPct val="60000"/>
              <a:buFont typeface="Wingdings" panose="05000000000000000000"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hlink"/>
              </a:buClr>
              <a:buSzPct val="55000"/>
              <a:buFont typeface="Wingdings" panose="05000000000000000000" pitchFamily="2" charset="2"/>
              <a:buChar char="n"/>
              <a:defRPr sz="2800">
                <a:solidFill>
                  <a:schemeClr val="tx1"/>
                </a:solidFill>
                <a:latin typeface="+mn-lt"/>
              </a:defRPr>
            </a:lvl2pPr>
            <a:lvl3pPr marL="1143000" indent="-228600" algn="l" rtl="0" eaLnBrk="0" fontAlgn="base" hangingPunct="0">
              <a:spcBef>
                <a:spcPct val="20000"/>
              </a:spcBef>
              <a:spcAft>
                <a:spcPct val="0"/>
              </a:spcAft>
              <a:buClr>
                <a:schemeClr val="folHlink"/>
              </a:buClr>
              <a:buSzPct val="50000"/>
              <a:buFont typeface="Wingdings" panose="05000000000000000000"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SzPct val="55000"/>
              <a:buFont typeface="Wingdings" panose="05000000000000000000" pitchFamily="2" charset="2"/>
              <a:buChar char="n"/>
              <a:defRPr sz="2000">
                <a:solidFill>
                  <a:schemeClr val="tx1"/>
                </a:solidFill>
                <a:latin typeface="+mn-lt"/>
              </a:defRPr>
            </a:lvl4pPr>
            <a:lvl5pPr marL="2057400" indent="-228600" algn="l" rtl="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mn-lt"/>
              </a:defRPr>
            </a:lvl5pPr>
          </a:lstStyle>
          <a:p>
            <a:pPr marL="0" lvl="0" indent="0" algn="ctr" eaLnBrk="1" hangingPunct="1">
              <a:spcBef>
                <a:spcPct val="0"/>
              </a:spcBef>
              <a:buClrTx/>
              <a:buSzTx/>
              <a:buFontTx/>
              <a:buNone/>
            </a:pPr>
            <a:r>
              <a:rPr lang="en-US" altLang="en-US" sz="4400" b="1" dirty="0">
                <a:solidFill>
                  <a:srgbClr val="0033CC"/>
                </a:solidFill>
                <a:latin typeface="Arial" panose="020B0604020202020204" pitchFamily="34" charset="0"/>
                <a:cs typeface="Arial" panose="020B0604020202020204" pitchFamily="34" charset="0"/>
              </a:rPr>
              <a:t>2</a:t>
            </a:r>
            <a:endParaRPr lang="en-US" altLang="en-US" sz="4400" b="1" dirty="0">
              <a:solidFill>
                <a:srgbClr val="0033CC"/>
              </a:solidFill>
              <a:latin typeface="Arial" panose="020B0604020202020204" pitchFamily="34" charset="0"/>
              <a:ea typeface="Arial" panose="020B0604020202020204" pitchFamily="34" charset="0"/>
            </a:endParaRPr>
          </a:p>
        </p:txBody>
      </p:sp>
      <p:sp>
        <p:nvSpPr>
          <p:cNvPr id="37893" name="AutoShape 5"/>
          <p:cNvSpPr/>
          <p:nvPr/>
        </p:nvSpPr>
        <p:spPr>
          <a:xfrm>
            <a:off x="7597775" y="1160463"/>
            <a:ext cx="1143000" cy="685800"/>
          </a:xfrm>
          <a:prstGeom prst="star16">
            <a:avLst>
              <a:gd name="adj" fmla="val 37500"/>
            </a:avLst>
          </a:prstGeom>
          <a:gradFill rotWithShape="1">
            <a:gsLst>
              <a:gs pos="0">
                <a:schemeClr val="bg1"/>
              </a:gs>
              <a:gs pos="100000">
                <a:srgbClr val="FC4254"/>
              </a:gs>
            </a:gsLst>
            <a:path path="shape">
              <a:fillToRect l="50000" t="50000" r="50000" b="50000"/>
            </a:path>
            <a:tileRect/>
          </a:gradFill>
          <a:ln w="9525" cap="flat" cmpd="sng">
            <a:solidFill>
              <a:schemeClr val="tx1"/>
            </a:solidFill>
            <a:prstDash val="solid"/>
            <a:miter/>
            <a:headEnd type="none" w="med" len="med"/>
            <a:tailEnd type="none" w="med" len="med"/>
          </a:ln>
        </p:spPr>
        <p:txBody>
          <a:bodyPr wrap="none" anchor="ctr" anchorCtr="0"/>
          <a:lstStyle>
            <a:lvl1pPr marL="342900" indent="-342900" algn="l" rtl="0" eaLnBrk="0" fontAlgn="base" hangingPunct="0">
              <a:spcBef>
                <a:spcPct val="20000"/>
              </a:spcBef>
              <a:spcAft>
                <a:spcPct val="0"/>
              </a:spcAft>
              <a:buClr>
                <a:schemeClr val="folHlink"/>
              </a:buClr>
              <a:buSzPct val="60000"/>
              <a:buFont typeface="Wingdings" panose="05000000000000000000"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hlink"/>
              </a:buClr>
              <a:buSzPct val="55000"/>
              <a:buFont typeface="Wingdings" panose="05000000000000000000" pitchFamily="2" charset="2"/>
              <a:buChar char="n"/>
              <a:defRPr sz="2800">
                <a:solidFill>
                  <a:schemeClr val="tx1"/>
                </a:solidFill>
                <a:latin typeface="+mn-lt"/>
              </a:defRPr>
            </a:lvl2pPr>
            <a:lvl3pPr marL="1143000" indent="-228600" algn="l" rtl="0" eaLnBrk="0" fontAlgn="base" hangingPunct="0">
              <a:spcBef>
                <a:spcPct val="20000"/>
              </a:spcBef>
              <a:spcAft>
                <a:spcPct val="0"/>
              </a:spcAft>
              <a:buClr>
                <a:schemeClr val="folHlink"/>
              </a:buClr>
              <a:buSzPct val="50000"/>
              <a:buFont typeface="Wingdings" panose="05000000000000000000"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SzPct val="55000"/>
              <a:buFont typeface="Wingdings" panose="05000000000000000000" pitchFamily="2" charset="2"/>
              <a:buChar char="n"/>
              <a:defRPr sz="2000">
                <a:solidFill>
                  <a:schemeClr val="tx1"/>
                </a:solidFill>
                <a:latin typeface="+mn-lt"/>
              </a:defRPr>
            </a:lvl4pPr>
            <a:lvl5pPr marL="2057400" indent="-228600" algn="l" rtl="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mn-lt"/>
              </a:defRPr>
            </a:lvl5pPr>
          </a:lstStyle>
          <a:p>
            <a:pPr marL="0" lvl="0" indent="0" algn="ctr" eaLnBrk="1" hangingPunct="1">
              <a:spcBef>
                <a:spcPct val="0"/>
              </a:spcBef>
              <a:buClrTx/>
              <a:buSzTx/>
              <a:buFontTx/>
              <a:buNone/>
            </a:pPr>
            <a:r>
              <a:rPr lang="en-US" altLang="en-US" sz="4400" b="1" dirty="0">
                <a:solidFill>
                  <a:srgbClr val="0033CC"/>
                </a:solidFill>
                <a:latin typeface="Arial" panose="020B0604020202020204" pitchFamily="34" charset="0"/>
                <a:cs typeface="Arial" panose="020B0604020202020204" pitchFamily="34" charset="0"/>
              </a:rPr>
              <a:t>3</a:t>
            </a:r>
            <a:endParaRPr lang="en-US" altLang="en-US" sz="4400" b="1" dirty="0">
              <a:solidFill>
                <a:srgbClr val="0033CC"/>
              </a:solidFill>
              <a:latin typeface="Arial" panose="020B0604020202020204" pitchFamily="34" charset="0"/>
              <a:ea typeface="Arial" panose="020B0604020202020204" pitchFamily="34" charset="0"/>
            </a:endParaRPr>
          </a:p>
        </p:txBody>
      </p:sp>
      <p:sp>
        <p:nvSpPr>
          <p:cNvPr id="37894" name="AutoShape 6"/>
          <p:cNvSpPr/>
          <p:nvPr/>
        </p:nvSpPr>
        <p:spPr>
          <a:xfrm>
            <a:off x="7597775" y="1160463"/>
            <a:ext cx="1143000" cy="685800"/>
          </a:xfrm>
          <a:prstGeom prst="star16">
            <a:avLst>
              <a:gd name="adj" fmla="val 37500"/>
            </a:avLst>
          </a:prstGeom>
          <a:gradFill rotWithShape="1">
            <a:gsLst>
              <a:gs pos="0">
                <a:schemeClr val="bg1"/>
              </a:gs>
              <a:gs pos="100000">
                <a:srgbClr val="FC4254"/>
              </a:gs>
            </a:gsLst>
            <a:path path="shape">
              <a:fillToRect l="50000" t="50000" r="50000" b="50000"/>
            </a:path>
            <a:tileRect/>
          </a:gradFill>
          <a:ln w="9525" cap="flat" cmpd="sng">
            <a:solidFill>
              <a:schemeClr val="tx1"/>
            </a:solidFill>
            <a:prstDash val="solid"/>
            <a:miter/>
            <a:headEnd type="none" w="med" len="med"/>
            <a:tailEnd type="none" w="med" len="med"/>
          </a:ln>
        </p:spPr>
        <p:txBody>
          <a:bodyPr wrap="none" anchor="ctr" anchorCtr="0"/>
          <a:lstStyle>
            <a:lvl1pPr marL="342900" indent="-342900" algn="l" rtl="0" eaLnBrk="0" fontAlgn="base" hangingPunct="0">
              <a:spcBef>
                <a:spcPct val="20000"/>
              </a:spcBef>
              <a:spcAft>
                <a:spcPct val="0"/>
              </a:spcAft>
              <a:buClr>
                <a:schemeClr val="folHlink"/>
              </a:buClr>
              <a:buSzPct val="60000"/>
              <a:buFont typeface="Wingdings" panose="05000000000000000000"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hlink"/>
              </a:buClr>
              <a:buSzPct val="55000"/>
              <a:buFont typeface="Wingdings" panose="05000000000000000000" pitchFamily="2" charset="2"/>
              <a:buChar char="n"/>
              <a:defRPr sz="2800">
                <a:solidFill>
                  <a:schemeClr val="tx1"/>
                </a:solidFill>
                <a:latin typeface="+mn-lt"/>
              </a:defRPr>
            </a:lvl2pPr>
            <a:lvl3pPr marL="1143000" indent="-228600" algn="l" rtl="0" eaLnBrk="0" fontAlgn="base" hangingPunct="0">
              <a:spcBef>
                <a:spcPct val="20000"/>
              </a:spcBef>
              <a:spcAft>
                <a:spcPct val="0"/>
              </a:spcAft>
              <a:buClr>
                <a:schemeClr val="folHlink"/>
              </a:buClr>
              <a:buSzPct val="50000"/>
              <a:buFont typeface="Wingdings" panose="05000000000000000000"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SzPct val="55000"/>
              <a:buFont typeface="Wingdings" panose="05000000000000000000" pitchFamily="2" charset="2"/>
              <a:buChar char="n"/>
              <a:defRPr sz="2000">
                <a:solidFill>
                  <a:schemeClr val="tx1"/>
                </a:solidFill>
                <a:latin typeface="+mn-lt"/>
              </a:defRPr>
            </a:lvl4pPr>
            <a:lvl5pPr marL="2057400" indent="-228600" algn="l" rtl="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mn-lt"/>
              </a:defRPr>
            </a:lvl5pPr>
          </a:lstStyle>
          <a:p>
            <a:pPr marL="0" lvl="0" indent="0" algn="ctr" eaLnBrk="1" hangingPunct="1">
              <a:spcBef>
                <a:spcPct val="0"/>
              </a:spcBef>
              <a:buClrTx/>
              <a:buSzTx/>
              <a:buFontTx/>
              <a:buNone/>
            </a:pPr>
            <a:r>
              <a:rPr lang="en-US" altLang="en-US" sz="4400" b="1" dirty="0">
                <a:solidFill>
                  <a:srgbClr val="0033CC"/>
                </a:solidFill>
                <a:latin typeface="Arial" panose="020B0604020202020204" pitchFamily="34" charset="0"/>
                <a:cs typeface="Arial" panose="020B0604020202020204" pitchFamily="34" charset="0"/>
              </a:rPr>
              <a:t>4</a:t>
            </a:r>
            <a:endParaRPr lang="en-US" altLang="en-US" sz="4400" b="1" dirty="0">
              <a:solidFill>
                <a:srgbClr val="0033CC"/>
              </a:solidFill>
              <a:latin typeface="Arial" panose="020B0604020202020204" pitchFamily="34" charset="0"/>
              <a:ea typeface="Arial" panose="020B0604020202020204" pitchFamily="34" charset="0"/>
            </a:endParaRPr>
          </a:p>
        </p:txBody>
      </p:sp>
      <p:sp>
        <p:nvSpPr>
          <p:cNvPr id="37895" name="AutoShape 7"/>
          <p:cNvSpPr/>
          <p:nvPr/>
        </p:nvSpPr>
        <p:spPr>
          <a:xfrm>
            <a:off x="7597775" y="1160463"/>
            <a:ext cx="1143000" cy="685800"/>
          </a:xfrm>
          <a:prstGeom prst="star16">
            <a:avLst>
              <a:gd name="adj" fmla="val 37500"/>
            </a:avLst>
          </a:prstGeom>
          <a:gradFill rotWithShape="1">
            <a:gsLst>
              <a:gs pos="0">
                <a:schemeClr val="bg1"/>
              </a:gs>
              <a:gs pos="100000">
                <a:srgbClr val="FC4254"/>
              </a:gs>
            </a:gsLst>
            <a:path path="shape">
              <a:fillToRect l="50000" t="50000" r="50000" b="50000"/>
            </a:path>
            <a:tileRect/>
          </a:gradFill>
          <a:ln w="9525" cap="flat" cmpd="sng">
            <a:solidFill>
              <a:schemeClr val="tx1"/>
            </a:solidFill>
            <a:prstDash val="solid"/>
            <a:miter/>
            <a:headEnd type="none" w="med" len="med"/>
            <a:tailEnd type="none" w="med" len="med"/>
          </a:ln>
        </p:spPr>
        <p:txBody>
          <a:bodyPr wrap="none" anchor="ctr" anchorCtr="0"/>
          <a:lstStyle>
            <a:lvl1pPr marL="342900" indent="-342900" algn="l" rtl="0" eaLnBrk="0" fontAlgn="base" hangingPunct="0">
              <a:spcBef>
                <a:spcPct val="20000"/>
              </a:spcBef>
              <a:spcAft>
                <a:spcPct val="0"/>
              </a:spcAft>
              <a:buClr>
                <a:schemeClr val="folHlink"/>
              </a:buClr>
              <a:buSzPct val="60000"/>
              <a:buFont typeface="Wingdings" panose="05000000000000000000"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hlink"/>
              </a:buClr>
              <a:buSzPct val="55000"/>
              <a:buFont typeface="Wingdings" panose="05000000000000000000" pitchFamily="2" charset="2"/>
              <a:buChar char="n"/>
              <a:defRPr sz="2800">
                <a:solidFill>
                  <a:schemeClr val="tx1"/>
                </a:solidFill>
                <a:latin typeface="+mn-lt"/>
              </a:defRPr>
            </a:lvl2pPr>
            <a:lvl3pPr marL="1143000" indent="-228600" algn="l" rtl="0" eaLnBrk="0" fontAlgn="base" hangingPunct="0">
              <a:spcBef>
                <a:spcPct val="20000"/>
              </a:spcBef>
              <a:spcAft>
                <a:spcPct val="0"/>
              </a:spcAft>
              <a:buClr>
                <a:schemeClr val="folHlink"/>
              </a:buClr>
              <a:buSzPct val="50000"/>
              <a:buFont typeface="Wingdings" panose="05000000000000000000"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SzPct val="55000"/>
              <a:buFont typeface="Wingdings" panose="05000000000000000000" pitchFamily="2" charset="2"/>
              <a:buChar char="n"/>
              <a:defRPr sz="2000">
                <a:solidFill>
                  <a:schemeClr val="tx1"/>
                </a:solidFill>
                <a:latin typeface="+mn-lt"/>
              </a:defRPr>
            </a:lvl4pPr>
            <a:lvl5pPr marL="2057400" indent="-228600" algn="l" rtl="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mn-lt"/>
              </a:defRPr>
            </a:lvl5pPr>
          </a:lstStyle>
          <a:p>
            <a:pPr marL="0" lvl="0" indent="0" algn="ctr" eaLnBrk="1" hangingPunct="1">
              <a:spcBef>
                <a:spcPct val="0"/>
              </a:spcBef>
              <a:buClrTx/>
              <a:buSzTx/>
              <a:buFontTx/>
              <a:buNone/>
            </a:pPr>
            <a:r>
              <a:rPr lang="en-US" altLang="en-US" sz="4400" b="1" dirty="0">
                <a:solidFill>
                  <a:srgbClr val="0033CC"/>
                </a:solidFill>
                <a:latin typeface="Arial" panose="020B0604020202020204" pitchFamily="34" charset="0"/>
                <a:cs typeface="Arial" panose="020B0604020202020204" pitchFamily="34" charset="0"/>
              </a:rPr>
              <a:t>5</a:t>
            </a:r>
            <a:endParaRPr lang="en-US" altLang="en-US" sz="4400" b="1" dirty="0">
              <a:solidFill>
                <a:srgbClr val="0033CC"/>
              </a:solidFill>
              <a:latin typeface="Arial" panose="020B0604020202020204" pitchFamily="34" charset="0"/>
              <a:ea typeface="Arial" panose="020B0604020202020204" pitchFamily="34" charset="0"/>
            </a:endParaRPr>
          </a:p>
        </p:txBody>
      </p:sp>
      <p:sp>
        <p:nvSpPr>
          <p:cNvPr id="37896" name="WordArt 8"/>
          <p:cNvSpPr>
            <a:spLocks noChangeArrowheads="1" noChangeShapeType="1"/>
          </p:cNvSpPr>
          <p:nvPr/>
        </p:nvSpPr>
        <p:spPr bwMode="auto">
          <a:xfrm rot="365934">
            <a:off x="1653152" y="884458"/>
            <a:ext cx="5334000" cy="914400"/>
          </a:xfrm>
          <a:prstGeom prst="rect">
            <a:avLst/>
          </a:prstGeom>
        </p:spPr>
        <p:txBody>
          <a:bodyPr wrap="none" numCol="1" fromWordArt="1">
            <a:prstTxWarp prst="textCascadeUp">
              <a:avLst>
                <a:gd name="adj" fmla="val 44444"/>
              </a:avLst>
            </a:prstTxWarp>
            <a:scene3d>
              <a:camera prst="legacyPerspectiveFront">
                <a:rot lat="20519999" lon="1080000" rev="0"/>
              </a:camera>
              <a:lightRig rig="legacyFlat1" dir="r"/>
            </a:scene3d>
            <a:sp3d extrusionH="430200" prstMaterial="legacyMatte">
              <a:extrusionClr>
                <a:srgbClr val="FF6600"/>
              </a:extrusionClr>
            </a:sp3d>
          </a:body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vi-VN" sz="3600" b="0" i="0" u="none" strike="noStrike" kern="1200" cap="none" spc="0" normalizeH="0" baseline="0" noProof="0" dirty="0">
                <a:ln w="9525" cmpd="sng">
                  <a:round/>
                </a:ln>
                <a:gradFill rotWithShape="0">
                  <a:gsLst>
                    <a:gs pos="0">
                      <a:srgbClr val="FFE701"/>
                    </a:gs>
                    <a:gs pos="100000">
                      <a:srgbClr val="FE3E02"/>
                    </a:gs>
                  </a:gsLst>
                  <a:lin ang="5034066" scaled="1"/>
                </a:gradFill>
                <a:effectLst/>
                <a:uLnTx/>
                <a:uFillTx/>
                <a:latin typeface="Tahoma" panose="020B0604030504040204"/>
                <a:ea typeface="Tahoma" panose="020B0604030504040204"/>
                <a:cs typeface="Tahoma" panose="020B0604030504040204"/>
              </a:rPr>
              <a:t>RUNG CHUÔNG VÀNG</a:t>
            </a:r>
          </a:p>
        </p:txBody>
      </p:sp>
      <p:sp>
        <p:nvSpPr>
          <p:cNvPr id="37897" name="AutoShape 9"/>
          <p:cNvSpPr>
            <a:spLocks noChangeArrowheads="1"/>
          </p:cNvSpPr>
          <p:nvPr/>
        </p:nvSpPr>
        <p:spPr bwMode="auto">
          <a:xfrm>
            <a:off x="468313" y="1895475"/>
            <a:ext cx="6985000" cy="800100"/>
          </a:xfrm>
          <a:prstGeom prst="roundRect">
            <a:avLst>
              <a:gd name="adj" fmla="val 50000"/>
            </a:avLst>
          </a:prstGeom>
          <a:solidFill>
            <a:schemeClr val="bg1"/>
          </a:solidFill>
          <a:ln w="57150" cmpd="sng">
            <a:solidFill>
              <a:srgbClr val="FFFFFF"/>
            </a:solidFill>
            <a:round/>
          </a:ln>
          <a:effectLst>
            <a:outerShdw dist="63500" dir="3187806" algn="ctr" rotWithShape="0">
              <a:srgbClr val="001D3A"/>
            </a:outerShdw>
          </a:effectLst>
        </p:spPr>
        <p:txBody>
          <a:bodyPr wrap="none" anchor="ctr"/>
          <a:lstStyle/>
          <a:p>
            <a:pPr algn="ctr" eaLnBrk="1" hangingPunct="1">
              <a:buNone/>
            </a:pPr>
            <a:r>
              <a:rPr sz="2800" b="1" u="sng" dirty="0">
                <a:solidFill>
                  <a:srgbClr val="002060"/>
                </a:solidFill>
                <a:effectLst>
                  <a:outerShdw blurRad="38100" dist="38100" dir="2700000">
                    <a:srgbClr val="C0C0C0"/>
                  </a:outerShdw>
                </a:effectLst>
                <a:latin typeface="Times New Roman" panose="02020603050405020304" pitchFamily="18" charset="0"/>
                <a:cs typeface="Times New Roman" panose="02020603050405020304" pitchFamily="18" charset="0"/>
              </a:rPr>
              <a:t>CÂU 3</a:t>
            </a:r>
            <a:r>
              <a:rPr sz="2800" b="1" dirty="0">
                <a:solidFill>
                  <a:srgbClr val="002060"/>
                </a:solidFill>
                <a:effectLst>
                  <a:outerShdw blurRad="38100" dist="38100" dir="2700000">
                    <a:srgbClr val="C0C0C0"/>
                  </a:outerShdw>
                </a:effectLst>
                <a:latin typeface="Times New Roman" panose="02020603050405020304" pitchFamily="18" charset="0"/>
                <a:cs typeface="Times New Roman" panose="02020603050405020304" pitchFamily="18" charset="0"/>
              </a:rPr>
              <a:t>: </a:t>
            </a:r>
          </a:p>
          <a:p>
            <a:pPr algn="ctr" eaLnBrk="1" hangingPunct="1">
              <a:buNone/>
            </a:pPr>
            <a:r>
              <a:rPr sz="2800" b="1" dirty="0">
                <a:solidFill>
                  <a:srgbClr val="002060"/>
                </a:solidFill>
                <a:effectLst>
                  <a:outerShdw blurRad="38100" dist="38100" dir="2700000">
                    <a:srgbClr val="C0C0C0"/>
                  </a:outerShdw>
                </a:effectLst>
                <a:latin typeface="Times New Roman" panose="02020603050405020304" pitchFamily="18" charset="0"/>
                <a:cs typeface="Times New Roman" panose="02020603050405020304" pitchFamily="18" charset="0"/>
              </a:rPr>
              <a:t>Huế l</a:t>
            </a:r>
            <a:r>
              <a:rPr sz="2800" b="1" dirty="0">
                <a:solidFill>
                  <a:srgbClr val="002060"/>
                </a:solidFill>
                <a:effectLst>
                  <a:outerShdw blurRad="38100" dist="38100" dir="2700000">
                    <a:srgbClr val="C0C0C0"/>
                  </a:outerShdw>
                </a:effectLst>
                <a:latin typeface="Times New Roman" panose="02020603050405020304" pitchFamily="18" charset="0"/>
                <a:ea typeface="Times New Roman" panose="02020603050405020304" pitchFamily="18" charset="0"/>
              </a:rPr>
              <a:t>à</a:t>
            </a:r>
            <a:r>
              <a:rPr sz="2800" b="1" dirty="0">
                <a:solidFill>
                  <a:srgbClr val="002060"/>
                </a:solidFill>
                <a:effectLst>
                  <a:outerShdw blurRad="38100" dist="38100" dir="2700000">
                    <a:srgbClr val="C0C0C0"/>
                  </a:outerShdw>
                </a:effectLst>
                <a:latin typeface="Times New Roman" panose="02020603050405020304" pitchFamily="18" charset="0"/>
                <a:cs typeface="Times New Roman" panose="02020603050405020304" pitchFamily="18" charset="0"/>
              </a:rPr>
              <a:t> th</a:t>
            </a:r>
            <a:r>
              <a:rPr sz="2800" b="1" dirty="0">
                <a:solidFill>
                  <a:srgbClr val="002060"/>
                </a:solidFill>
                <a:effectLst>
                  <a:outerShdw blurRad="38100" dist="38100" dir="2700000">
                    <a:srgbClr val="C0C0C0"/>
                  </a:outerShdw>
                </a:effectLst>
                <a:latin typeface="Times New Roman" panose="02020603050405020304" pitchFamily="18" charset="0"/>
                <a:ea typeface="Times New Roman" panose="02020603050405020304" pitchFamily="18" charset="0"/>
              </a:rPr>
              <a:t>à</a:t>
            </a:r>
            <a:r>
              <a:rPr sz="2800" b="1" dirty="0">
                <a:solidFill>
                  <a:srgbClr val="002060"/>
                </a:solidFill>
                <a:effectLst>
                  <a:outerShdw blurRad="38100" dist="38100" dir="2700000">
                    <a:srgbClr val="C0C0C0"/>
                  </a:outerShdw>
                </a:effectLst>
                <a:latin typeface="Times New Roman" panose="02020603050405020304" pitchFamily="18" charset="0"/>
                <a:cs typeface="Times New Roman" panose="02020603050405020304" pitchFamily="18" charset="0"/>
              </a:rPr>
              <a:t>nh phố du lịch nổi tiếng vì:</a:t>
            </a:r>
            <a:endParaRPr sz="2800" b="1" dirty="0">
              <a:solidFill>
                <a:srgbClr val="002060"/>
              </a:solidFill>
              <a:effectLst>
                <a:outerShdw blurRad="38100" dist="38100" dir="2700000">
                  <a:srgbClr val="C0C0C0"/>
                </a:outerShdw>
              </a:effectLst>
              <a:latin typeface="Times New Roman" panose="02020603050405020304" pitchFamily="18" charset="0"/>
              <a:ea typeface="Times New Roman" panose="02020603050405020304" pitchFamily="18" charset="0"/>
            </a:endParaRPr>
          </a:p>
        </p:txBody>
      </p:sp>
      <p:sp>
        <p:nvSpPr>
          <p:cNvPr id="37898" name="AutoShape 10"/>
          <p:cNvSpPr>
            <a:spLocks noChangeArrowheads="1"/>
          </p:cNvSpPr>
          <p:nvPr/>
        </p:nvSpPr>
        <p:spPr bwMode="auto">
          <a:xfrm>
            <a:off x="468313" y="3030538"/>
            <a:ext cx="5002213" cy="681038"/>
          </a:xfrm>
          <a:prstGeom prst="roundRect">
            <a:avLst>
              <a:gd name="adj" fmla="val 50000"/>
            </a:avLst>
          </a:prstGeom>
          <a:solidFill>
            <a:schemeClr val="bg1"/>
          </a:solidFill>
          <a:ln w="57150" cmpd="sng">
            <a:solidFill>
              <a:srgbClr val="000000"/>
            </a:solidFill>
            <a:round/>
          </a:ln>
          <a:effectLst>
            <a:outerShdw dist="63500" dir="3187806" algn="ctr" rotWithShape="0">
              <a:srgbClr val="001D3A"/>
            </a:outerShdw>
          </a:effectLst>
        </p:spPr>
        <p:txBody>
          <a:bodyPr wrap="none" anchor="ctr"/>
          <a:lstStyle/>
          <a:p>
            <a:pPr eaLnBrk="1" hangingPunct="1">
              <a:buNone/>
            </a:pPr>
            <a:r>
              <a:rPr sz="2800" b="1" dirty="0">
                <a:effectLst>
                  <a:outerShdw blurRad="38100" dist="38100" dir="2700000">
                    <a:srgbClr val="C0C0C0"/>
                  </a:outerShdw>
                </a:effectLst>
                <a:latin typeface="Times New Roman" panose="02020603050405020304" pitchFamily="18" charset="0"/>
                <a:cs typeface="Times New Roman" panose="02020603050405020304" pitchFamily="18" charset="0"/>
              </a:rPr>
              <a:t> A. Huế có nhiều cảnh đẹp.</a:t>
            </a:r>
            <a:endParaRPr sz="2800" b="1" dirty="0">
              <a:effectLst>
                <a:outerShdw blurRad="38100" dist="38100" dir="2700000">
                  <a:srgbClr val="C0C0C0"/>
                </a:outerShdw>
              </a:effectLst>
              <a:latin typeface="Times New Roman" panose="02020603050405020304" pitchFamily="18" charset="0"/>
              <a:ea typeface="Times New Roman" panose="02020603050405020304" pitchFamily="18" charset="0"/>
            </a:endParaRPr>
          </a:p>
        </p:txBody>
      </p:sp>
      <p:sp>
        <p:nvSpPr>
          <p:cNvPr id="37899" name="AutoShape 11"/>
          <p:cNvSpPr>
            <a:spLocks noChangeArrowheads="1"/>
          </p:cNvSpPr>
          <p:nvPr/>
        </p:nvSpPr>
        <p:spPr bwMode="auto">
          <a:xfrm>
            <a:off x="468313" y="3879850"/>
            <a:ext cx="5995988" cy="628650"/>
          </a:xfrm>
          <a:prstGeom prst="roundRect">
            <a:avLst>
              <a:gd name="adj" fmla="val 50000"/>
            </a:avLst>
          </a:prstGeom>
          <a:solidFill>
            <a:schemeClr val="bg1"/>
          </a:solidFill>
          <a:ln w="57150" cmpd="sng">
            <a:solidFill>
              <a:srgbClr val="000000"/>
            </a:solidFill>
            <a:round/>
          </a:ln>
          <a:effectLst>
            <a:outerShdw dist="63500" dir="3187806" algn="ctr" rotWithShape="0">
              <a:srgbClr val="001D3A"/>
            </a:outerShdw>
          </a:effectLst>
        </p:spPr>
        <p:txBody>
          <a:bodyPr wrap="none" anchor="ctr"/>
          <a:lstStyle/>
          <a:p>
            <a:pPr eaLnBrk="1" hangingPunct="1">
              <a:buNone/>
            </a:pPr>
            <a:r>
              <a:rPr sz="2800" b="1" dirty="0">
                <a:effectLst>
                  <a:outerShdw blurRad="38100" dist="38100" dir="2700000">
                    <a:srgbClr val="C0C0C0"/>
                  </a:outerShdw>
                </a:effectLst>
                <a:latin typeface="Times New Roman" panose="02020603050405020304" pitchFamily="18" charset="0"/>
                <a:cs typeface="Times New Roman" panose="02020603050405020304" pitchFamily="18" charset="0"/>
              </a:rPr>
              <a:t>B. Huế có rất nhiều món ăn đặc sản.</a:t>
            </a:r>
            <a:endParaRPr sz="2800" b="1" dirty="0">
              <a:effectLst>
                <a:outerShdw blurRad="38100" dist="38100" dir="2700000">
                  <a:srgbClr val="C0C0C0"/>
                </a:outerShdw>
              </a:effectLst>
              <a:latin typeface="Times New Roman" panose="02020603050405020304" pitchFamily="18" charset="0"/>
              <a:ea typeface="Times New Roman" panose="02020603050405020304" pitchFamily="18" charset="0"/>
            </a:endParaRPr>
          </a:p>
        </p:txBody>
      </p:sp>
      <p:sp>
        <p:nvSpPr>
          <p:cNvPr id="37900" name="AutoShape 12"/>
          <p:cNvSpPr>
            <a:spLocks noChangeArrowheads="1"/>
          </p:cNvSpPr>
          <p:nvPr/>
        </p:nvSpPr>
        <p:spPr bwMode="auto">
          <a:xfrm>
            <a:off x="319088" y="4713288"/>
            <a:ext cx="7850188" cy="1131888"/>
          </a:xfrm>
          <a:prstGeom prst="roundRect">
            <a:avLst>
              <a:gd name="adj" fmla="val 50000"/>
            </a:avLst>
          </a:prstGeom>
          <a:solidFill>
            <a:schemeClr val="bg1"/>
          </a:solidFill>
          <a:ln w="57150" cmpd="sng">
            <a:solidFill>
              <a:srgbClr val="000000"/>
            </a:solidFill>
            <a:round/>
          </a:ln>
          <a:effectLst>
            <a:outerShdw dist="63500" dir="3187806" algn="ctr" rotWithShape="0">
              <a:srgbClr val="001D3A"/>
            </a:outerShdw>
          </a:effectLst>
        </p:spPr>
        <p:txBody>
          <a:bodyPr wrap="none" anchor="ctr"/>
          <a:lstStyle/>
          <a:p>
            <a:pPr eaLnBrk="1" hangingPunct="1">
              <a:buNone/>
            </a:pPr>
            <a:r>
              <a:rPr sz="2800" b="1" dirty="0">
                <a:effectLst>
                  <a:outerShdw blurRad="38100" dist="38100" dir="2700000">
                    <a:srgbClr val="C0C0C0"/>
                  </a:outerShdw>
                </a:effectLst>
                <a:latin typeface="Times New Roman" panose="02020603050405020304" pitchFamily="18" charset="0"/>
                <a:cs typeface="Times New Roman" panose="02020603050405020304" pitchFamily="18" charset="0"/>
              </a:rPr>
              <a:t>C. Huế có nhiều cảnh thiên nhiên đẹp v</a:t>
            </a:r>
            <a:r>
              <a:rPr sz="2800" b="1" dirty="0">
                <a:effectLst>
                  <a:outerShdw blurRad="38100" dist="38100" dir="2700000">
                    <a:srgbClr val="C0C0C0"/>
                  </a:outerShdw>
                </a:effectLst>
                <a:latin typeface="Times New Roman" panose="02020603050405020304" pitchFamily="18" charset="0"/>
                <a:ea typeface="Times New Roman" panose="02020603050405020304" pitchFamily="18" charset="0"/>
              </a:rPr>
              <a:t>à</a:t>
            </a:r>
            <a:r>
              <a:rPr sz="2800" b="1" dirty="0">
                <a:effectLst>
                  <a:outerShdw blurRad="38100" dist="38100" dir="2700000">
                    <a:srgbClr val="C0C0C0"/>
                  </a:outerShdw>
                </a:effectLst>
                <a:latin typeface="Times New Roman" panose="02020603050405020304" pitchFamily="18" charset="0"/>
                <a:cs typeface="Times New Roman" panose="02020603050405020304" pitchFamily="18" charset="0"/>
              </a:rPr>
              <a:t> nhiều </a:t>
            </a:r>
          </a:p>
          <a:p>
            <a:pPr eaLnBrk="1" hangingPunct="1">
              <a:buNone/>
            </a:pPr>
            <a:r>
              <a:rPr sz="2800" b="1" dirty="0">
                <a:effectLst>
                  <a:outerShdw blurRad="38100" dist="38100" dir="2700000">
                    <a:srgbClr val="C0C0C0"/>
                  </a:outerShdw>
                </a:effectLst>
                <a:latin typeface="Times New Roman" panose="02020603050405020304" pitchFamily="18" charset="0"/>
                <a:cs typeface="Times New Roman" panose="02020603050405020304" pitchFamily="18" charset="0"/>
              </a:rPr>
              <a:t>công trình kiến trúc cổ có giá trị nghệ thuật cao.</a:t>
            </a:r>
            <a:endParaRPr sz="2800" b="1" dirty="0">
              <a:effectLst>
                <a:outerShdw blurRad="38100" dist="38100" dir="2700000">
                  <a:srgbClr val="C0C0C0"/>
                </a:outerShdw>
              </a:effectLst>
              <a:latin typeface="Times New Roman" panose="02020603050405020304" pitchFamily="18" charset="0"/>
              <a:ea typeface="Times New Roman" panose="02020603050405020304" pitchFamily="18" charset="0"/>
            </a:endParaRPr>
          </a:p>
        </p:txBody>
      </p:sp>
      <p:pic>
        <p:nvPicPr>
          <p:cNvPr id="4" name="Content Placeholder 3"/>
          <p:cNvPicPr>
            <a:picLocks noGrp="1" noChangeAspect="1"/>
          </p:cNvPicPr>
          <p:nvPr/>
        </p:nvPicPr>
        <p:blipFill>
          <a:blip r:embed="rId7">
            <a:extLst>
              <a:ext uri="{28A0092B-C50C-407E-A947-70E740481C1C}">
                <a14:useLocalDpi xmlns:a14="http://schemas.microsoft.com/office/drawing/2010/main" val="0"/>
              </a:ext>
            </a:extLst>
          </a:blip>
          <a:stretch>
            <a:fillRect/>
          </a:stretch>
        </p:blipFill>
        <p:spPr>
          <a:xfrm>
            <a:off x="6553200" y="2667000"/>
            <a:ext cx="2101215" cy="203708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0" presetClass="entr" presetSubtype="0" fill="hold" nodeType="withEffect">
                                  <p:stCondLst>
                                    <p:cond delay="0"/>
                                  </p:stCondLst>
                                  <p:childTnLst>
                                    <p:set>
                                      <p:cBhvr>
                                        <p:cTn id="6" dur="1" fill="hold">
                                          <p:stCondLst>
                                            <p:cond delay="0"/>
                                          </p:stCondLst>
                                        </p:cTn>
                                        <p:tgtEl>
                                          <p:spTgt spid="37897"/>
                                        </p:tgtEl>
                                        <p:attrNameLst>
                                          <p:attrName>style.visibility</p:attrName>
                                        </p:attrNameLst>
                                      </p:cBhvr>
                                      <p:to>
                                        <p:strVal val="visible"/>
                                      </p:to>
                                    </p:set>
                                    <p:animEffect transition="in" filter="fade">
                                      <p:cBhvr>
                                        <p:cTn id="7" dur="500"/>
                                        <p:tgtEl>
                                          <p:spTgt spid="37897"/>
                                        </p:tgtEl>
                                      </p:cBhvr>
                                    </p:animEffect>
                                    <p:anim calcmode="lin" valueType="num">
                                      <p:cBhvr>
                                        <p:cTn id="8" dur="500" fill="hold"/>
                                        <p:tgtEl>
                                          <p:spTgt spid="37897"/>
                                        </p:tgtEl>
                                        <p:attrNameLst>
                                          <p:attrName>ppt_x</p:attrName>
                                        </p:attrNameLst>
                                      </p:cBhvr>
                                      <p:tavLst>
                                        <p:tav tm="0">
                                          <p:val>
                                            <p:strVal val="#ppt_x-.1"/>
                                          </p:val>
                                        </p:tav>
                                        <p:tav tm="100000">
                                          <p:val>
                                            <p:strVal val="#ppt_x"/>
                                          </p:val>
                                        </p:tav>
                                      </p:tavLst>
                                    </p:anim>
                                    <p:anim calcmode="lin" valueType="num">
                                      <p:cBhvr>
                                        <p:cTn id="9" dur="500" fill="hold"/>
                                        <p:tgtEl>
                                          <p:spTgt spid="37897"/>
                                        </p:tgtEl>
                                        <p:attrNameLst>
                                          <p:attrName>ppt_y</p:attrName>
                                        </p:attrNameLst>
                                      </p:cBhvr>
                                      <p:tavLst>
                                        <p:tav tm="0">
                                          <p:val>
                                            <p:strVal val="#ppt_y"/>
                                          </p:val>
                                        </p:tav>
                                        <p:tav tm="100000">
                                          <p:val>
                                            <p:strVal val="#ppt_y"/>
                                          </p:val>
                                        </p:tav>
                                      </p:tavLst>
                                    </p:anim>
                                  </p:childTnLst>
                                  <p:subTnLst>
                                    <p:audio>
                                      <p:cMediaNode vol="100000">
                                        <p:cTn display="0" masterRel="sameClick">
                                          <p:stCondLst>
                                            <p:cond evt="begin" delay="0">
                                              <p:tn val="5"/>
                                            </p:cond>
                                          </p:stCondLst>
                                          <p:endCondLst>
                                            <p:cond evt="onStopAudio" delay="0">
                                              <p:tgtEl>
                                                <p:sldTgt/>
                                              </p:tgtEl>
                                            </p:cond>
                                          </p:endCondLst>
                                        </p:cTn>
                                        <p:tgtEl>
                                          <p:sndTgt r:embed="rId2" name="arrow.wav"/>
                                        </p:tgtEl>
                                      </p:cMediaNode>
                                    </p:audio>
                                  </p:subTnLst>
                                </p:cTn>
                              </p:par>
                            </p:childTnLst>
                          </p:cTn>
                        </p:par>
                      </p:childTnLst>
                    </p:cTn>
                  </p:par>
                  <p:par>
                    <p:cTn id="10" fill="hold">
                      <p:stCondLst>
                        <p:cond delay="indefinite"/>
                      </p:stCondLst>
                      <p:childTnLst>
                        <p:par>
                          <p:cTn id="11" fill="hold">
                            <p:stCondLst>
                              <p:cond delay="0"/>
                            </p:stCondLst>
                            <p:childTnLst>
                              <p:par>
                                <p:cTn id="12" presetID="40" presetClass="entr" presetSubtype="0" fill="hold" nodeType="clickEffect">
                                  <p:stCondLst>
                                    <p:cond delay="0"/>
                                  </p:stCondLst>
                                  <p:childTnLst>
                                    <p:set>
                                      <p:cBhvr>
                                        <p:cTn id="13" dur="1" fill="hold">
                                          <p:stCondLst>
                                            <p:cond delay="0"/>
                                          </p:stCondLst>
                                        </p:cTn>
                                        <p:tgtEl>
                                          <p:spTgt spid="37898"/>
                                        </p:tgtEl>
                                        <p:attrNameLst>
                                          <p:attrName>style.visibility</p:attrName>
                                        </p:attrNameLst>
                                      </p:cBhvr>
                                      <p:to>
                                        <p:strVal val="visible"/>
                                      </p:to>
                                    </p:set>
                                    <p:animEffect transition="in" filter="fade">
                                      <p:cBhvr>
                                        <p:cTn id="14" dur="500"/>
                                        <p:tgtEl>
                                          <p:spTgt spid="37898"/>
                                        </p:tgtEl>
                                      </p:cBhvr>
                                    </p:animEffect>
                                    <p:anim calcmode="lin" valueType="num">
                                      <p:cBhvr>
                                        <p:cTn id="15" dur="500" fill="hold"/>
                                        <p:tgtEl>
                                          <p:spTgt spid="37898"/>
                                        </p:tgtEl>
                                        <p:attrNameLst>
                                          <p:attrName>ppt_x</p:attrName>
                                        </p:attrNameLst>
                                      </p:cBhvr>
                                      <p:tavLst>
                                        <p:tav tm="0">
                                          <p:val>
                                            <p:strVal val="#ppt_x-.1"/>
                                          </p:val>
                                        </p:tav>
                                        <p:tav tm="100000">
                                          <p:val>
                                            <p:strVal val="#ppt_x"/>
                                          </p:val>
                                        </p:tav>
                                      </p:tavLst>
                                    </p:anim>
                                    <p:anim calcmode="lin" valueType="num">
                                      <p:cBhvr>
                                        <p:cTn id="16" dur="500" fill="hold"/>
                                        <p:tgtEl>
                                          <p:spTgt spid="37898"/>
                                        </p:tgtEl>
                                        <p:attrNameLst>
                                          <p:attrName>ppt_y</p:attrName>
                                        </p:attrNameLst>
                                      </p:cBhvr>
                                      <p:tavLst>
                                        <p:tav tm="0">
                                          <p:val>
                                            <p:strVal val="#ppt_y"/>
                                          </p:val>
                                        </p:tav>
                                        <p:tav tm="100000">
                                          <p:val>
                                            <p:strVal val="#ppt_y"/>
                                          </p:val>
                                        </p:tav>
                                      </p:tavLst>
                                    </p:anim>
                                  </p:childTnLst>
                                  <p:subTnLst>
                                    <p:audio>
                                      <p:cMediaNode vol="6000">
                                        <p:cTn display="0" masterRel="sameClick">
                                          <p:stCondLst>
                                            <p:cond evt="begin" delay="0">
                                              <p:tn val="12"/>
                                            </p:cond>
                                          </p:stCondLst>
                                          <p:endCondLst>
                                            <p:cond evt="onStopAudio" delay="0">
                                              <p:tgtEl>
                                                <p:sldTgt/>
                                              </p:tgtEl>
                                            </p:cond>
                                          </p:endCondLst>
                                        </p:cTn>
                                        <p:tgtEl>
                                          <p:sndTgt r:embed="rId3" name="type.wav"/>
                                        </p:tgtEl>
                                      </p:cMediaNode>
                                    </p:audio>
                                  </p:subTnLst>
                                </p:cTn>
                              </p:par>
                            </p:childTnLst>
                          </p:cTn>
                        </p:par>
                      </p:childTnLst>
                    </p:cTn>
                  </p:par>
                  <p:par>
                    <p:cTn id="17" fill="hold">
                      <p:stCondLst>
                        <p:cond delay="indefinite"/>
                      </p:stCondLst>
                      <p:childTnLst>
                        <p:par>
                          <p:cTn id="18" fill="hold">
                            <p:stCondLst>
                              <p:cond delay="0"/>
                            </p:stCondLst>
                            <p:childTnLst>
                              <p:par>
                                <p:cTn id="19" presetID="40" presetClass="entr" presetSubtype="0" fill="hold" grpId="0" nodeType="clickEffect">
                                  <p:stCondLst>
                                    <p:cond delay="0"/>
                                  </p:stCondLst>
                                  <p:childTnLst>
                                    <p:set>
                                      <p:cBhvr>
                                        <p:cTn id="20" dur="1" fill="hold">
                                          <p:stCondLst>
                                            <p:cond delay="0"/>
                                          </p:stCondLst>
                                        </p:cTn>
                                        <p:tgtEl>
                                          <p:spTgt spid="37899"/>
                                        </p:tgtEl>
                                        <p:attrNameLst>
                                          <p:attrName>style.visibility</p:attrName>
                                        </p:attrNameLst>
                                      </p:cBhvr>
                                      <p:to>
                                        <p:strVal val="visible"/>
                                      </p:to>
                                    </p:set>
                                    <p:animEffect transition="in" filter="fade">
                                      <p:cBhvr>
                                        <p:cTn id="21" dur="500"/>
                                        <p:tgtEl>
                                          <p:spTgt spid="37899"/>
                                        </p:tgtEl>
                                      </p:cBhvr>
                                    </p:animEffect>
                                    <p:anim calcmode="lin" valueType="num">
                                      <p:cBhvr>
                                        <p:cTn id="22" dur="500" fill="hold"/>
                                        <p:tgtEl>
                                          <p:spTgt spid="37899"/>
                                        </p:tgtEl>
                                        <p:attrNameLst>
                                          <p:attrName>ppt_x</p:attrName>
                                        </p:attrNameLst>
                                      </p:cBhvr>
                                      <p:tavLst>
                                        <p:tav tm="0">
                                          <p:val>
                                            <p:strVal val="#ppt_x-.1"/>
                                          </p:val>
                                        </p:tav>
                                        <p:tav tm="100000">
                                          <p:val>
                                            <p:strVal val="#ppt_x"/>
                                          </p:val>
                                        </p:tav>
                                      </p:tavLst>
                                    </p:anim>
                                    <p:anim calcmode="lin" valueType="num">
                                      <p:cBhvr>
                                        <p:cTn id="23" dur="500" fill="hold"/>
                                        <p:tgtEl>
                                          <p:spTgt spid="37899"/>
                                        </p:tgtEl>
                                        <p:attrNameLst>
                                          <p:attrName>ppt_y</p:attrName>
                                        </p:attrNameLst>
                                      </p:cBhvr>
                                      <p:tavLst>
                                        <p:tav tm="0">
                                          <p:val>
                                            <p:strVal val="#ppt_y"/>
                                          </p:val>
                                        </p:tav>
                                        <p:tav tm="100000">
                                          <p:val>
                                            <p:strVal val="#ppt_y"/>
                                          </p:val>
                                        </p:tav>
                                      </p:tavLst>
                                    </p:anim>
                                  </p:childTnLst>
                                  <p:subTnLst>
                                    <p:audio>
                                      <p:cMediaNode vol="4000">
                                        <p:cTn display="0" masterRel="sameClick">
                                          <p:stCondLst>
                                            <p:cond evt="begin" delay="0">
                                              <p:tn val="19"/>
                                            </p:cond>
                                          </p:stCondLst>
                                          <p:endCondLst>
                                            <p:cond evt="onStopAudio" delay="0">
                                              <p:tgtEl>
                                                <p:sldTgt/>
                                              </p:tgtEl>
                                            </p:cond>
                                          </p:endCondLst>
                                        </p:cTn>
                                        <p:tgtEl>
                                          <p:sndTgt r:embed="rId3" name="type.wav"/>
                                        </p:tgtEl>
                                      </p:cMediaNode>
                                    </p:audio>
                                  </p:subTnLst>
                                </p:cTn>
                              </p:par>
                            </p:childTnLst>
                          </p:cTn>
                        </p:par>
                      </p:childTnLst>
                    </p:cTn>
                  </p:par>
                  <p:par>
                    <p:cTn id="24" fill="hold">
                      <p:stCondLst>
                        <p:cond delay="indefinite"/>
                      </p:stCondLst>
                      <p:childTnLst>
                        <p:par>
                          <p:cTn id="25" fill="hold">
                            <p:stCondLst>
                              <p:cond delay="0"/>
                            </p:stCondLst>
                            <p:childTnLst>
                              <p:par>
                                <p:cTn id="26" presetID="40" presetClass="entr" presetSubtype="0" fill="hold" grpId="0" nodeType="clickEffect">
                                  <p:stCondLst>
                                    <p:cond delay="0"/>
                                  </p:stCondLst>
                                  <p:childTnLst>
                                    <p:set>
                                      <p:cBhvr>
                                        <p:cTn id="27" dur="1" fill="hold">
                                          <p:stCondLst>
                                            <p:cond delay="0"/>
                                          </p:stCondLst>
                                        </p:cTn>
                                        <p:tgtEl>
                                          <p:spTgt spid="37900"/>
                                        </p:tgtEl>
                                        <p:attrNameLst>
                                          <p:attrName>style.visibility</p:attrName>
                                        </p:attrNameLst>
                                      </p:cBhvr>
                                      <p:to>
                                        <p:strVal val="visible"/>
                                      </p:to>
                                    </p:set>
                                    <p:animEffect transition="in" filter="fade">
                                      <p:cBhvr>
                                        <p:cTn id="28" dur="500"/>
                                        <p:tgtEl>
                                          <p:spTgt spid="37900"/>
                                        </p:tgtEl>
                                      </p:cBhvr>
                                    </p:animEffect>
                                    <p:anim calcmode="lin" valueType="num">
                                      <p:cBhvr>
                                        <p:cTn id="29" dur="500" fill="hold"/>
                                        <p:tgtEl>
                                          <p:spTgt spid="37900"/>
                                        </p:tgtEl>
                                        <p:attrNameLst>
                                          <p:attrName>ppt_x</p:attrName>
                                        </p:attrNameLst>
                                      </p:cBhvr>
                                      <p:tavLst>
                                        <p:tav tm="0">
                                          <p:val>
                                            <p:strVal val="#ppt_x-.1"/>
                                          </p:val>
                                        </p:tav>
                                        <p:tav tm="100000">
                                          <p:val>
                                            <p:strVal val="#ppt_x"/>
                                          </p:val>
                                        </p:tav>
                                      </p:tavLst>
                                    </p:anim>
                                    <p:anim calcmode="lin" valueType="num">
                                      <p:cBhvr>
                                        <p:cTn id="30" dur="500" fill="hold"/>
                                        <p:tgtEl>
                                          <p:spTgt spid="37900"/>
                                        </p:tgtEl>
                                        <p:attrNameLst>
                                          <p:attrName>ppt_y</p:attrName>
                                        </p:attrNameLst>
                                      </p:cBhvr>
                                      <p:tavLst>
                                        <p:tav tm="0">
                                          <p:val>
                                            <p:strVal val="#ppt_y"/>
                                          </p:val>
                                        </p:tav>
                                        <p:tav tm="100000">
                                          <p:val>
                                            <p:strVal val="#ppt_y"/>
                                          </p:val>
                                        </p:tav>
                                      </p:tavLst>
                                    </p:anim>
                                  </p:childTnLst>
                                  <p:subTnLst>
                                    <p:audio>
                                      <p:cMediaNode vol="2000">
                                        <p:cTn display="0" masterRel="sameClick">
                                          <p:stCondLst>
                                            <p:cond evt="begin" delay="0">
                                              <p:tn val="26"/>
                                            </p:cond>
                                          </p:stCondLst>
                                          <p:endCondLst>
                                            <p:cond evt="onStopAudio" delay="0">
                                              <p:tgtEl>
                                                <p:sldTgt/>
                                              </p:tgtEl>
                                            </p:cond>
                                          </p:endCondLst>
                                        </p:cTn>
                                        <p:tgtEl>
                                          <p:sndTgt r:embed="rId3" name="type.wav"/>
                                        </p:tgtEl>
                                      </p:cMediaNode>
                                    </p:audio>
                                  </p:subTnLst>
                                </p:cTn>
                              </p:par>
                            </p:childTnLst>
                          </p:cTn>
                        </p:par>
                      </p:childTnLst>
                    </p:cTn>
                  </p:par>
                  <p:par>
                    <p:cTn id="31" fill="hold">
                      <p:stCondLst>
                        <p:cond delay="indefinite"/>
                      </p:stCondLst>
                      <p:childTnLst>
                        <p:par>
                          <p:cTn id="32" fill="hold">
                            <p:stCondLst>
                              <p:cond delay="0"/>
                            </p:stCondLst>
                            <p:childTnLst>
                              <p:par>
                                <p:cTn id="33" presetID="54" presetClass="exit" presetSubtype="0" decel="100000" fill="hold" nodeType="clickEffect">
                                  <p:stCondLst>
                                    <p:cond delay="0"/>
                                  </p:stCondLst>
                                  <p:childTnLst>
                                    <p:anim calcmode="lin" valueType="num">
                                      <p:cBhvr>
                                        <p:cTn id="34" dur="1000"/>
                                        <p:tgtEl>
                                          <p:spTgt spid="37895"/>
                                        </p:tgtEl>
                                        <p:attrNameLst>
                                          <p:attrName>ppt_w</p:attrName>
                                        </p:attrNameLst>
                                      </p:cBhvr>
                                      <p:tavLst>
                                        <p:tav tm="0">
                                          <p:val>
                                            <p:strVal val="ppt_w"/>
                                          </p:val>
                                        </p:tav>
                                        <p:tav tm="100000">
                                          <p:val>
                                            <p:strVal val="ppt_w*0.05"/>
                                          </p:val>
                                        </p:tav>
                                      </p:tavLst>
                                    </p:anim>
                                    <p:anim calcmode="lin" valueType="num">
                                      <p:cBhvr>
                                        <p:cTn id="35" dur="1000"/>
                                        <p:tgtEl>
                                          <p:spTgt spid="37895"/>
                                        </p:tgtEl>
                                        <p:attrNameLst>
                                          <p:attrName>ppt_h</p:attrName>
                                        </p:attrNameLst>
                                      </p:cBhvr>
                                      <p:tavLst>
                                        <p:tav tm="0">
                                          <p:val>
                                            <p:strVal val="ppt_h"/>
                                          </p:val>
                                        </p:tav>
                                        <p:tav tm="100000">
                                          <p:val>
                                            <p:strVal val="ppt_h"/>
                                          </p:val>
                                        </p:tav>
                                      </p:tavLst>
                                    </p:anim>
                                    <p:anim calcmode="lin" valueType="num">
                                      <p:cBhvr>
                                        <p:cTn id="36" dur="1000"/>
                                        <p:tgtEl>
                                          <p:spTgt spid="37895"/>
                                        </p:tgtEl>
                                        <p:attrNameLst>
                                          <p:attrName>ppt_x</p:attrName>
                                        </p:attrNameLst>
                                      </p:cBhvr>
                                      <p:tavLst>
                                        <p:tav tm="0">
                                          <p:val>
                                            <p:strVal val="ppt_x"/>
                                          </p:val>
                                        </p:tav>
                                        <p:tav tm="100000">
                                          <p:val>
                                            <p:strVal val="ppt_x-.2"/>
                                          </p:val>
                                        </p:tav>
                                      </p:tavLst>
                                    </p:anim>
                                    <p:anim calcmode="lin" valueType="num">
                                      <p:cBhvr>
                                        <p:cTn id="37" dur="1000"/>
                                        <p:tgtEl>
                                          <p:spTgt spid="37895"/>
                                        </p:tgtEl>
                                        <p:attrNameLst>
                                          <p:attrName>ppt_y</p:attrName>
                                        </p:attrNameLst>
                                      </p:cBhvr>
                                      <p:tavLst>
                                        <p:tav tm="0">
                                          <p:val>
                                            <p:strVal val="ppt_y"/>
                                          </p:val>
                                        </p:tav>
                                        <p:tav tm="100000">
                                          <p:val>
                                            <p:strVal val="ppt_y"/>
                                          </p:val>
                                        </p:tav>
                                      </p:tavLst>
                                    </p:anim>
                                    <p:animEffect transition="out" filter="fade">
                                      <p:cBhvr>
                                        <p:cTn id="38" dur="1000"/>
                                        <p:tgtEl>
                                          <p:spTgt spid="37895"/>
                                        </p:tgtEl>
                                      </p:cBhvr>
                                    </p:animEffect>
                                    <p:set>
                                      <p:cBhvr>
                                        <p:cTn id="39" dur="1" fill="hold">
                                          <p:stCondLst>
                                            <p:cond delay="999"/>
                                          </p:stCondLst>
                                        </p:cTn>
                                        <p:tgtEl>
                                          <p:spTgt spid="37895"/>
                                        </p:tgtEl>
                                        <p:attrNameLst>
                                          <p:attrName>style.visibility</p:attrName>
                                        </p:attrNameLst>
                                      </p:cBhvr>
                                      <p:to>
                                        <p:strVal val="hidden"/>
                                      </p:to>
                                    </p:set>
                                  </p:childTnLst>
                                  <p:subTnLst>
                                    <p:audio>
                                      <p:cMediaNode>
                                        <p:cTn display="0" masterRel="sameClick">
                                          <p:stCondLst>
                                            <p:cond evt="begin" delay="0">
                                              <p:tn val="33"/>
                                            </p:cond>
                                          </p:stCondLst>
                                          <p:endCondLst>
                                            <p:cond evt="onStopAudio" delay="0">
                                              <p:tgtEl>
                                                <p:sldTgt/>
                                              </p:tgtEl>
                                            </p:cond>
                                          </p:endCondLst>
                                        </p:cTn>
                                        <p:tgtEl>
                                          <p:sndTgt r:embed="rId4" name="click.wav"/>
                                        </p:tgtEl>
                                      </p:cMediaNode>
                                    </p:audio>
                                  </p:subTnLst>
                                </p:cTn>
                              </p:par>
                            </p:childTnLst>
                          </p:cTn>
                        </p:par>
                        <p:par>
                          <p:cTn id="40" fill="hold">
                            <p:stCondLst>
                              <p:cond delay="1000"/>
                            </p:stCondLst>
                            <p:childTnLst>
                              <p:par>
                                <p:cTn id="41" presetID="54" presetClass="exit" presetSubtype="0" decel="100000" fill="hold" nodeType="afterEffect">
                                  <p:stCondLst>
                                    <p:cond delay="0"/>
                                  </p:stCondLst>
                                  <p:childTnLst>
                                    <p:anim calcmode="lin" valueType="num">
                                      <p:cBhvr>
                                        <p:cTn id="42" dur="1000"/>
                                        <p:tgtEl>
                                          <p:spTgt spid="37894"/>
                                        </p:tgtEl>
                                        <p:attrNameLst>
                                          <p:attrName>ppt_w</p:attrName>
                                        </p:attrNameLst>
                                      </p:cBhvr>
                                      <p:tavLst>
                                        <p:tav tm="0">
                                          <p:val>
                                            <p:strVal val="ppt_w"/>
                                          </p:val>
                                        </p:tav>
                                        <p:tav tm="100000">
                                          <p:val>
                                            <p:strVal val="ppt_w*0.05"/>
                                          </p:val>
                                        </p:tav>
                                      </p:tavLst>
                                    </p:anim>
                                    <p:anim calcmode="lin" valueType="num">
                                      <p:cBhvr>
                                        <p:cTn id="43" dur="1000"/>
                                        <p:tgtEl>
                                          <p:spTgt spid="37894"/>
                                        </p:tgtEl>
                                        <p:attrNameLst>
                                          <p:attrName>ppt_h</p:attrName>
                                        </p:attrNameLst>
                                      </p:cBhvr>
                                      <p:tavLst>
                                        <p:tav tm="0">
                                          <p:val>
                                            <p:strVal val="ppt_h"/>
                                          </p:val>
                                        </p:tav>
                                        <p:tav tm="100000">
                                          <p:val>
                                            <p:strVal val="ppt_h"/>
                                          </p:val>
                                        </p:tav>
                                      </p:tavLst>
                                    </p:anim>
                                    <p:anim calcmode="lin" valueType="num">
                                      <p:cBhvr>
                                        <p:cTn id="44" dur="1000"/>
                                        <p:tgtEl>
                                          <p:spTgt spid="37894"/>
                                        </p:tgtEl>
                                        <p:attrNameLst>
                                          <p:attrName>ppt_x</p:attrName>
                                        </p:attrNameLst>
                                      </p:cBhvr>
                                      <p:tavLst>
                                        <p:tav tm="0">
                                          <p:val>
                                            <p:strVal val="ppt_x"/>
                                          </p:val>
                                        </p:tav>
                                        <p:tav tm="100000">
                                          <p:val>
                                            <p:strVal val="ppt_x-.2"/>
                                          </p:val>
                                        </p:tav>
                                      </p:tavLst>
                                    </p:anim>
                                    <p:anim calcmode="lin" valueType="num">
                                      <p:cBhvr>
                                        <p:cTn id="45" dur="1000"/>
                                        <p:tgtEl>
                                          <p:spTgt spid="37894"/>
                                        </p:tgtEl>
                                        <p:attrNameLst>
                                          <p:attrName>ppt_y</p:attrName>
                                        </p:attrNameLst>
                                      </p:cBhvr>
                                      <p:tavLst>
                                        <p:tav tm="0">
                                          <p:val>
                                            <p:strVal val="ppt_y"/>
                                          </p:val>
                                        </p:tav>
                                        <p:tav tm="100000">
                                          <p:val>
                                            <p:strVal val="ppt_y"/>
                                          </p:val>
                                        </p:tav>
                                      </p:tavLst>
                                    </p:anim>
                                    <p:animEffect transition="out" filter="fade">
                                      <p:cBhvr>
                                        <p:cTn id="46" dur="1000"/>
                                        <p:tgtEl>
                                          <p:spTgt spid="37894"/>
                                        </p:tgtEl>
                                      </p:cBhvr>
                                    </p:animEffect>
                                    <p:set>
                                      <p:cBhvr>
                                        <p:cTn id="47" dur="1" fill="hold">
                                          <p:stCondLst>
                                            <p:cond delay="999"/>
                                          </p:stCondLst>
                                        </p:cTn>
                                        <p:tgtEl>
                                          <p:spTgt spid="37894"/>
                                        </p:tgtEl>
                                        <p:attrNameLst>
                                          <p:attrName>style.visibility</p:attrName>
                                        </p:attrNameLst>
                                      </p:cBhvr>
                                      <p:to>
                                        <p:strVal val="hidden"/>
                                      </p:to>
                                    </p:set>
                                  </p:childTnLst>
                                  <p:subTnLst>
                                    <p:audio>
                                      <p:cMediaNode>
                                        <p:cTn display="0" masterRel="sameClick">
                                          <p:stCondLst>
                                            <p:cond evt="begin" delay="0">
                                              <p:tn val="41"/>
                                            </p:cond>
                                          </p:stCondLst>
                                          <p:endCondLst>
                                            <p:cond evt="onStopAudio" delay="0">
                                              <p:tgtEl>
                                                <p:sldTgt/>
                                              </p:tgtEl>
                                            </p:cond>
                                          </p:endCondLst>
                                        </p:cTn>
                                        <p:tgtEl>
                                          <p:sndTgt r:embed="rId4" name="click.wav"/>
                                        </p:tgtEl>
                                      </p:cMediaNode>
                                    </p:audio>
                                  </p:subTnLst>
                                </p:cTn>
                              </p:par>
                            </p:childTnLst>
                          </p:cTn>
                        </p:par>
                        <p:par>
                          <p:cTn id="48" fill="hold">
                            <p:stCondLst>
                              <p:cond delay="2000"/>
                            </p:stCondLst>
                            <p:childTnLst>
                              <p:par>
                                <p:cTn id="49" presetID="54" presetClass="exit" presetSubtype="0" decel="100000" fill="hold" nodeType="afterEffect">
                                  <p:stCondLst>
                                    <p:cond delay="0"/>
                                  </p:stCondLst>
                                  <p:childTnLst>
                                    <p:anim calcmode="lin" valueType="num">
                                      <p:cBhvr>
                                        <p:cTn id="50" dur="1000"/>
                                        <p:tgtEl>
                                          <p:spTgt spid="37893"/>
                                        </p:tgtEl>
                                        <p:attrNameLst>
                                          <p:attrName>ppt_w</p:attrName>
                                        </p:attrNameLst>
                                      </p:cBhvr>
                                      <p:tavLst>
                                        <p:tav tm="0">
                                          <p:val>
                                            <p:strVal val="ppt_w"/>
                                          </p:val>
                                        </p:tav>
                                        <p:tav tm="100000">
                                          <p:val>
                                            <p:strVal val="ppt_w*0.05"/>
                                          </p:val>
                                        </p:tav>
                                      </p:tavLst>
                                    </p:anim>
                                    <p:anim calcmode="lin" valueType="num">
                                      <p:cBhvr>
                                        <p:cTn id="51" dur="1000"/>
                                        <p:tgtEl>
                                          <p:spTgt spid="37893"/>
                                        </p:tgtEl>
                                        <p:attrNameLst>
                                          <p:attrName>ppt_h</p:attrName>
                                        </p:attrNameLst>
                                      </p:cBhvr>
                                      <p:tavLst>
                                        <p:tav tm="0">
                                          <p:val>
                                            <p:strVal val="ppt_h"/>
                                          </p:val>
                                        </p:tav>
                                        <p:tav tm="100000">
                                          <p:val>
                                            <p:strVal val="ppt_h"/>
                                          </p:val>
                                        </p:tav>
                                      </p:tavLst>
                                    </p:anim>
                                    <p:anim calcmode="lin" valueType="num">
                                      <p:cBhvr>
                                        <p:cTn id="52" dur="1000"/>
                                        <p:tgtEl>
                                          <p:spTgt spid="37893"/>
                                        </p:tgtEl>
                                        <p:attrNameLst>
                                          <p:attrName>ppt_x</p:attrName>
                                        </p:attrNameLst>
                                      </p:cBhvr>
                                      <p:tavLst>
                                        <p:tav tm="0">
                                          <p:val>
                                            <p:strVal val="ppt_x"/>
                                          </p:val>
                                        </p:tav>
                                        <p:tav tm="100000">
                                          <p:val>
                                            <p:strVal val="ppt_x-.2"/>
                                          </p:val>
                                        </p:tav>
                                      </p:tavLst>
                                    </p:anim>
                                    <p:anim calcmode="lin" valueType="num">
                                      <p:cBhvr>
                                        <p:cTn id="53" dur="1000"/>
                                        <p:tgtEl>
                                          <p:spTgt spid="37893"/>
                                        </p:tgtEl>
                                        <p:attrNameLst>
                                          <p:attrName>ppt_y</p:attrName>
                                        </p:attrNameLst>
                                      </p:cBhvr>
                                      <p:tavLst>
                                        <p:tav tm="0">
                                          <p:val>
                                            <p:strVal val="ppt_y"/>
                                          </p:val>
                                        </p:tav>
                                        <p:tav tm="100000">
                                          <p:val>
                                            <p:strVal val="ppt_y"/>
                                          </p:val>
                                        </p:tav>
                                      </p:tavLst>
                                    </p:anim>
                                    <p:animEffect transition="out" filter="fade">
                                      <p:cBhvr>
                                        <p:cTn id="54" dur="1000"/>
                                        <p:tgtEl>
                                          <p:spTgt spid="37893"/>
                                        </p:tgtEl>
                                      </p:cBhvr>
                                    </p:animEffect>
                                    <p:set>
                                      <p:cBhvr>
                                        <p:cTn id="55" dur="1" fill="hold">
                                          <p:stCondLst>
                                            <p:cond delay="999"/>
                                          </p:stCondLst>
                                        </p:cTn>
                                        <p:tgtEl>
                                          <p:spTgt spid="37893"/>
                                        </p:tgtEl>
                                        <p:attrNameLst>
                                          <p:attrName>style.visibility</p:attrName>
                                        </p:attrNameLst>
                                      </p:cBhvr>
                                      <p:to>
                                        <p:strVal val="hidden"/>
                                      </p:to>
                                    </p:set>
                                  </p:childTnLst>
                                  <p:subTnLst>
                                    <p:audio>
                                      <p:cMediaNode>
                                        <p:cTn display="0" masterRel="sameClick">
                                          <p:stCondLst>
                                            <p:cond evt="begin" delay="0">
                                              <p:tn val="49"/>
                                            </p:cond>
                                          </p:stCondLst>
                                          <p:endCondLst>
                                            <p:cond evt="onStopAudio" delay="0">
                                              <p:tgtEl>
                                                <p:sldTgt/>
                                              </p:tgtEl>
                                            </p:cond>
                                          </p:endCondLst>
                                        </p:cTn>
                                        <p:tgtEl>
                                          <p:sndTgt r:embed="rId4" name="click.wav"/>
                                        </p:tgtEl>
                                      </p:cMediaNode>
                                    </p:audio>
                                  </p:subTnLst>
                                </p:cTn>
                              </p:par>
                            </p:childTnLst>
                          </p:cTn>
                        </p:par>
                        <p:par>
                          <p:cTn id="56" fill="hold">
                            <p:stCondLst>
                              <p:cond delay="3000"/>
                            </p:stCondLst>
                            <p:childTnLst>
                              <p:par>
                                <p:cTn id="57" presetID="54" presetClass="exit" presetSubtype="0" decel="100000" fill="hold" nodeType="afterEffect">
                                  <p:stCondLst>
                                    <p:cond delay="0"/>
                                  </p:stCondLst>
                                  <p:childTnLst>
                                    <p:anim calcmode="lin" valueType="num">
                                      <p:cBhvr>
                                        <p:cTn id="58" dur="1000"/>
                                        <p:tgtEl>
                                          <p:spTgt spid="37892"/>
                                        </p:tgtEl>
                                        <p:attrNameLst>
                                          <p:attrName>ppt_w</p:attrName>
                                        </p:attrNameLst>
                                      </p:cBhvr>
                                      <p:tavLst>
                                        <p:tav tm="0">
                                          <p:val>
                                            <p:strVal val="ppt_w"/>
                                          </p:val>
                                        </p:tav>
                                        <p:tav tm="100000">
                                          <p:val>
                                            <p:strVal val="ppt_w*0.05"/>
                                          </p:val>
                                        </p:tav>
                                      </p:tavLst>
                                    </p:anim>
                                    <p:anim calcmode="lin" valueType="num">
                                      <p:cBhvr>
                                        <p:cTn id="59" dur="1000"/>
                                        <p:tgtEl>
                                          <p:spTgt spid="37892"/>
                                        </p:tgtEl>
                                        <p:attrNameLst>
                                          <p:attrName>ppt_h</p:attrName>
                                        </p:attrNameLst>
                                      </p:cBhvr>
                                      <p:tavLst>
                                        <p:tav tm="0">
                                          <p:val>
                                            <p:strVal val="ppt_h"/>
                                          </p:val>
                                        </p:tav>
                                        <p:tav tm="100000">
                                          <p:val>
                                            <p:strVal val="ppt_h"/>
                                          </p:val>
                                        </p:tav>
                                      </p:tavLst>
                                    </p:anim>
                                    <p:anim calcmode="lin" valueType="num">
                                      <p:cBhvr>
                                        <p:cTn id="60" dur="1000"/>
                                        <p:tgtEl>
                                          <p:spTgt spid="37892"/>
                                        </p:tgtEl>
                                        <p:attrNameLst>
                                          <p:attrName>ppt_x</p:attrName>
                                        </p:attrNameLst>
                                      </p:cBhvr>
                                      <p:tavLst>
                                        <p:tav tm="0">
                                          <p:val>
                                            <p:strVal val="ppt_x"/>
                                          </p:val>
                                        </p:tav>
                                        <p:tav tm="100000">
                                          <p:val>
                                            <p:strVal val="ppt_x-.2"/>
                                          </p:val>
                                        </p:tav>
                                      </p:tavLst>
                                    </p:anim>
                                    <p:anim calcmode="lin" valueType="num">
                                      <p:cBhvr>
                                        <p:cTn id="61" dur="1000"/>
                                        <p:tgtEl>
                                          <p:spTgt spid="37892"/>
                                        </p:tgtEl>
                                        <p:attrNameLst>
                                          <p:attrName>ppt_y</p:attrName>
                                        </p:attrNameLst>
                                      </p:cBhvr>
                                      <p:tavLst>
                                        <p:tav tm="0">
                                          <p:val>
                                            <p:strVal val="ppt_y"/>
                                          </p:val>
                                        </p:tav>
                                        <p:tav tm="100000">
                                          <p:val>
                                            <p:strVal val="ppt_y"/>
                                          </p:val>
                                        </p:tav>
                                      </p:tavLst>
                                    </p:anim>
                                    <p:animEffect transition="out" filter="fade">
                                      <p:cBhvr>
                                        <p:cTn id="62" dur="1000"/>
                                        <p:tgtEl>
                                          <p:spTgt spid="37892"/>
                                        </p:tgtEl>
                                      </p:cBhvr>
                                    </p:animEffect>
                                    <p:set>
                                      <p:cBhvr>
                                        <p:cTn id="63" dur="1" fill="hold">
                                          <p:stCondLst>
                                            <p:cond delay="999"/>
                                          </p:stCondLst>
                                        </p:cTn>
                                        <p:tgtEl>
                                          <p:spTgt spid="37892"/>
                                        </p:tgtEl>
                                        <p:attrNameLst>
                                          <p:attrName>style.visibility</p:attrName>
                                        </p:attrNameLst>
                                      </p:cBhvr>
                                      <p:to>
                                        <p:strVal val="hidden"/>
                                      </p:to>
                                    </p:set>
                                  </p:childTnLst>
                                  <p:subTnLst>
                                    <p:audio>
                                      <p:cMediaNode>
                                        <p:cTn display="0" masterRel="sameClick">
                                          <p:stCondLst>
                                            <p:cond evt="begin" delay="0">
                                              <p:tn val="57"/>
                                            </p:cond>
                                          </p:stCondLst>
                                          <p:endCondLst>
                                            <p:cond evt="onStopAudio" delay="0">
                                              <p:tgtEl>
                                                <p:sldTgt/>
                                              </p:tgtEl>
                                            </p:cond>
                                          </p:endCondLst>
                                        </p:cTn>
                                        <p:tgtEl>
                                          <p:sndTgt r:embed="rId4" name="click.wav"/>
                                        </p:tgtEl>
                                      </p:cMediaNode>
                                    </p:audio>
                                  </p:subTnLst>
                                </p:cTn>
                              </p:par>
                            </p:childTnLst>
                          </p:cTn>
                        </p:par>
                        <p:par>
                          <p:cTn id="64" fill="hold">
                            <p:stCondLst>
                              <p:cond delay="4000"/>
                            </p:stCondLst>
                            <p:childTnLst>
                              <p:par>
                                <p:cTn id="65" presetID="54" presetClass="exit" presetSubtype="0" decel="100000" fill="hold" nodeType="afterEffect">
                                  <p:stCondLst>
                                    <p:cond delay="0"/>
                                  </p:stCondLst>
                                  <p:childTnLst>
                                    <p:anim calcmode="lin" valueType="num">
                                      <p:cBhvr>
                                        <p:cTn id="66" dur="1000"/>
                                        <p:tgtEl>
                                          <p:spTgt spid="37891"/>
                                        </p:tgtEl>
                                        <p:attrNameLst>
                                          <p:attrName>ppt_w</p:attrName>
                                        </p:attrNameLst>
                                      </p:cBhvr>
                                      <p:tavLst>
                                        <p:tav tm="0">
                                          <p:val>
                                            <p:strVal val="ppt_w"/>
                                          </p:val>
                                        </p:tav>
                                        <p:tav tm="100000">
                                          <p:val>
                                            <p:strVal val="ppt_w*0.05"/>
                                          </p:val>
                                        </p:tav>
                                      </p:tavLst>
                                    </p:anim>
                                    <p:anim calcmode="lin" valueType="num">
                                      <p:cBhvr>
                                        <p:cTn id="67" dur="1000"/>
                                        <p:tgtEl>
                                          <p:spTgt spid="37891"/>
                                        </p:tgtEl>
                                        <p:attrNameLst>
                                          <p:attrName>ppt_h</p:attrName>
                                        </p:attrNameLst>
                                      </p:cBhvr>
                                      <p:tavLst>
                                        <p:tav tm="0">
                                          <p:val>
                                            <p:strVal val="ppt_h"/>
                                          </p:val>
                                        </p:tav>
                                        <p:tav tm="100000">
                                          <p:val>
                                            <p:strVal val="ppt_h"/>
                                          </p:val>
                                        </p:tav>
                                      </p:tavLst>
                                    </p:anim>
                                    <p:anim calcmode="lin" valueType="num">
                                      <p:cBhvr>
                                        <p:cTn id="68" dur="1000"/>
                                        <p:tgtEl>
                                          <p:spTgt spid="37891"/>
                                        </p:tgtEl>
                                        <p:attrNameLst>
                                          <p:attrName>ppt_x</p:attrName>
                                        </p:attrNameLst>
                                      </p:cBhvr>
                                      <p:tavLst>
                                        <p:tav tm="0">
                                          <p:val>
                                            <p:strVal val="ppt_x"/>
                                          </p:val>
                                        </p:tav>
                                        <p:tav tm="100000">
                                          <p:val>
                                            <p:strVal val="ppt_x-.2"/>
                                          </p:val>
                                        </p:tav>
                                      </p:tavLst>
                                    </p:anim>
                                    <p:anim calcmode="lin" valueType="num">
                                      <p:cBhvr>
                                        <p:cTn id="69" dur="1000"/>
                                        <p:tgtEl>
                                          <p:spTgt spid="37891"/>
                                        </p:tgtEl>
                                        <p:attrNameLst>
                                          <p:attrName>ppt_y</p:attrName>
                                        </p:attrNameLst>
                                      </p:cBhvr>
                                      <p:tavLst>
                                        <p:tav tm="0">
                                          <p:val>
                                            <p:strVal val="ppt_y"/>
                                          </p:val>
                                        </p:tav>
                                        <p:tav tm="100000">
                                          <p:val>
                                            <p:strVal val="ppt_y"/>
                                          </p:val>
                                        </p:tav>
                                      </p:tavLst>
                                    </p:anim>
                                    <p:animEffect transition="out" filter="fade">
                                      <p:cBhvr>
                                        <p:cTn id="70" dur="1000"/>
                                        <p:tgtEl>
                                          <p:spTgt spid="37891"/>
                                        </p:tgtEl>
                                      </p:cBhvr>
                                    </p:animEffect>
                                    <p:set>
                                      <p:cBhvr>
                                        <p:cTn id="71" dur="1" fill="hold">
                                          <p:stCondLst>
                                            <p:cond delay="999"/>
                                          </p:stCondLst>
                                        </p:cTn>
                                        <p:tgtEl>
                                          <p:spTgt spid="37891"/>
                                        </p:tgtEl>
                                        <p:attrNameLst>
                                          <p:attrName>style.visibility</p:attrName>
                                        </p:attrNameLst>
                                      </p:cBhvr>
                                      <p:to>
                                        <p:strVal val="hidden"/>
                                      </p:to>
                                    </p:set>
                                  </p:childTnLst>
                                  <p:subTnLst>
                                    <p:audio>
                                      <p:cMediaNode>
                                        <p:cTn display="0" masterRel="sameClick">
                                          <p:stCondLst>
                                            <p:cond evt="begin" delay="0">
                                              <p:tn val="65"/>
                                            </p:cond>
                                          </p:stCondLst>
                                          <p:endCondLst>
                                            <p:cond evt="onStopAudio" delay="0">
                                              <p:tgtEl>
                                                <p:sldTgt/>
                                              </p:tgtEl>
                                            </p:cond>
                                          </p:endCondLst>
                                        </p:cTn>
                                        <p:tgtEl>
                                          <p:sndTgt r:embed="rId4" name="click.wav"/>
                                        </p:tgtEl>
                                      </p:cMediaNode>
                                    </p:audio>
                                  </p:subTnLst>
                                </p:cTn>
                              </p:par>
                            </p:childTnLst>
                          </p:cTn>
                        </p:par>
                        <p:par>
                          <p:cTn id="72" fill="hold">
                            <p:stCondLst>
                              <p:cond delay="5000"/>
                            </p:stCondLst>
                            <p:childTnLst>
                              <p:par>
                                <p:cTn id="73" presetID="6" presetClass="emph" presetSubtype="0" fill="hold" nodeType="afterEffect">
                                  <p:stCondLst>
                                    <p:cond delay="0"/>
                                  </p:stCondLst>
                                  <p:childTnLst>
                                    <p:animScale>
                                      <p:cBhvr>
                                        <p:cTn id="74" dur="1000" fill="hold"/>
                                        <p:tgtEl>
                                          <p:spTgt spid="37890"/>
                                        </p:tgtEl>
                                      </p:cBhvr>
                                      <p:by x="130000" y="130000"/>
                                    </p:animScale>
                                  </p:childTnLst>
                                  <p:subTnLst>
                                    <p:audio>
                                      <p:cMediaNode>
                                        <p:cTn display="0" masterRel="sameClick">
                                          <p:stCondLst>
                                            <p:cond evt="begin" delay="0">
                                              <p:tn val="73"/>
                                            </p:cond>
                                          </p:stCondLst>
                                          <p:endCondLst>
                                            <p:cond evt="onStopAudio" delay="0">
                                              <p:tgtEl>
                                                <p:sldTgt/>
                                              </p:tgtEl>
                                            </p:cond>
                                          </p:endCondLst>
                                        </p:cTn>
                                        <p:tgtEl>
                                          <p:sndTgt r:embed="rId5" name="BELL.WAV"/>
                                        </p:tgtEl>
                                      </p:cMediaNode>
                                    </p:audio>
                                  </p:subTnLst>
                                </p:cTn>
                              </p:par>
                            </p:childTnLst>
                          </p:cTn>
                        </p:par>
                      </p:childTnLst>
                    </p:cTn>
                  </p:par>
                  <p:par>
                    <p:cTn id="75" fill="hold">
                      <p:stCondLst>
                        <p:cond delay="indefinite"/>
                      </p:stCondLst>
                      <p:childTnLst>
                        <p:par>
                          <p:cTn id="76" fill="hold">
                            <p:stCondLst>
                              <p:cond delay="0"/>
                            </p:stCondLst>
                            <p:childTnLst>
                              <p:par>
                                <p:cTn id="77" presetID="6" presetClass="emph" presetSubtype="0" fill="hold" grpId="1" nodeType="clickEffect">
                                  <p:stCondLst>
                                    <p:cond delay="0"/>
                                  </p:stCondLst>
                                  <p:childTnLst>
                                    <p:animScale>
                                      <p:cBhvr>
                                        <p:cTn id="78" dur="2000" fill="hold"/>
                                        <p:tgtEl>
                                          <p:spTgt spid="37900"/>
                                        </p:tgtEl>
                                      </p:cBhvr>
                                      <p:by x="150000" y="150000"/>
                                    </p:animScale>
                                  </p:childTnLst>
                                  <p:subTnLst>
                                    <p:audio>
                                      <p:cMediaNode vol="100000">
                                        <p:cTn display="0" masterRel="sameClick">
                                          <p:stCondLst>
                                            <p:cond evt="begin" delay="0">
                                              <p:tn val="77"/>
                                            </p:cond>
                                          </p:stCondLst>
                                          <p:endCondLst>
                                            <p:cond evt="onStopAudio" delay="0">
                                              <p:tgtEl>
                                                <p:sldTgt/>
                                              </p:tgtEl>
                                            </p:cond>
                                          </p:endCondLst>
                                        </p:cTn>
                                        <p:tgtEl>
                                          <p:sndTgt r:embed="rId6"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9" grpId="0" bldLvl="0" animBg="1"/>
      <p:bldP spid="37900" grpId="0" bldLvl="0" animBg="1"/>
      <p:bldP spid="37900" grpId="1" bldLvl="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10" name="Horizontal Scroll 9"/>
          <p:cNvSpPr/>
          <p:nvPr/>
        </p:nvSpPr>
        <p:spPr>
          <a:xfrm>
            <a:off x="609600" y="1447800"/>
            <a:ext cx="8001000" cy="4267200"/>
          </a:xfrm>
          <a:prstGeom prst="horizontalScroll">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sz="3200" b="1" i="1">
                <a:solidFill>
                  <a:schemeClr val="tx1"/>
                </a:solidFill>
                <a:latin typeface="Times New Roman" panose="02020603050405020304" pitchFamily="18" charset="0"/>
              </a:rPr>
              <a:t>Thành phố Huế được xây dựng cách đây trên 400 năm  và  đã  từng là kinh  đô  của  nước ta thời  nhà Nguyễn. Huế có nhiều  cảnh thiên nhiên đẹp, nhiều công trình kiến trúc cổ có giá trị nghệ thuật cao nên thu hút rất nhiều khách du lịch.</a:t>
            </a:r>
            <a:endParaRPr lang="en-US" sz="3200">
              <a:solidFill>
                <a:schemeClr val="tx1"/>
              </a:solidFill>
            </a:endParaRPr>
          </a:p>
        </p:txBody>
      </p:sp>
      <p:sp>
        <p:nvSpPr>
          <p:cNvPr id="11" name="TextBox 10"/>
          <p:cNvSpPr txBox="1"/>
          <p:nvPr/>
        </p:nvSpPr>
        <p:spPr>
          <a:xfrm>
            <a:off x="3200400" y="952452"/>
            <a:ext cx="3429000" cy="769441"/>
          </a:xfrm>
          <a:prstGeom prst="rect">
            <a:avLst/>
          </a:prstGeom>
          <a:noFill/>
        </p:spPr>
        <p:txBody>
          <a:bodyPr wrap="square" rtlCol="0">
            <a:spAutoFit/>
          </a:bodyPr>
          <a:lstStyle/>
          <a:p>
            <a:pPr algn="ctr"/>
            <a:r>
              <a:rPr lang="en-US" sz="4400" b="1" u="sng">
                <a:solidFill>
                  <a:srgbClr val="FF0000"/>
                </a:solidFill>
                <a:latin typeface="Times New Roman" panose="02020603050405020304" pitchFamily="18" charset="0"/>
                <a:cs typeface="Times New Roman" panose="02020603050405020304" pitchFamily="18" charset="0"/>
              </a:rPr>
              <a:t>GHI NHỚ</a:t>
            </a:r>
          </a:p>
        </p:txBody>
      </p:sp>
    </p:spTree>
  </p:cSld>
  <p:clrMapOvr>
    <a:masterClrMapping/>
  </p:clrMapOvr>
  <p:transition>
    <p:circl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WordArt 4"/>
          <p:cNvSpPr>
            <a:spLocks noTextEdit="1"/>
          </p:cNvSpPr>
          <p:nvPr/>
        </p:nvSpPr>
        <p:spPr>
          <a:xfrm>
            <a:off x="1042988" y="1484313"/>
            <a:ext cx="7315200" cy="1295400"/>
          </a:xfrm>
          <a:prstGeom prst="rect">
            <a:avLst/>
          </a:prstGeom>
        </p:spPr>
        <p:txBody>
          <a:bodyPr wrap="none" fromWordArt="1">
            <a:prstTxWarp prst="textPlain">
              <a:avLst>
                <a:gd name="adj" fmla="val 50000"/>
              </a:avLst>
            </a:prstTxWarp>
            <a:normAutofit/>
          </a:bodyPr>
          <a:lstStyle/>
          <a:p>
            <a:pPr algn="ctr"/>
            <a:r>
              <a:rPr lang="en-US" sz="3600" b="1">
                <a:ln w="22225" cap="flat" cmpd="sng">
                  <a:solidFill>
                    <a:schemeClr val="accent2"/>
                  </a:solidFill>
                  <a:prstDash val="solid"/>
                  <a:round/>
                  <a:headEnd type="none" w="med" len="med"/>
                  <a:tailEnd type="none" w="med" len="med"/>
                </a:ln>
                <a:solidFill>
                  <a:srgbClr val="E6B9B8"/>
                </a:solidFill>
                <a:latin typeface="VNI-Bandit" charset="0"/>
                <a:ea typeface="VNI-Bandit" charset="0"/>
              </a:rPr>
              <a:t>Chúc các em học tốt</a:t>
            </a:r>
          </a:p>
        </p:txBody>
      </p:sp>
      <p:pic>
        <p:nvPicPr>
          <p:cNvPr id="9218" name="Picture 5" descr="images[76]"/>
          <p:cNvPicPr>
            <a:picLocks noChangeAspect="1"/>
          </p:cNvPicPr>
          <p:nvPr/>
        </p:nvPicPr>
        <p:blipFill>
          <a:blip r:embed="rId2"/>
          <a:stretch>
            <a:fillRect/>
          </a:stretch>
        </p:blipFill>
        <p:spPr>
          <a:xfrm>
            <a:off x="315913" y="2786063"/>
            <a:ext cx="8828087" cy="4056062"/>
          </a:xfrm>
          <a:prstGeom prst="rect">
            <a:avLst/>
          </a:prstGeom>
          <a:noFill/>
          <a:ln w="9525">
            <a:noFill/>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85800" y="2971800"/>
            <a:ext cx="8774430" cy="1143000"/>
          </a:xfrm>
        </p:spPr>
        <p:txBody>
          <a:bodyPr>
            <a:normAutofit fontScale="90000"/>
          </a:bodyPr>
          <a:lstStyle/>
          <a:p>
            <a:pPr algn="l"/>
            <a:r>
              <a:rPr lang="en-US" dirty="0" smtClean="0">
                <a:latin typeface="Times New Roman" panose="02020603050405020304" pitchFamily="18" charset="0"/>
                <a:cs typeface="Times New Roman" panose="02020603050405020304" pitchFamily="18" charset="0"/>
              </a:rPr>
              <a:t/>
            </a:r>
            <a:br>
              <a:rPr lang="en-US" dirty="0" smtClean="0">
                <a:latin typeface="Times New Roman" panose="02020603050405020304" pitchFamily="18" charset="0"/>
                <a:cs typeface="Times New Roman" panose="02020603050405020304" pitchFamily="18" charset="0"/>
              </a:rPr>
            </a:br>
            <a:r>
              <a:rPr lang="nl-NL" dirty="0" smtClean="0">
                <a:latin typeface="Times New Roman" panose="02020603050405020304" pitchFamily="18" charset="0"/>
                <a:cs typeface="Times New Roman" panose="02020603050405020304" pitchFamily="18" charset="0"/>
              </a:rPr>
              <a:t>+ </a:t>
            </a:r>
            <a:r>
              <a:rPr lang="nl-NL" dirty="0">
                <a:latin typeface="Times New Roman" panose="02020603050405020304" pitchFamily="18" charset="0"/>
                <a:cs typeface="Times New Roman" panose="02020603050405020304" pitchFamily="18" charset="0"/>
              </a:rPr>
              <a:t>Muốn đến Huế thì có thể đi bằng các loại đường giao thông  nào ? </a:t>
            </a:r>
            <a:br>
              <a:rPr lang="nl-NL" dirty="0">
                <a:latin typeface="Times New Roman" panose="02020603050405020304" pitchFamily="18" charset="0"/>
                <a:cs typeface="Times New Roman" panose="02020603050405020304" pitchFamily="18" charset="0"/>
              </a:rPr>
            </a:br>
            <a:r>
              <a:rPr lang="nl-NL" dirty="0">
                <a:latin typeface="Times New Roman" panose="02020603050405020304" pitchFamily="18" charset="0"/>
                <a:cs typeface="Times New Roman" panose="02020603050405020304" pitchFamily="18" charset="0"/>
              </a:rPr>
              <a:t>+ Huế tựa vào dãy núi nào ?</a:t>
            </a:r>
            <a:r>
              <a:rPr lang="en-US" dirty="0">
                <a:latin typeface="Times New Roman" panose="02020603050405020304" pitchFamily="18" charset="0"/>
                <a:cs typeface="Times New Roman" panose="02020603050405020304" pitchFamily="18" charset="0"/>
              </a:rPr>
              <a:t/>
            </a:r>
            <a:br>
              <a:rPr lang="en-US" dirty="0">
                <a:latin typeface="Times New Roman" panose="02020603050405020304" pitchFamily="18" charset="0"/>
                <a:cs typeface="Times New Roman" panose="02020603050405020304" pitchFamily="18" charset="0"/>
              </a:rPr>
            </a:br>
            <a:r>
              <a:rPr lang="nl-NL" dirty="0">
                <a:latin typeface="Times New Roman" panose="02020603050405020304" pitchFamily="18" charset="0"/>
                <a:cs typeface="Times New Roman" panose="02020603050405020304" pitchFamily="18" charset="0"/>
              </a:rPr>
              <a:t>+ Tên con sông chảy qua thành phố Huế?</a:t>
            </a:r>
            <a:r>
              <a:rPr lang="en-US" dirty="0">
                <a:latin typeface="Times New Roman" panose="02020603050405020304" pitchFamily="18" charset="0"/>
                <a:cs typeface="Times New Roman" panose="02020603050405020304" pitchFamily="18" charset="0"/>
              </a:rPr>
              <a:t/>
            </a:r>
            <a:br>
              <a:rPr lang="en-US" dirty="0">
                <a:latin typeface="Times New Roman" panose="02020603050405020304" pitchFamily="18" charset="0"/>
                <a:cs typeface="Times New Roman" panose="02020603050405020304" pitchFamily="18" charset="0"/>
              </a:rPr>
            </a:br>
            <a:r>
              <a:rPr lang="en-US" dirty="0">
                <a:latin typeface="Times New Roman" panose="02020603050405020304" pitchFamily="18" charset="0"/>
                <a:cs typeface="Times New Roman" panose="02020603050405020304" pitchFamily="18" charset="0"/>
              </a:rPr>
              <a:t/>
            </a:r>
            <a:br>
              <a:rPr lang="en-US" dirty="0">
                <a:latin typeface="Times New Roman" panose="02020603050405020304" pitchFamily="18" charset="0"/>
                <a:cs typeface="Times New Roman" panose="02020603050405020304" pitchFamily="18" charset="0"/>
              </a:rPr>
            </a:br>
            <a:endParaRPr lang="en-US" dirty="0">
              <a:latin typeface="Times New Roman" panose="02020603050405020304" pitchFamily="18" charset="0"/>
              <a:cs typeface="Times New Roman" panose="02020603050405020304" pitchFamily="18" charset="0"/>
            </a:endParaRPr>
          </a:p>
        </p:txBody>
      </p:sp>
    </p:spTree>
  </p:cSld>
  <p:clrMapOvr>
    <a:masterClrMapping/>
  </p:clrMapOvr>
  <p:transition spd="slow"/>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228600"/>
            <a:ext cx="9144000" cy="6324600"/>
          </a:xfrm>
        </p:spPr>
      </p:pic>
    </p:spTree>
  </p:cSld>
  <p:clrMapOvr>
    <a:masterClrMapping/>
  </p:clrMapOvr>
  <p:transition>
    <p:split orient="vert"/>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5" name="Content Placeholder 4"/>
          <p:cNvSpPr>
            <a:spLocks noGrp="1"/>
          </p:cNvSpPr>
          <p:nvPr>
            <p:ph idx="1"/>
          </p:nvPr>
        </p:nvSpPr>
        <p:spPr/>
        <p:txBody>
          <a:bodyPr/>
          <a:lstStyle/>
          <a:p>
            <a:endParaRPr lang="en-US"/>
          </a:p>
        </p:txBody>
      </p:sp>
      <p:pic>
        <p:nvPicPr>
          <p:cNvPr id="6" name="Picture 25" descr="Luoc do thanh pho Hue"/>
          <p:cNvPicPr>
            <a:picLocks noChangeAspect="1" noChangeArrowheads="1"/>
          </p:cNvPicPr>
          <p:nvPr/>
        </p:nvPicPr>
        <p:blipFill rotWithShape="1">
          <a:blip r:embed="rId2"/>
          <a:srcRect t="2022"/>
          <a:stretch>
            <a:fillRect/>
          </a:stretch>
        </p:blipFill>
        <p:spPr bwMode="auto">
          <a:xfrm>
            <a:off x="19050" y="0"/>
            <a:ext cx="9124950" cy="6858000"/>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7" name="Freeform 6"/>
          <p:cNvSpPr/>
          <p:nvPr/>
        </p:nvSpPr>
        <p:spPr>
          <a:xfrm>
            <a:off x="2590800" y="787400"/>
            <a:ext cx="3151188" cy="5888038"/>
          </a:xfrm>
          <a:custGeom>
            <a:avLst/>
            <a:gdLst>
              <a:gd name="connsiteX0" fmla="*/ 1043543 w 3074224"/>
              <a:gd name="connsiteY0" fmla="*/ 4492592 h 4492592"/>
              <a:gd name="connsiteX1" fmla="*/ 1091044 w 3074224"/>
              <a:gd name="connsiteY1" fmla="*/ 4338213 h 4492592"/>
              <a:gd name="connsiteX2" fmla="*/ 924790 w 3074224"/>
              <a:gd name="connsiteY2" fmla="*/ 4183834 h 4492592"/>
              <a:gd name="connsiteX3" fmla="*/ 461652 w 3074224"/>
              <a:gd name="connsiteY3" fmla="*/ 3993828 h 4492592"/>
              <a:gd name="connsiteX4" fmla="*/ 212270 w 3074224"/>
              <a:gd name="connsiteY4" fmla="*/ 3875075 h 4492592"/>
              <a:gd name="connsiteX5" fmla="*/ 57891 w 3074224"/>
              <a:gd name="connsiteY5" fmla="*/ 3720696 h 4492592"/>
              <a:gd name="connsiteX6" fmla="*/ 10390 w 3074224"/>
              <a:gd name="connsiteY6" fmla="*/ 3566317 h 4492592"/>
              <a:gd name="connsiteX7" fmla="*/ 46016 w 3074224"/>
              <a:gd name="connsiteY7" fmla="*/ 3411937 h 4492592"/>
              <a:gd name="connsiteX8" fmla="*/ 449777 w 3074224"/>
              <a:gd name="connsiteY8" fmla="*/ 3352561 h 4492592"/>
              <a:gd name="connsiteX9" fmla="*/ 580405 w 3074224"/>
              <a:gd name="connsiteY9" fmla="*/ 3281309 h 4492592"/>
              <a:gd name="connsiteX10" fmla="*/ 817912 w 3074224"/>
              <a:gd name="connsiteY10" fmla="*/ 3269434 h 4492592"/>
              <a:gd name="connsiteX11" fmla="*/ 1435429 w 3074224"/>
              <a:gd name="connsiteY11" fmla="*/ 3150680 h 4492592"/>
              <a:gd name="connsiteX12" fmla="*/ 1779813 w 3074224"/>
              <a:gd name="connsiteY12" fmla="*/ 3091304 h 4492592"/>
              <a:gd name="connsiteX13" fmla="*/ 2195450 w 3074224"/>
              <a:gd name="connsiteY13" fmla="*/ 2877548 h 4492592"/>
              <a:gd name="connsiteX14" fmla="*/ 2349829 w 3074224"/>
              <a:gd name="connsiteY14" fmla="*/ 2616291 h 4492592"/>
              <a:gd name="connsiteX15" fmla="*/ 2373579 w 3074224"/>
              <a:gd name="connsiteY15" fmla="*/ 1927522 h 4492592"/>
              <a:gd name="connsiteX16" fmla="*/ 2302327 w 3074224"/>
              <a:gd name="connsiteY16" fmla="*/ 1844395 h 4492592"/>
              <a:gd name="connsiteX17" fmla="*/ 2124198 w 3074224"/>
              <a:gd name="connsiteY17" fmla="*/ 1868145 h 4492592"/>
              <a:gd name="connsiteX18" fmla="*/ 2005444 w 3074224"/>
              <a:gd name="connsiteY18" fmla="*/ 1868145 h 4492592"/>
              <a:gd name="connsiteX19" fmla="*/ 1898566 w 3074224"/>
              <a:gd name="connsiteY19" fmla="*/ 1476259 h 4492592"/>
              <a:gd name="connsiteX20" fmla="*/ 1981694 w 3074224"/>
              <a:gd name="connsiteY20" fmla="*/ 929995 h 4492592"/>
              <a:gd name="connsiteX21" fmla="*/ 1993569 w 3074224"/>
              <a:gd name="connsiteY21" fmla="*/ 763740 h 4492592"/>
              <a:gd name="connsiteX22" fmla="*/ 2112322 w 3074224"/>
              <a:gd name="connsiteY22" fmla="*/ 538109 h 4492592"/>
              <a:gd name="connsiteX23" fmla="*/ 2421081 w 3074224"/>
              <a:gd name="connsiteY23" fmla="*/ 466857 h 4492592"/>
              <a:gd name="connsiteX24" fmla="*/ 2658587 w 3074224"/>
              <a:gd name="connsiteY24" fmla="*/ 181849 h 4492592"/>
              <a:gd name="connsiteX25" fmla="*/ 2789216 w 3074224"/>
              <a:gd name="connsiteY25" fmla="*/ 39345 h 4492592"/>
              <a:gd name="connsiteX26" fmla="*/ 2979221 w 3074224"/>
              <a:gd name="connsiteY26" fmla="*/ 3719 h 4492592"/>
              <a:gd name="connsiteX27" fmla="*/ 3074224 w 3074224"/>
              <a:gd name="connsiteY27" fmla="*/ 110597 h 4492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074224" h="4492592">
                <a:moveTo>
                  <a:pt x="1043543" y="4492592"/>
                </a:moveTo>
                <a:cubicBezTo>
                  <a:pt x="1077189" y="4441132"/>
                  <a:pt x="1110836" y="4389673"/>
                  <a:pt x="1091044" y="4338213"/>
                </a:cubicBezTo>
                <a:cubicBezTo>
                  <a:pt x="1071252" y="4286753"/>
                  <a:pt x="1029689" y="4241232"/>
                  <a:pt x="924790" y="4183834"/>
                </a:cubicBezTo>
                <a:cubicBezTo>
                  <a:pt x="819891" y="4126436"/>
                  <a:pt x="580405" y="4045288"/>
                  <a:pt x="461652" y="3993828"/>
                </a:cubicBezTo>
                <a:cubicBezTo>
                  <a:pt x="342899" y="3942368"/>
                  <a:pt x="279563" y="3920597"/>
                  <a:pt x="212270" y="3875075"/>
                </a:cubicBezTo>
                <a:cubicBezTo>
                  <a:pt x="144977" y="3829553"/>
                  <a:pt x="91538" y="3772156"/>
                  <a:pt x="57891" y="3720696"/>
                </a:cubicBezTo>
                <a:cubicBezTo>
                  <a:pt x="24244" y="3669236"/>
                  <a:pt x="12369" y="3617777"/>
                  <a:pt x="10390" y="3566317"/>
                </a:cubicBezTo>
                <a:cubicBezTo>
                  <a:pt x="8411" y="3514857"/>
                  <a:pt x="-27215" y="3447563"/>
                  <a:pt x="46016" y="3411937"/>
                </a:cubicBezTo>
                <a:cubicBezTo>
                  <a:pt x="119247" y="3376311"/>
                  <a:pt x="360712" y="3374332"/>
                  <a:pt x="449777" y="3352561"/>
                </a:cubicBezTo>
                <a:cubicBezTo>
                  <a:pt x="538842" y="3330790"/>
                  <a:pt x="519049" y="3295163"/>
                  <a:pt x="580405" y="3281309"/>
                </a:cubicBezTo>
                <a:cubicBezTo>
                  <a:pt x="641761" y="3267455"/>
                  <a:pt x="675408" y="3291205"/>
                  <a:pt x="817912" y="3269434"/>
                </a:cubicBezTo>
                <a:cubicBezTo>
                  <a:pt x="960416" y="3247663"/>
                  <a:pt x="1275112" y="3180368"/>
                  <a:pt x="1435429" y="3150680"/>
                </a:cubicBezTo>
                <a:cubicBezTo>
                  <a:pt x="1595746" y="3120992"/>
                  <a:pt x="1653143" y="3136826"/>
                  <a:pt x="1779813" y="3091304"/>
                </a:cubicBezTo>
                <a:cubicBezTo>
                  <a:pt x="1906483" y="3045782"/>
                  <a:pt x="2100447" y="2956717"/>
                  <a:pt x="2195450" y="2877548"/>
                </a:cubicBezTo>
                <a:cubicBezTo>
                  <a:pt x="2290453" y="2798379"/>
                  <a:pt x="2320141" y="2774629"/>
                  <a:pt x="2349829" y="2616291"/>
                </a:cubicBezTo>
                <a:cubicBezTo>
                  <a:pt x="2379517" y="2457953"/>
                  <a:pt x="2381496" y="2056171"/>
                  <a:pt x="2373579" y="1927522"/>
                </a:cubicBezTo>
                <a:cubicBezTo>
                  <a:pt x="2365662" y="1798873"/>
                  <a:pt x="2343891" y="1854291"/>
                  <a:pt x="2302327" y="1844395"/>
                </a:cubicBezTo>
                <a:cubicBezTo>
                  <a:pt x="2260764" y="1834499"/>
                  <a:pt x="2173678" y="1864187"/>
                  <a:pt x="2124198" y="1868145"/>
                </a:cubicBezTo>
                <a:cubicBezTo>
                  <a:pt x="2074718" y="1872103"/>
                  <a:pt x="2043049" y="1933459"/>
                  <a:pt x="2005444" y="1868145"/>
                </a:cubicBezTo>
                <a:cubicBezTo>
                  <a:pt x="1967839" y="1802831"/>
                  <a:pt x="1902524" y="1632617"/>
                  <a:pt x="1898566" y="1476259"/>
                </a:cubicBezTo>
                <a:cubicBezTo>
                  <a:pt x="1894608" y="1319901"/>
                  <a:pt x="1965860" y="1048748"/>
                  <a:pt x="1981694" y="929995"/>
                </a:cubicBezTo>
                <a:cubicBezTo>
                  <a:pt x="1997528" y="811242"/>
                  <a:pt x="1971798" y="829054"/>
                  <a:pt x="1993569" y="763740"/>
                </a:cubicBezTo>
                <a:cubicBezTo>
                  <a:pt x="2015340" y="698426"/>
                  <a:pt x="2041070" y="587589"/>
                  <a:pt x="2112322" y="538109"/>
                </a:cubicBezTo>
                <a:cubicBezTo>
                  <a:pt x="2183574" y="488629"/>
                  <a:pt x="2330037" y="526234"/>
                  <a:pt x="2421081" y="466857"/>
                </a:cubicBezTo>
                <a:cubicBezTo>
                  <a:pt x="2512125" y="407480"/>
                  <a:pt x="2597231" y="253101"/>
                  <a:pt x="2658587" y="181849"/>
                </a:cubicBezTo>
                <a:cubicBezTo>
                  <a:pt x="2719943" y="110597"/>
                  <a:pt x="2735777" y="69033"/>
                  <a:pt x="2789216" y="39345"/>
                </a:cubicBezTo>
                <a:cubicBezTo>
                  <a:pt x="2842655" y="9657"/>
                  <a:pt x="2931720" y="-8156"/>
                  <a:pt x="2979221" y="3719"/>
                </a:cubicBezTo>
                <a:cubicBezTo>
                  <a:pt x="3026722" y="15594"/>
                  <a:pt x="3050473" y="63095"/>
                  <a:pt x="3074224" y="110597"/>
                </a:cubicBezTo>
              </a:path>
            </a:pathLst>
          </a:custGeom>
          <a:ln w="95250">
            <a:solidFill>
              <a:srgbClr val="00B0F0"/>
            </a:solidFill>
          </a:ln>
        </p:spPr>
        <p:style>
          <a:lnRef idx="3">
            <a:schemeClr val="accent1"/>
          </a:lnRef>
          <a:fillRef idx="0">
            <a:schemeClr val="accent1"/>
          </a:fillRef>
          <a:effectRef idx="2">
            <a:schemeClr val="accent1"/>
          </a:effectRef>
          <a:fontRef idx="minor">
            <a:schemeClr val="tx1"/>
          </a:fontRef>
        </p:style>
        <p:txBody>
          <a:bodyPr anchor="ctr"/>
          <a:lstStyle/>
          <a:p>
            <a:pPr algn="ctr" fontAlgn="auto">
              <a:spcBef>
                <a:spcPts val="0"/>
              </a:spcBef>
              <a:spcAft>
                <a:spcPts val="0"/>
              </a:spcAft>
              <a:defRPr/>
            </a:pPr>
            <a:endParaRPr lang="en-US">
              <a:solidFill>
                <a:prstClr val="black"/>
              </a:solidFill>
            </a:endParaRPr>
          </a:p>
        </p:txBody>
      </p:sp>
    </p:spTree>
  </p:cSld>
  <p:clrMapOvr>
    <a:masterClrMapping/>
  </p:clrMapOvr>
  <p:transition spd="med">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9144000" cy="6858000"/>
          </a:xfrm>
        </p:spPr>
      </p:pic>
      <p:sp>
        <p:nvSpPr>
          <p:cNvPr id="3" name="Rounded Rectangle 2"/>
          <p:cNvSpPr/>
          <p:nvPr/>
        </p:nvSpPr>
        <p:spPr>
          <a:xfrm>
            <a:off x="3733800" y="6172200"/>
            <a:ext cx="2133600" cy="579119"/>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2400">
                <a:latin typeface="Times New Roman" panose="02020603050405020304" pitchFamily="18" charset="0"/>
                <a:cs typeface="Times New Roman" panose="02020603050405020304" pitchFamily="18" charset="0"/>
              </a:rPr>
              <a:t>Sông H</a:t>
            </a:r>
            <a:r>
              <a:rPr lang="vi-VN" sz="2400">
                <a:latin typeface="Times New Roman" panose="02020603050405020304" pitchFamily="18" charset="0"/>
                <a:cs typeface="Times New Roman" panose="02020603050405020304" pitchFamily="18" charset="0"/>
              </a:rPr>
              <a:t>ươ</a:t>
            </a:r>
            <a:r>
              <a:rPr lang="en-US" sz="2400">
                <a:latin typeface="Times New Roman" panose="02020603050405020304" pitchFamily="18" charset="0"/>
                <a:cs typeface="Times New Roman" panose="02020603050405020304" pitchFamily="18" charset="0"/>
              </a:rPr>
              <a:t>ng</a:t>
            </a:r>
          </a:p>
        </p:txBody>
      </p:sp>
    </p:spTree>
  </p:cSld>
  <p:clrMapOvr>
    <a:masterClrMapping/>
  </p:clrMapOvr>
  <p:transition spd="med">
    <p:checke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2133600" y="2362200"/>
            <a:ext cx="5029200" cy="2554545"/>
          </a:xfrm>
          <a:prstGeom prst="rect">
            <a:avLst/>
          </a:prstGeom>
          <a:noFill/>
        </p:spPr>
        <p:txBody>
          <a:bodyPr wrap="square" rtlCol="0">
            <a:spAutoFit/>
          </a:bodyPr>
          <a:lstStyle/>
          <a:p>
            <a:pPr algn="ctr"/>
            <a:r>
              <a:rPr lang="en-US" sz="3200" b="1" dirty="0" err="1">
                <a:latin typeface="Times New Roman" panose="02020603050405020304" pitchFamily="18" charset="0"/>
                <a:cs typeface="Times New Roman" panose="02020603050405020304" pitchFamily="18" charset="0"/>
              </a:rPr>
              <a:t>Quan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sát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lược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đồ</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hình</a:t>
            </a:r>
            <a:r>
              <a:rPr lang="en-US" sz="3200" b="1" dirty="0">
                <a:latin typeface="Times New Roman" panose="02020603050405020304" pitchFamily="18" charset="0"/>
                <a:cs typeface="Times New Roman" panose="02020603050405020304" pitchFamily="18" charset="0"/>
              </a:rPr>
              <a:t> 1 </a:t>
            </a:r>
            <a:r>
              <a:rPr lang="en-US" sz="3200" b="1" dirty="0" err="1">
                <a:latin typeface="Times New Roman" panose="02020603050405020304" pitchFamily="18" charset="0"/>
                <a:cs typeface="Times New Roman" panose="02020603050405020304" pitchFamily="18" charset="0"/>
              </a:rPr>
              <a:t>sách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giáo</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khoa</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và</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với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kiến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thức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của</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mình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em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hãy</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kể</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tên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các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công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trình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kiến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trúc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cổ</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kính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của</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Huế</a:t>
            </a:r>
            <a:r>
              <a:rPr lang="en-US" sz="3200" b="1" dirty="0">
                <a:latin typeface="Times New Roman" panose="02020603050405020304" pitchFamily="18" charset="0"/>
                <a:cs typeface="Times New Roman" panose="02020603050405020304" pitchFamily="18" charset="0"/>
              </a:rPr>
              <a:t>.</a:t>
            </a:r>
          </a:p>
        </p:txBody>
      </p:sp>
    </p:spTree>
  </p:cSld>
  <p:clrMapOvr>
    <a:masterClrMapping/>
  </p:clrMapOvr>
  <p:transition spd="slow"/>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5" name="Content Placeholder 4"/>
          <p:cNvSpPr>
            <a:spLocks noGrp="1"/>
          </p:cNvSpPr>
          <p:nvPr>
            <p:ph idx="1"/>
          </p:nvPr>
        </p:nvSpPr>
        <p:spPr/>
        <p:txBody>
          <a:bodyPr/>
          <a:lstStyle/>
          <a:p>
            <a:endParaRPr lang="en-US"/>
          </a:p>
        </p:txBody>
      </p:sp>
      <p:pic>
        <p:nvPicPr>
          <p:cNvPr id="6" name="Picture 25" descr="Luoc do thanh pho Hue"/>
          <p:cNvPicPr>
            <a:picLocks noChangeAspect="1" noChangeArrowheads="1"/>
          </p:cNvPicPr>
          <p:nvPr/>
        </p:nvPicPr>
        <p:blipFill rotWithShape="1">
          <a:blip r:embed="rId2"/>
          <a:srcRect t="2022"/>
          <a:stretch>
            <a:fillRect/>
          </a:stretch>
        </p:blipFill>
        <p:spPr bwMode="auto">
          <a:xfrm>
            <a:off x="0" y="-76200"/>
            <a:ext cx="9124950" cy="6858000"/>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7" name="Rectangle 6"/>
          <p:cNvSpPr/>
          <p:nvPr/>
        </p:nvSpPr>
        <p:spPr>
          <a:xfrm>
            <a:off x="2667000" y="685800"/>
            <a:ext cx="1524000" cy="508000"/>
          </a:xfrm>
          <a:prstGeom prst="rect">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8" name="Rectangle 7"/>
          <p:cNvSpPr/>
          <p:nvPr/>
        </p:nvSpPr>
        <p:spPr>
          <a:xfrm>
            <a:off x="4495800" y="1905000"/>
            <a:ext cx="1524000" cy="496887"/>
          </a:xfrm>
          <a:prstGeom prst="rect">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9" name="Rectangle 8"/>
          <p:cNvSpPr/>
          <p:nvPr/>
        </p:nvSpPr>
        <p:spPr>
          <a:xfrm>
            <a:off x="3084513" y="3022600"/>
            <a:ext cx="1524000" cy="508000"/>
          </a:xfrm>
          <a:prstGeom prst="rect">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Rectangle 9"/>
          <p:cNvSpPr/>
          <p:nvPr/>
        </p:nvSpPr>
        <p:spPr>
          <a:xfrm>
            <a:off x="1854200" y="4546600"/>
            <a:ext cx="1524000" cy="508000"/>
          </a:xfrm>
          <a:prstGeom prst="rect">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1" name="Rectangle 10"/>
          <p:cNvSpPr/>
          <p:nvPr/>
        </p:nvSpPr>
        <p:spPr>
          <a:xfrm>
            <a:off x="4800600" y="4518025"/>
            <a:ext cx="1600200" cy="508000"/>
          </a:xfrm>
          <a:prstGeom prst="rect">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2" name="Rectangle 11"/>
          <p:cNvSpPr/>
          <p:nvPr/>
        </p:nvSpPr>
        <p:spPr>
          <a:xfrm>
            <a:off x="4773613" y="4010025"/>
            <a:ext cx="1524000" cy="508000"/>
          </a:xfrm>
          <a:prstGeom prst="rect">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3" name="Rectangle 12"/>
          <p:cNvSpPr/>
          <p:nvPr/>
        </p:nvSpPr>
        <p:spPr>
          <a:xfrm>
            <a:off x="3084513" y="5562600"/>
            <a:ext cx="1411287" cy="535782"/>
          </a:xfrm>
          <a:prstGeom prst="rect">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4" name="Rectangle 13"/>
          <p:cNvSpPr/>
          <p:nvPr/>
        </p:nvSpPr>
        <p:spPr>
          <a:xfrm>
            <a:off x="1752600" y="6273800"/>
            <a:ext cx="1828800" cy="508000"/>
          </a:xfrm>
          <a:prstGeom prst="rect">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500" fill="hold"/>
                                        <p:tgtEl>
                                          <p:spTgt spid="8"/>
                                        </p:tgtEl>
                                        <p:attrNameLst>
                                          <p:attrName>ppt_w</p:attrName>
                                        </p:attrNameLst>
                                      </p:cBhvr>
                                      <p:tavLst>
                                        <p:tav tm="0">
                                          <p:val>
                                            <p:fltVal val="0"/>
                                          </p:val>
                                        </p:tav>
                                        <p:tav tm="100000">
                                          <p:val>
                                            <p:strVal val="#ppt_w"/>
                                          </p:val>
                                        </p:tav>
                                      </p:tavLst>
                                    </p:anim>
                                    <p:anim calcmode="lin" valueType="num">
                                      <p:cBhvr>
                                        <p:cTn id="15" dur="500" fill="hold"/>
                                        <p:tgtEl>
                                          <p:spTgt spid="8"/>
                                        </p:tgtEl>
                                        <p:attrNameLst>
                                          <p:attrName>ppt_h</p:attrName>
                                        </p:attrNameLst>
                                      </p:cBhvr>
                                      <p:tavLst>
                                        <p:tav tm="0">
                                          <p:val>
                                            <p:fltVal val="0"/>
                                          </p:val>
                                        </p:tav>
                                        <p:tav tm="100000">
                                          <p:val>
                                            <p:strVal val="#ppt_h"/>
                                          </p:val>
                                        </p:tav>
                                      </p:tavLst>
                                    </p:anim>
                                    <p:animEffect transition="in" filter="fade">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500" fill="hold"/>
                                        <p:tgtEl>
                                          <p:spTgt spid="9"/>
                                        </p:tgtEl>
                                        <p:attrNameLst>
                                          <p:attrName>ppt_w</p:attrName>
                                        </p:attrNameLst>
                                      </p:cBhvr>
                                      <p:tavLst>
                                        <p:tav tm="0">
                                          <p:val>
                                            <p:fltVal val="0"/>
                                          </p:val>
                                        </p:tav>
                                        <p:tav tm="100000">
                                          <p:val>
                                            <p:strVal val="#ppt_w"/>
                                          </p:val>
                                        </p:tav>
                                      </p:tavLst>
                                    </p:anim>
                                    <p:anim calcmode="lin" valueType="num">
                                      <p:cBhvr>
                                        <p:cTn id="22" dur="500" fill="hold"/>
                                        <p:tgtEl>
                                          <p:spTgt spid="9"/>
                                        </p:tgtEl>
                                        <p:attrNameLst>
                                          <p:attrName>ppt_h</p:attrName>
                                        </p:attrNameLst>
                                      </p:cBhvr>
                                      <p:tavLst>
                                        <p:tav tm="0">
                                          <p:val>
                                            <p:fltVal val="0"/>
                                          </p:val>
                                        </p:tav>
                                        <p:tav tm="100000">
                                          <p:val>
                                            <p:strVal val="#ppt_h"/>
                                          </p:val>
                                        </p:tav>
                                      </p:tavLst>
                                    </p:anim>
                                    <p:animEffect transition="in" filter="fade">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 calcmode="lin" valueType="num">
                                      <p:cBhvr>
                                        <p:cTn id="28" dur="500" fill="hold"/>
                                        <p:tgtEl>
                                          <p:spTgt spid="10"/>
                                        </p:tgtEl>
                                        <p:attrNameLst>
                                          <p:attrName>ppt_w</p:attrName>
                                        </p:attrNameLst>
                                      </p:cBhvr>
                                      <p:tavLst>
                                        <p:tav tm="0">
                                          <p:val>
                                            <p:fltVal val="0"/>
                                          </p:val>
                                        </p:tav>
                                        <p:tav tm="100000">
                                          <p:val>
                                            <p:strVal val="#ppt_w"/>
                                          </p:val>
                                        </p:tav>
                                      </p:tavLst>
                                    </p:anim>
                                    <p:anim calcmode="lin" valueType="num">
                                      <p:cBhvr>
                                        <p:cTn id="29" dur="500" fill="hold"/>
                                        <p:tgtEl>
                                          <p:spTgt spid="10"/>
                                        </p:tgtEl>
                                        <p:attrNameLst>
                                          <p:attrName>ppt_h</p:attrName>
                                        </p:attrNameLst>
                                      </p:cBhvr>
                                      <p:tavLst>
                                        <p:tav tm="0">
                                          <p:val>
                                            <p:fltVal val="0"/>
                                          </p:val>
                                        </p:tav>
                                        <p:tav tm="100000">
                                          <p:val>
                                            <p:strVal val="#ppt_h"/>
                                          </p:val>
                                        </p:tav>
                                      </p:tavLst>
                                    </p:anim>
                                    <p:animEffect transition="in" filter="fade">
                                      <p:cBhvr>
                                        <p:cTn id="30" dur="500"/>
                                        <p:tgtEl>
                                          <p:spTgt spid="10"/>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p:cTn id="35" dur="500" fill="hold"/>
                                        <p:tgtEl>
                                          <p:spTgt spid="12"/>
                                        </p:tgtEl>
                                        <p:attrNameLst>
                                          <p:attrName>ppt_w</p:attrName>
                                        </p:attrNameLst>
                                      </p:cBhvr>
                                      <p:tavLst>
                                        <p:tav tm="0">
                                          <p:val>
                                            <p:fltVal val="0"/>
                                          </p:val>
                                        </p:tav>
                                        <p:tav tm="100000">
                                          <p:val>
                                            <p:strVal val="#ppt_w"/>
                                          </p:val>
                                        </p:tav>
                                      </p:tavLst>
                                    </p:anim>
                                    <p:anim calcmode="lin" valueType="num">
                                      <p:cBhvr>
                                        <p:cTn id="36" dur="500" fill="hold"/>
                                        <p:tgtEl>
                                          <p:spTgt spid="12"/>
                                        </p:tgtEl>
                                        <p:attrNameLst>
                                          <p:attrName>ppt_h</p:attrName>
                                        </p:attrNameLst>
                                      </p:cBhvr>
                                      <p:tavLst>
                                        <p:tav tm="0">
                                          <p:val>
                                            <p:fltVal val="0"/>
                                          </p:val>
                                        </p:tav>
                                        <p:tav tm="100000">
                                          <p:val>
                                            <p:strVal val="#ppt_h"/>
                                          </p:val>
                                        </p:tav>
                                      </p:tavLst>
                                    </p:anim>
                                    <p:animEffect transition="in" filter="fade">
                                      <p:cBhvr>
                                        <p:cTn id="37" dur="500"/>
                                        <p:tgtEl>
                                          <p:spTgt spid="12"/>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 calcmode="lin" valueType="num">
                                      <p:cBhvr>
                                        <p:cTn id="42" dur="500" fill="hold"/>
                                        <p:tgtEl>
                                          <p:spTgt spid="11"/>
                                        </p:tgtEl>
                                        <p:attrNameLst>
                                          <p:attrName>ppt_w</p:attrName>
                                        </p:attrNameLst>
                                      </p:cBhvr>
                                      <p:tavLst>
                                        <p:tav tm="0">
                                          <p:val>
                                            <p:fltVal val="0"/>
                                          </p:val>
                                        </p:tav>
                                        <p:tav tm="100000">
                                          <p:val>
                                            <p:strVal val="#ppt_w"/>
                                          </p:val>
                                        </p:tav>
                                      </p:tavLst>
                                    </p:anim>
                                    <p:anim calcmode="lin" valueType="num">
                                      <p:cBhvr>
                                        <p:cTn id="43" dur="500" fill="hold"/>
                                        <p:tgtEl>
                                          <p:spTgt spid="11"/>
                                        </p:tgtEl>
                                        <p:attrNameLst>
                                          <p:attrName>ppt_h</p:attrName>
                                        </p:attrNameLst>
                                      </p:cBhvr>
                                      <p:tavLst>
                                        <p:tav tm="0">
                                          <p:val>
                                            <p:fltVal val="0"/>
                                          </p:val>
                                        </p:tav>
                                        <p:tav tm="100000">
                                          <p:val>
                                            <p:strVal val="#ppt_h"/>
                                          </p:val>
                                        </p:tav>
                                      </p:tavLst>
                                    </p:anim>
                                    <p:animEffect transition="in" filter="fade">
                                      <p:cBhvr>
                                        <p:cTn id="44" dur="500"/>
                                        <p:tgtEl>
                                          <p:spTgt spid="11"/>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grpId="0" nodeType="clickEffect">
                                  <p:stCondLst>
                                    <p:cond delay="0"/>
                                  </p:stCondLst>
                                  <p:childTnLst>
                                    <p:set>
                                      <p:cBhvr>
                                        <p:cTn id="48" dur="1" fill="hold">
                                          <p:stCondLst>
                                            <p:cond delay="0"/>
                                          </p:stCondLst>
                                        </p:cTn>
                                        <p:tgtEl>
                                          <p:spTgt spid="13"/>
                                        </p:tgtEl>
                                        <p:attrNameLst>
                                          <p:attrName>style.visibility</p:attrName>
                                        </p:attrNameLst>
                                      </p:cBhvr>
                                      <p:to>
                                        <p:strVal val="visible"/>
                                      </p:to>
                                    </p:set>
                                    <p:anim calcmode="lin" valueType="num">
                                      <p:cBhvr>
                                        <p:cTn id="49" dur="500" fill="hold"/>
                                        <p:tgtEl>
                                          <p:spTgt spid="13"/>
                                        </p:tgtEl>
                                        <p:attrNameLst>
                                          <p:attrName>ppt_w</p:attrName>
                                        </p:attrNameLst>
                                      </p:cBhvr>
                                      <p:tavLst>
                                        <p:tav tm="0">
                                          <p:val>
                                            <p:fltVal val="0"/>
                                          </p:val>
                                        </p:tav>
                                        <p:tav tm="100000">
                                          <p:val>
                                            <p:strVal val="#ppt_w"/>
                                          </p:val>
                                        </p:tav>
                                      </p:tavLst>
                                    </p:anim>
                                    <p:anim calcmode="lin" valueType="num">
                                      <p:cBhvr>
                                        <p:cTn id="50" dur="500" fill="hold"/>
                                        <p:tgtEl>
                                          <p:spTgt spid="13"/>
                                        </p:tgtEl>
                                        <p:attrNameLst>
                                          <p:attrName>ppt_h</p:attrName>
                                        </p:attrNameLst>
                                      </p:cBhvr>
                                      <p:tavLst>
                                        <p:tav tm="0">
                                          <p:val>
                                            <p:fltVal val="0"/>
                                          </p:val>
                                        </p:tav>
                                        <p:tav tm="100000">
                                          <p:val>
                                            <p:strVal val="#ppt_h"/>
                                          </p:val>
                                        </p:tav>
                                      </p:tavLst>
                                    </p:anim>
                                    <p:animEffect transition="in" filter="fade">
                                      <p:cBhvr>
                                        <p:cTn id="51" dur="500"/>
                                        <p:tgtEl>
                                          <p:spTgt spid="13"/>
                                        </p:tgtEl>
                                      </p:cBhvr>
                                    </p:animEffect>
                                  </p:childTnLst>
                                </p:cTn>
                              </p:par>
                            </p:childTnLst>
                          </p:cTn>
                        </p:par>
                      </p:childTnLst>
                    </p:cTn>
                  </p:par>
                  <p:par>
                    <p:cTn id="52" fill="hold">
                      <p:stCondLst>
                        <p:cond delay="indefinite"/>
                      </p:stCondLst>
                      <p:childTnLst>
                        <p:par>
                          <p:cTn id="53" fill="hold">
                            <p:stCondLst>
                              <p:cond delay="0"/>
                            </p:stCondLst>
                            <p:childTnLst>
                              <p:par>
                                <p:cTn id="54" presetID="53" presetClass="entr" presetSubtype="16" fill="hold" grpId="0" nodeType="clickEffect">
                                  <p:stCondLst>
                                    <p:cond delay="0"/>
                                  </p:stCondLst>
                                  <p:childTnLst>
                                    <p:set>
                                      <p:cBhvr>
                                        <p:cTn id="55" dur="1" fill="hold">
                                          <p:stCondLst>
                                            <p:cond delay="0"/>
                                          </p:stCondLst>
                                        </p:cTn>
                                        <p:tgtEl>
                                          <p:spTgt spid="14"/>
                                        </p:tgtEl>
                                        <p:attrNameLst>
                                          <p:attrName>style.visibility</p:attrName>
                                        </p:attrNameLst>
                                      </p:cBhvr>
                                      <p:to>
                                        <p:strVal val="visible"/>
                                      </p:to>
                                    </p:set>
                                    <p:anim calcmode="lin" valueType="num">
                                      <p:cBhvr>
                                        <p:cTn id="56" dur="500" fill="hold"/>
                                        <p:tgtEl>
                                          <p:spTgt spid="14"/>
                                        </p:tgtEl>
                                        <p:attrNameLst>
                                          <p:attrName>ppt_w</p:attrName>
                                        </p:attrNameLst>
                                      </p:cBhvr>
                                      <p:tavLst>
                                        <p:tav tm="0">
                                          <p:val>
                                            <p:fltVal val="0"/>
                                          </p:val>
                                        </p:tav>
                                        <p:tav tm="100000">
                                          <p:val>
                                            <p:strVal val="#ppt_w"/>
                                          </p:val>
                                        </p:tav>
                                      </p:tavLst>
                                    </p:anim>
                                    <p:anim calcmode="lin" valueType="num">
                                      <p:cBhvr>
                                        <p:cTn id="57" dur="500" fill="hold"/>
                                        <p:tgtEl>
                                          <p:spTgt spid="14"/>
                                        </p:tgtEl>
                                        <p:attrNameLst>
                                          <p:attrName>ppt_h</p:attrName>
                                        </p:attrNameLst>
                                      </p:cBhvr>
                                      <p:tavLst>
                                        <p:tav tm="0">
                                          <p:val>
                                            <p:fltVal val="0"/>
                                          </p:val>
                                        </p:tav>
                                        <p:tav tm="100000">
                                          <p:val>
                                            <p:strVal val="#ppt_h"/>
                                          </p:val>
                                        </p:tav>
                                      </p:tavLst>
                                    </p:anim>
                                    <p:animEffect transition="in" filter="fade">
                                      <p:cBhvr>
                                        <p:cTn id="5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P spid="13" grpId="0" animBg="1"/>
      <p:bldP spid="1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ue 106">
            <a:hlinkClick r:id="rId3" action="ppaction://hlinksldjump"/>
          </p:cNvPr>
          <p:cNvPicPr>
            <a:picLocks noGrp="1" noChangeAspect="1" noChangeArrowheads="1"/>
          </p:cNvPicPr>
          <p:nvPr>
            <p:ph sz="quarter" idx="4294967295"/>
          </p:nvPr>
        </p:nvPicPr>
        <p:blipFill>
          <a:blip r:embed="rId4">
            <a:extLst>
              <a:ext uri="{28A0092B-C50C-407E-A947-70E740481C1C}">
                <a14:useLocalDpi xmlns:a14="http://schemas.microsoft.com/office/drawing/2010/main" val="0"/>
              </a:ext>
            </a:extLst>
          </a:blip>
          <a:srcRect/>
          <a:stretch>
            <a:fillRect/>
          </a:stretch>
        </p:blipFill>
        <p:spPr>
          <a:xfrm>
            <a:off x="6400800" y="3505200"/>
            <a:ext cx="2743200" cy="2590800"/>
          </a:xfrm>
        </p:spPr>
      </p:pic>
      <p:pic>
        <p:nvPicPr>
          <p:cNvPr id="5" name="Picture 3" descr="hue-ngomon">
            <a:hlinkClick r:id="" action="ppaction://noaction"/>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24600" y="457200"/>
            <a:ext cx="281940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4"/>
          <p:cNvSpPr txBox="1">
            <a:spLocks noChangeArrowheads="1"/>
          </p:cNvSpPr>
          <p:nvPr/>
        </p:nvSpPr>
        <p:spPr bwMode="auto">
          <a:xfrm flipH="1">
            <a:off x="228600" y="5943600"/>
            <a:ext cx="26670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sz="2800" b="1">
                <a:solidFill>
                  <a:srgbClr val="FF0066"/>
                </a:solidFill>
                <a:latin typeface="Times New Roman" panose="02020603050405020304" pitchFamily="18" charset="0"/>
              </a:rPr>
              <a:t>Chùa Thiên Mụ</a:t>
            </a:r>
          </a:p>
        </p:txBody>
      </p:sp>
      <p:sp>
        <p:nvSpPr>
          <p:cNvPr id="7" name="Text Box 5"/>
          <p:cNvSpPr txBox="1">
            <a:spLocks noChangeArrowheads="1"/>
          </p:cNvSpPr>
          <p:nvPr/>
        </p:nvSpPr>
        <p:spPr bwMode="auto">
          <a:xfrm>
            <a:off x="3352800" y="6019800"/>
            <a:ext cx="28194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sz="2800" b="1">
                <a:solidFill>
                  <a:srgbClr val="FF0066"/>
                </a:solidFill>
                <a:latin typeface="Times New Roman" panose="02020603050405020304" pitchFamily="18" charset="0"/>
              </a:rPr>
              <a:t>Lăng Tự Đức</a:t>
            </a:r>
          </a:p>
        </p:txBody>
      </p:sp>
      <p:sp>
        <p:nvSpPr>
          <p:cNvPr id="8" name="Text Box 6"/>
          <p:cNvSpPr txBox="1">
            <a:spLocks noChangeArrowheads="1"/>
          </p:cNvSpPr>
          <p:nvPr/>
        </p:nvSpPr>
        <p:spPr bwMode="auto">
          <a:xfrm>
            <a:off x="3124200" y="3048000"/>
            <a:ext cx="32766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sz="2800" b="1">
                <a:solidFill>
                  <a:srgbClr val="FF0066"/>
                </a:solidFill>
                <a:latin typeface="Times New Roman" panose="02020603050405020304" pitchFamily="18" charset="0"/>
              </a:rPr>
              <a:t>Cầu Trường Tiền</a:t>
            </a:r>
          </a:p>
        </p:txBody>
      </p:sp>
      <p:sp>
        <p:nvSpPr>
          <p:cNvPr id="9" name="Text Box 7"/>
          <p:cNvSpPr txBox="1">
            <a:spLocks noChangeArrowheads="1"/>
          </p:cNvSpPr>
          <p:nvPr/>
        </p:nvSpPr>
        <p:spPr bwMode="auto">
          <a:xfrm>
            <a:off x="0" y="2971800"/>
            <a:ext cx="31242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sz="2800" b="1">
                <a:solidFill>
                  <a:srgbClr val="FF0066"/>
                </a:solidFill>
                <a:latin typeface="Times New Roman" panose="02020603050405020304" pitchFamily="18" charset="0"/>
              </a:rPr>
              <a:t>Chợ Đông Ba</a:t>
            </a:r>
          </a:p>
        </p:txBody>
      </p:sp>
      <p:sp>
        <p:nvSpPr>
          <p:cNvPr id="10" name="Text Box 8"/>
          <p:cNvSpPr txBox="1">
            <a:spLocks noChangeArrowheads="1"/>
          </p:cNvSpPr>
          <p:nvPr/>
        </p:nvSpPr>
        <p:spPr bwMode="auto">
          <a:xfrm flipH="1">
            <a:off x="6248400" y="3048000"/>
            <a:ext cx="31242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sz="2800" b="1">
                <a:solidFill>
                  <a:srgbClr val="FF0066"/>
                </a:solidFill>
                <a:latin typeface="Times New Roman" panose="02020603050405020304" pitchFamily="18" charset="0"/>
              </a:rPr>
              <a:t>Kinh thành Huế</a:t>
            </a:r>
          </a:p>
        </p:txBody>
      </p:sp>
      <p:sp>
        <p:nvSpPr>
          <p:cNvPr id="11" name="Rectangle 9"/>
          <p:cNvSpPr>
            <a:spLocks noChangeArrowheads="1"/>
          </p:cNvSpPr>
          <p:nvPr/>
        </p:nvSpPr>
        <p:spPr bwMode="auto">
          <a:xfrm>
            <a:off x="3200400" y="4191000"/>
            <a:ext cx="2743200"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20000"/>
              </a:spcBef>
              <a:buClr>
                <a:srgbClr val="996600"/>
              </a:buClr>
              <a:buSzPct val="60000"/>
              <a:buFont typeface="Wingdings" panose="05000000000000000000" pitchFamily="2" charset="2"/>
              <a:buChar char="n"/>
            </a:pPr>
            <a:endParaRPr lang="en-US" sz="2800">
              <a:solidFill>
                <a:srgbClr val="000000"/>
              </a:solidFill>
              <a:latin typeface="Tahoma" panose="020B0604030504040204" pitchFamily="34" charset="0"/>
            </a:endParaRPr>
          </a:p>
        </p:txBody>
      </p:sp>
      <p:pic>
        <p:nvPicPr>
          <p:cNvPr id="12" name="Picture 10" descr="THIENMU"/>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3505200"/>
            <a:ext cx="304800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3" name="Object 11"/>
          <p:cNvGraphicFramePr>
            <a:graphicFrameLocks noGrp="1" noChangeAspect="1"/>
          </p:cNvGraphicFramePr>
          <p:nvPr>
            <p:ph sz="half" idx="4294967295"/>
          </p:nvPr>
        </p:nvGraphicFramePr>
        <p:xfrm>
          <a:off x="3124200" y="457200"/>
          <a:ext cx="3124200" cy="2667000"/>
        </p:xfrm>
        <a:graphic>
          <a:graphicData uri="http://schemas.openxmlformats.org/presentationml/2006/ole">
            <mc:AlternateContent xmlns:mc="http://schemas.openxmlformats.org/markup-compatibility/2006">
              <mc:Choice xmlns:v="urn:schemas-microsoft-com:vml" Requires="v">
                <p:oleObj spid="_x0000_s1029" name="Photo Editor Photo" r:id="rId7" imgW="2743200" imgH="1905000" progId="">
                  <p:embed/>
                </p:oleObj>
              </mc:Choice>
              <mc:Fallback>
                <p:oleObj name="Photo Editor Photo" r:id="rId7" imgW="2743200" imgH="1905000" progId="">
                  <p:embed/>
                  <p:pic>
                    <p:nvPicPr>
                      <p:cNvPr id="0" name="Picture 1024"/>
                      <p:cNvPicPr>
                        <a:picLocks noGrp="1" noChangeAspect="1"/>
                      </p:cNvPicPr>
                      <p:nvPr/>
                    </p:nvPicPr>
                    <p:blipFill>
                      <a:blip r:embed="rId8"/>
                      <a:stretch>
                        <a:fillRect/>
                      </a:stretch>
                    </p:blipFill>
                    <p:spPr>
                      <a:xfrm>
                        <a:off x="3124200" y="457200"/>
                        <a:ext cx="3124200" cy="2667000"/>
                      </a:xfrm>
                      <a:prstGeom prst="rect">
                        <a:avLst/>
                      </a:prstGeom>
                      <a:noFill/>
                      <a:ln w="9525">
                        <a:noFill/>
                      </a:ln>
                    </p:spPr>
                  </p:pic>
                </p:oleObj>
              </mc:Fallback>
            </mc:AlternateContent>
          </a:graphicData>
        </a:graphic>
      </p:graphicFrame>
      <p:sp>
        <p:nvSpPr>
          <p:cNvPr id="14" name="Rectangle 13"/>
          <p:cNvSpPr>
            <a:spLocks noChangeArrowheads="1"/>
          </p:cNvSpPr>
          <p:nvPr/>
        </p:nvSpPr>
        <p:spPr bwMode="auto">
          <a:xfrm>
            <a:off x="6400800" y="6019800"/>
            <a:ext cx="27432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sz="2800" b="1">
                <a:solidFill>
                  <a:srgbClr val="FF0066"/>
                </a:solidFill>
                <a:latin typeface="Times New Roman" panose="02020603050405020304" pitchFamily="18" charset="0"/>
              </a:rPr>
              <a:t>Điện Hòn Chén</a:t>
            </a:r>
          </a:p>
        </p:txBody>
      </p:sp>
      <p:pic>
        <p:nvPicPr>
          <p:cNvPr id="15" name="Picture 14" descr="canh hue">
            <a:hlinkClick r:id="rId9" action="ppaction://hlinksldjump"/>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124200" y="3505200"/>
            <a:ext cx="320040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7" descr="dong-ba-market-01"/>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0" y="421943"/>
            <a:ext cx="304800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25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250"/>
                                        <p:tgtEl>
                                          <p:spTgt spid="5"/>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250"/>
                                        <p:tgtEl>
                                          <p:spTgt spid="6"/>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barn(inVertical)">
                                      <p:cBhvr>
                                        <p:cTn id="16" dur="250"/>
                                        <p:tgtEl>
                                          <p:spTgt spid="7"/>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inVertical)">
                                      <p:cBhvr>
                                        <p:cTn id="19" dur="250"/>
                                        <p:tgtEl>
                                          <p:spTgt spid="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250"/>
                                        <p:tgtEl>
                                          <p:spTgt spid="9"/>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barn(inVertical)">
                                      <p:cBhvr>
                                        <p:cTn id="25" dur="250"/>
                                        <p:tgtEl>
                                          <p:spTgt spid="10"/>
                                        </p:tgtEl>
                                      </p:cBhvr>
                                    </p:animEffect>
                                  </p:childTnLst>
                                </p:cTn>
                              </p:par>
                              <p:par>
                                <p:cTn id="26" presetID="16" presetClass="entr" presetSubtype="21" fill="hold" grpId="0" nodeType="withEffect" nodePh="1">
                                  <p:stCondLst>
                                    <p:cond delay="0"/>
                                  </p:stCondLst>
                                  <p:endCondLst>
                                    <p:cond evt="begin" delay="0">
                                      <p:tn val="26"/>
                                    </p:cond>
                                  </p:endCondLst>
                                  <p:childTnLst>
                                    <p:set>
                                      <p:cBhvr>
                                        <p:cTn id="27" dur="1" fill="hold">
                                          <p:stCondLst>
                                            <p:cond delay="0"/>
                                          </p:stCondLst>
                                        </p:cTn>
                                        <p:tgtEl>
                                          <p:spTgt spid="11"/>
                                        </p:tgtEl>
                                        <p:attrNameLst>
                                          <p:attrName>style.visibility</p:attrName>
                                        </p:attrNameLst>
                                      </p:cBhvr>
                                      <p:to>
                                        <p:strVal val="visible"/>
                                      </p:to>
                                    </p:set>
                                    <p:animEffect transition="in" filter="barn(inVertical)">
                                      <p:cBhvr>
                                        <p:cTn id="28" dur="250"/>
                                        <p:tgtEl>
                                          <p:spTgt spid="11"/>
                                        </p:tgtEl>
                                      </p:cBhvr>
                                    </p:animEffect>
                                  </p:childTnLst>
                                </p:cTn>
                              </p:par>
                              <p:par>
                                <p:cTn id="29" presetID="16" presetClass="entr" presetSubtype="21"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barn(inVertical)">
                                      <p:cBhvr>
                                        <p:cTn id="31" dur="250"/>
                                        <p:tgtEl>
                                          <p:spTgt spid="12"/>
                                        </p:tgtEl>
                                      </p:cBhvr>
                                    </p:animEffect>
                                  </p:childTnLst>
                                </p:cTn>
                              </p:par>
                              <p:par>
                                <p:cTn id="32" presetID="16" presetClass="entr" presetSubtype="21" fill="hold" nodeType="with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barn(inVertical)">
                                      <p:cBhvr>
                                        <p:cTn id="34" dur="250"/>
                                        <p:tgtEl>
                                          <p:spTgt spid="13"/>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barn(inVertical)">
                                      <p:cBhvr>
                                        <p:cTn id="37" dur="250"/>
                                        <p:tgtEl>
                                          <p:spTgt spid="14"/>
                                        </p:tgtEl>
                                      </p:cBhvr>
                                    </p:animEffect>
                                  </p:childTnLst>
                                </p:cTn>
                              </p:par>
                              <p:par>
                                <p:cTn id="38" presetID="16" presetClass="entr" presetSubtype="21" fill="hold" nodeType="with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barn(inVertical)">
                                      <p:cBhvr>
                                        <p:cTn id="40" dur="250"/>
                                        <p:tgtEl>
                                          <p:spTgt spid="15"/>
                                        </p:tgtEl>
                                      </p:cBhvr>
                                    </p:animEffect>
                                  </p:childTnLst>
                                </p:cTn>
                              </p:par>
                              <p:par>
                                <p:cTn id="41" presetID="16" presetClass="entr" presetSubtype="21" fill="hold" nodeType="with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barn(inVertical)">
                                      <p:cBhvr>
                                        <p:cTn id="43" dur="250"/>
                                        <p:tgtEl>
                                          <p:spTgt spid="16"/>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xit" presetSubtype="0" fill="hold" nodeType="clickEffect">
                                  <p:stCondLst>
                                    <p:cond delay="0"/>
                                  </p:stCondLst>
                                  <p:childTnLst>
                                    <p:animEffect transition="out" filter="fade">
                                      <p:cBhvr>
                                        <p:cTn id="47" dur="500"/>
                                        <p:tgtEl>
                                          <p:spTgt spid="4"/>
                                        </p:tgtEl>
                                      </p:cBhvr>
                                    </p:animEffect>
                                    <p:set>
                                      <p:cBhvr>
                                        <p:cTn id="48" dur="1" fill="hold">
                                          <p:stCondLst>
                                            <p:cond delay="499"/>
                                          </p:stCondLst>
                                        </p:cTn>
                                        <p:tgtEl>
                                          <p:spTgt spid="4"/>
                                        </p:tgtEl>
                                        <p:attrNameLst>
                                          <p:attrName>style.visibility</p:attrName>
                                        </p:attrNameLst>
                                      </p:cBhvr>
                                      <p:to>
                                        <p:strVal val="hidden"/>
                                      </p:to>
                                    </p:set>
                                  </p:childTnLst>
                                </p:cTn>
                              </p:par>
                              <p:par>
                                <p:cTn id="49" presetID="10" presetClass="exit" presetSubtype="0" fill="hold" nodeType="withEffect">
                                  <p:stCondLst>
                                    <p:cond delay="0"/>
                                  </p:stCondLst>
                                  <p:childTnLst>
                                    <p:animEffect transition="out" filter="fade">
                                      <p:cBhvr>
                                        <p:cTn id="50" dur="500"/>
                                        <p:tgtEl>
                                          <p:spTgt spid="5"/>
                                        </p:tgtEl>
                                      </p:cBhvr>
                                    </p:animEffect>
                                    <p:set>
                                      <p:cBhvr>
                                        <p:cTn id="51" dur="1" fill="hold">
                                          <p:stCondLst>
                                            <p:cond delay="499"/>
                                          </p:stCondLst>
                                        </p:cTn>
                                        <p:tgtEl>
                                          <p:spTgt spid="5"/>
                                        </p:tgtEl>
                                        <p:attrNameLst>
                                          <p:attrName>style.visibility</p:attrName>
                                        </p:attrNameLst>
                                      </p:cBhvr>
                                      <p:to>
                                        <p:strVal val="hidden"/>
                                      </p:to>
                                    </p:set>
                                  </p:childTnLst>
                                </p:cTn>
                              </p:par>
                              <p:par>
                                <p:cTn id="52" presetID="10" presetClass="exit" presetSubtype="0" fill="hold" grpId="1" nodeType="withEffect">
                                  <p:stCondLst>
                                    <p:cond delay="0"/>
                                  </p:stCondLst>
                                  <p:childTnLst>
                                    <p:animEffect transition="out" filter="fade">
                                      <p:cBhvr>
                                        <p:cTn id="53" dur="500"/>
                                        <p:tgtEl>
                                          <p:spTgt spid="6"/>
                                        </p:tgtEl>
                                      </p:cBhvr>
                                    </p:animEffect>
                                    <p:set>
                                      <p:cBhvr>
                                        <p:cTn id="54" dur="1" fill="hold">
                                          <p:stCondLst>
                                            <p:cond delay="499"/>
                                          </p:stCondLst>
                                        </p:cTn>
                                        <p:tgtEl>
                                          <p:spTgt spid="6"/>
                                        </p:tgtEl>
                                        <p:attrNameLst>
                                          <p:attrName>style.visibility</p:attrName>
                                        </p:attrNameLst>
                                      </p:cBhvr>
                                      <p:to>
                                        <p:strVal val="hidden"/>
                                      </p:to>
                                    </p:set>
                                  </p:childTnLst>
                                </p:cTn>
                              </p:par>
                              <p:par>
                                <p:cTn id="55" presetID="10" presetClass="exit" presetSubtype="0" fill="hold" grpId="1" nodeType="withEffect">
                                  <p:stCondLst>
                                    <p:cond delay="0"/>
                                  </p:stCondLst>
                                  <p:childTnLst>
                                    <p:animEffect transition="out" filter="fade">
                                      <p:cBhvr>
                                        <p:cTn id="56" dur="500"/>
                                        <p:tgtEl>
                                          <p:spTgt spid="7"/>
                                        </p:tgtEl>
                                      </p:cBhvr>
                                    </p:animEffect>
                                    <p:set>
                                      <p:cBhvr>
                                        <p:cTn id="57" dur="1" fill="hold">
                                          <p:stCondLst>
                                            <p:cond delay="499"/>
                                          </p:stCondLst>
                                        </p:cTn>
                                        <p:tgtEl>
                                          <p:spTgt spid="7"/>
                                        </p:tgtEl>
                                        <p:attrNameLst>
                                          <p:attrName>style.visibility</p:attrName>
                                        </p:attrNameLst>
                                      </p:cBhvr>
                                      <p:to>
                                        <p:strVal val="hidden"/>
                                      </p:to>
                                    </p:set>
                                  </p:childTnLst>
                                </p:cTn>
                              </p:par>
                              <p:par>
                                <p:cTn id="58" presetID="10" presetClass="exit" presetSubtype="0" fill="hold" grpId="1" nodeType="withEffect">
                                  <p:stCondLst>
                                    <p:cond delay="0"/>
                                  </p:stCondLst>
                                  <p:childTnLst>
                                    <p:animEffect transition="out" filter="fade">
                                      <p:cBhvr>
                                        <p:cTn id="59" dur="500"/>
                                        <p:tgtEl>
                                          <p:spTgt spid="8"/>
                                        </p:tgtEl>
                                      </p:cBhvr>
                                    </p:animEffect>
                                    <p:set>
                                      <p:cBhvr>
                                        <p:cTn id="60" dur="1" fill="hold">
                                          <p:stCondLst>
                                            <p:cond delay="499"/>
                                          </p:stCondLst>
                                        </p:cTn>
                                        <p:tgtEl>
                                          <p:spTgt spid="8"/>
                                        </p:tgtEl>
                                        <p:attrNameLst>
                                          <p:attrName>style.visibility</p:attrName>
                                        </p:attrNameLst>
                                      </p:cBhvr>
                                      <p:to>
                                        <p:strVal val="hidden"/>
                                      </p:to>
                                    </p:set>
                                  </p:childTnLst>
                                </p:cTn>
                              </p:par>
                              <p:par>
                                <p:cTn id="61" presetID="10" presetClass="exit" presetSubtype="0" fill="hold" grpId="1" nodeType="withEffect">
                                  <p:stCondLst>
                                    <p:cond delay="0"/>
                                  </p:stCondLst>
                                  <p:childTnLst>
                                    <p:animEffect transition="out" filter="fade">
                                      <p:cBhvr>
                                        <p:cTn id="62" dur="500"/>
                                        <p:tgtEl>
                                          <p:spTgt spid="9"/>
                                        </p:tgtEl>
                                      </p:cBhvr>
                                    </p:animEffect>
                                    <p:set>
                                      <p:cBhvr>
                                        <p:cTn id="63" dur="1" fill="hold">
                                          <p:stCondLst>
                                            <p:cond delay="499"/>
                                          </p:stCondLst>
                                        </p:cTn>
                                        <p:tgtEl>
                                          <p:spTgt spid="9"/>
                                        </p:tgtEl>
                                        <p:attrNameLst>
                                          <p:attrName>style.visibility</p:attrName>
                                        </p:attrNameLst>
                                      </p:cBhvr>
                                      <p:to>
                                        <p:strVal val="hidden"/>
                                      </p:to>
                                    </p:set>
                                  </p:childTnLst>
                                </p:cTn>
                              </p:par>
                              <p:par>
                                <p:cTn id="64" presetID="10" presetClass="exit" presetSubtype="0" fill="hold" grpId="1" nodeType="withEffect">
                                  <p:stCondLst>
                                    <p:cond delay="0"/>
                                  </p:stCondLst>
                                  <p:childTnLst>
                                    <p:animEffect transition="out" filter="fade">
                                      <p:cBhvr>
                                        <p:cTn id="65" dur="500"/>
                                        <p:tgtEl>
                                          <p:spTgt spid="10"/>
                                        </p:tgtEl>
                                      </p:cBhvr>
                                    </p:animEffect>
                                    <p:set>
                                      <p:cBhvr>
                                        <p:cTn id="66" dur="1" fill="hold">
                                          <p:stCondLst>
                                            <p:cond delay="499"/>
                                          </p:stCondLst>
                                        </p:cTn>
                                        <p:tgtEl>
                                          <p:spTgt spid="10"/>
                                        </p:tgtEl>
                                        <p:attrNameLst>
                                          <p:attrName>style.visibility</p:attrName>
                                        </p:attrNameLst>
                                      </p:cBhvr>
                                      <p:to>
                                        <p:strVal val="hidden"/>
                                      </p:to>
                                    </p:set>
                                  </p:childTnLst>
                                </p:cTn>
                              </p:par>
                              <p:par>
                                <p:cTn id="67" presetID="10" presetClass="exit" presetSubtype="0" fill="hold" grpId="1" nodeType="withEffect" nodePh="1">
                                  <p:stCondLst>
                                    <p:cond delay="0"/>
                                  </p:stCondLst>
                                  <p:endCondLst>
                                    <p:cond evt="begin" delay="0">
                                      <p:tn val="67"/>
                                    </p:cond>
                                  </p:endCondLst>
                                  <p:childTnLst>
                                    <p:animEffect transition="out" filter="fade">
                                      <p:cBhvr>
                                        <p:cTn id="68" dur="500"/>
                                        <p:tgtEl>
                                          <p:spTgt spid="11"/>
                                        </p:tgtEl>
                                      </p:cBhvr>
                                    </p:animEffect>
                                    <p:set>
                                      <p:cBhvr>
                                        <p:cTn id="69" dur="1" fill="hold">
                                          <p:stCondLst>
                                            <p:cond delay="499"/>
                                          </p:stCondLst>
                                        </p:cTn>
                                        <p:tgtEl>
                                          <p:spTgt spid="11"/>
                                        </p:tgtEl>
                                        <p:attrNameLst>
                                          <p:attrName>style.visibility</p:attrName>
                                        </p:attrNameLst>
                                      </p:cBhvr>
                                      <p:to>
                                        <p:strVal val="hidden"/>
                                      </p:to>
                                    </p:set>
                                  </p:childTnLst>
                                </p:cTn>
                              </p:par>
                              <p:par>
                                <p:cTn id="70" presetID="10" presetClass="exit" presetSubtype="0" fill="hold" nodeType="withEffect">
                                  <p:stCondLst>
                                    <p:cond delay="0"/>
                                  </p:stCondLst>
                                  <p:childTnLst>
                                    <p:animEffect transition="out" filter="fade">
                                      <p:cBhvr>
                                        <p:cTn id="71" dur="500"/>
                                        <p:tgtEl>
                                          <p:spTgt spid="12"/>
                                        </p:tgtEl>
                                      </p:cBhvr>
                                    </p:animEffect>
                                    <p:set>
                                      <p:cBhvr>
                                        <p:cTn id="72" dur="1" fill="hold">
                                          <p:stCondLst>
                                            <p:cond delay="499"/>
                                          </p:stCondLst>
                                        </p:cTn>
                                        <p:tgtEl>
                                          <p:spTgt spid="12"/>
                                        </p:tgtEl>
                                        <p:attrNameLst>
                                          <p:attrName>style.visibility</p:attrName>
                                        </p:attrNameLst>
                                      </p:cBhvr>
                                      <p:to>
                                        <p:strVal val="hidden"/>
                                      </p:to>
                                    </p:set>
                                  </p:childTnLst>
                                </p:cTn>
                              </p:par>
                              <p:par>
                                <p:cTn id="73" presetID="10" presetClass="exit" presetSubtype="0" fill="hold" nodeType="withEffect">
                                  <p:stCondLst>
                                    <p:cond delay="0"/>
                                  </p:stCondLst>
                                  <p:childTnLst>
                                    <p:animEffect transition="out" filter="fade">
                                      <p:cBhvr>
                                        <p:cTn id="74" dur="500"/>
                                        <p:tgtEl>
                                          <p:spTgt spid="13"/>
                                        </p:tgtEl>
                                      </p:cBhvr>
                                    </p:animEffect>
                                    <p:set>
                                      <p:cBhvr>
                                        <p:cTn id="75" dur="1" fill="hold">
                                          <p:stCondLst>
                                            <p:cond delay="499"/>
                                          </p:stCondLst>
                                        </p:cTn>
                                        <p:tgtEl>
                                          <p:spTgt spid="13"/>
                                        </p:tgtEl>
                                        <p:attrNameLst>
                                          <p:attrName>style.visibility</p:attrName>
                                        </p:attrNameLst>
                                      </p:cBhvr>
                                      <p:to>
                                        <p:strVal val="hidden"/>
                                      </p:to>
                                    </p:set>
                                  </p:childTnLst>
                                </p:cTn>
                              </p:par>
                              <p:par>
                                <p:cTn id="76" presetID="10" presetClass="exit" presetSubtype="0" fill="hold" grpId="1" nodeType="withEffect">
                                  <p:stCondLst>
                                    <p:cond delay="0"/>
                                  </p:stCondLst>
                                  <p:childTnLst>
                                    <p:animEffect transition="out" filter="fade">
                                      <p:cBhvr>
                                        <p:cTn id="77" dur="500"/>
                                        <p:tgtEl>
                                          <p:spTgt spid="14"/>
                                        </p:tgtEl>
                                      </p:cBhvr>
                                    </p:animEffect>
                                    <p:set>
                                      <p:cBhvr>
                                        <p:cTn id="78" dur="1" fill="hold">
                                          <p:stCondLst>
                                            <p:cond delay="499"/>
                                          </p:stCondLst>
                                        </p:cTn>
                                        <p:tgtEl>
                                          <p:spTgt spid="14"/>
                                        </p:tgtEl>
                                        <p:attrNameLst>
                                          <p:attrName>style.visibility</p:attrName>
                                        </p:attrNameLst>
                                      </p:cBhvr>
                                      <p:to>
                                        <p:strVal val="hidden"/>
                                      </p:to>
                                    </p:set>
                                  </p:childTnLst>
                                </p:cTn>
                              </p:par>
                              <p:par>
                                <p:cTn id="79" presetID="10" presetClass="exit" presetSubtype="0" fill="hold" nodeType="withEffect">
                                  <p:stCondLst>
                                    <p:cond delay="0"/>
                                  </p:stCondLst>
                                  <p:childTnLst>
                                    <p:animEffect transition="out" filter="fade">
                                      <p:cBhvr>
                                        <p:cTn id="80" dur="500"/>
                                        <p:tgtEl>
                                          <p:spTgt spid="15"/>
                                        </p:tgtEl>
                                      </p:cBhvr>
                                    </p:animEffect>
                                    <p:set>
                                      <p:cBhvr>
                                        <p:cTn id="81" dur="1" fill="hold">
                                          <p:stCondLst>
                                            <p:cond delay="499"/>
                                          </p:stCondLst>
                                        </p:cTn>
                                        <p:tgtEl>
                                          <p:spTgt spid="15"/>
                                        </p:tgtEl>
                                        <p:attrNameLst>
                                          <p:attrName>style.visibility</p:attrName>
                                        </p:attrNameLst>
                                      </p:cBhvr>
                                      <p:to>
                                        <p:strVal val="hidden"/>
                                      </p:to>
                                    </p:set>
                                  </p:childTnLst>
                                </p:cTn>
                              </p:par>
                              <p:par>
                                <p:cTn id="82" presetID="10" presetClass="exit" presetSubtype="0" fill="hold" nodeType="withEffect">
                                  <p:stCondLst>
                                    <p:cond delay="0"/>
                                  </p:stCondLst>
                                  <p:childTnLst>
                                    <p:animEffect transition="out" filter="fade">
                                      <p:cBhvr>
                                        <p:cTn id="83" dur="500"/>
                                        <p:tgtEl>
                                          <p:spTgt spid="16"/>
                                        </p:tgtEl>
                                      </p:cBhvr>
                                    </p:animEffect>
                                    <p:set>
                                      <p:cBhvr>
                                        <p:cTn id="84"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7" grpId="0"/>
      <p:bldP spid="7" grpId="1"/>
      <p:bldP spid="8" grpId="0"/>
      <p:bldP spid="8" grpId="1"/>
      <p:bldP spid="9" grpId="0"/>
      <p:bldP spid="9" grpId="1"/>
      <p:bldP spid="10" grpId="0"/>
      <p:bldP spid="10" grpId="1"/>
      <p:bldP spid="11" grpId="0"/>
      <p:bldP spid="11" grpId="1"/>
      <p:bldP spid="14" grpId="0"/>
      <p:bldP spid="14" grpId="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TotalTime>
  <Words>537</Words>
  <Application>Microsoft Office PowerPoint</Application>
  <PresentationFormat>On-screen Show (4:3)</PresentationFormat>
  <Paragraphs>97</Paragraphs>
  <Slides>27</Slides>
  <Notes>0</Notes>
  <HiddenSlides>0</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27</vt:i4>
      </vt:variant>
    </vt:vector>
  </HeadingPairs>
  <TitlesOfParts>
    <vt:vector size="35" baseType="lpstr">
      <vt:lpstr>Arial</vt:lpstr>
      <vt:lpstr>Calibri</vt:lpstr>
      <vt:lpstr>Tahoma</vt:lpstr>
      <vt:lpstr>Times New Roman</vt:lpstr>
      <vt:lpstr>VNI-Bandit</vt:lpstr>
      <vt:lpstr>Wingdings</vt:lpstr>
      <vt:lpstr>Office Theme</vt:lpstr>
      <vt:lpstr>Photo Editor Photo</vt:lpstr>
      <vt:lpstr>PowerPoint Presentation</vt:lpstr>
      <vt:lpstr>PowerPoint Presentation</vt:lpstr>
      <vt:lpstr> + Muốn đến Huế thì có thể đi bằng các loại đường giao thông  nào ?  + Huế tựa vào dãy núi nào ? + Tên con sông chảy qua thành phố Huế?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KINH THÀNH HUẾ</vt:lpstr>
      <vt:lpstr>PowerPoint Presentation</vt:lpstr>
      <vt:lpstr>PowerPoint Presentation</vt:lpstr>
      <vt:lpstr>PowerPoint Presentation</vt:lpstr>
      <vt:lpstr>PowerPoint Presentation</vt:lpstr>
      <vt:lpstr>PowerPoint Presentation</vt:lpstr>
      <vt:lpstr>PowerPoint Presentation</vt:lpstr>
      <vt:lpstr>Tham gia Festival Huế tổ chức 2 năm một lần</vt:lpstr>
      <vt:lpstr>PowerPoint Presentation</vt:lpstr>
      <vt:lpstr>PowerPoint Presentation</vt:lpstr>
      <vt:lpstr>RUNG CHUÔNG VÀNG</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ÑÒA LYÙ  LÔÙP 4B1</dc:title>
  <dc:creator>Admin</dc:creator>
  <cp:lastModifiedBy>dell</cp:lastModifiedBy>
  <cp:revision>49</cp:revision>
  <dcterms:created xsi:type="dcterms:W3CDTF">2021-03-30T16:35:00Z</dcterms:created>
  <dcterms:modified xsi:type="dcterms:W3CDTF">2023-04-11T14:31:39Z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74707407237F493DA416E6DECB7998CF</vt:lpwstr>
  </property>
  <property fmtid="{D5CDD505-2E9C-101B-9397-08002B2CF9AE}" pid="3" name="KSOProductBuildVer">
    <vt:lpwstr>1033-11.2.0.11516</vt:lpwstr>
  </property>
</Properties>
</file>