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5" r:id="rId2"/>
  </p:sldMasterIdLst>
  <p:notesMasterIdLst>
    <p:notesMasterId r:id="rId35"/>
  </p:notesMasterIdLst>
  <p:sldIdLst>
    <p:sldId id="1071" r:id="rId3"/>
    <p:sldId id="1355" r:id="rId4"/>
    <p:sldId id="320" r:id="rId5"/>
    <p:sldId id="1066" r:id="rId6"/>
    <p:sldId id="30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287" r:id="rId22"/>
    <p:sldId id="274" r:id="rId23"/>
    <p:sldId id="321" r:id="rId24"/>
    <p:sldId id="302" r:id="rId25"/>
    <p:sldId id="294" r:id="rId26"/>
    <p:sldId id="299" r:id="rId27"/>
    <p:sldId id="293" r:id="rId28"/>
    <p:sldId id="300" r:id="rId29"/>
    <p:sldId id="295" r:id="rId30"/>
    <p:sldId id="292" r:id="rId31"/>
    <p:sldId id="405" r:id="rId32"/>
    <p:sldId id="822" r:id="rId33"/>
    <p:sldId id="1401" r:id="rId34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FF"/>
    <a:srgbClr val="000066"/>
    <a:srgbClr val="8888D8"/>
    <a:srgbClr val="996600"/>
    <a:srgbClr val="CC00CC"/>
    <a:srgbClr val="FF00FF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3462" autoAdjust="0"/>
  </p:normalViewPr>
  <p:slideViewPr>
    <p:cSldViewPr showGuides="1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86854-8561-4066-8961-B4427EE865FC}" type="datetimeFigureOut">
              <a:rPr lang="en-US"/>
              <a:pPr>
                <a:defRPr/>
              </a:pPr>
              <a:t>16/4/2023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2DD002-8AEA-453C-94A7-0B00013F04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5387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25543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3205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7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7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7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11652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878816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5296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9063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6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166396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03979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770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3127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388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7209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30188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79692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935166"/>
            <a:ext cx="5392616" cy="438943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6189784" y="1935167"/>
            <a:ext cx="5392616" cy="2117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6189784" y="4205288"/>
            <a:ext cx="5392616" cy="211931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gày tháng 5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fld id="{4AE590CB-53DD-46D1-A603-92742677B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18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934219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920106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8333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285520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4710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03817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016826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1279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566494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23630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692857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96431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49112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35771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22096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926332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8273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540257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935357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360359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27006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892207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84892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056808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823984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059224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651059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5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29622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8330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41547"/>
      </p:ext>
    </p:extLst>
  </p:cSld>
  <p:clrMapOvr>
    <a:masterClrMapping/>
  </p:clrMapOvr>
  <p:transition spd="slow" advClick="0" advTm="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737A-0D1B-4AA2-B7C6-BDE5DFECADF8}" type="datetime1">
              <a:rPr lang="en-US" altLang="en-US"/>
              <a:pPr>
                <a:defRPr/>
              </a:pPr>
              <a:t>16/4/2023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C0BB-8E19-4DDB-BDF3-2CE682A54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02484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83A2-6A65-4FFB-A94F-BAD606B6993D}" type="datetimeFigureOut">
              <a:rPr lang="vi-VN" smtClean="0"/>
              <a:t>16/04/2023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62F9-1D1A-459D-BD76-0C03D9B1A4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5751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C81EB-9501-408C-B0BC-BDC67D226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166494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79370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4768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46577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67656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3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7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27.xml"/><Relationship Id="rId3" Type="http://schemas.openxmlformats.org/officeDocument/2006/relationships/image" Target="../media/image30.jpeg"/><Relationship Id="rId7" Type="http://schemas.openxmlformats.org/officeDocument/2006/relationships/slide" Target="slide25.xml"/><Relationship Id="rId12" Type="http://schemas.openxmlformats.org/officeDocument/2006/relationships/image" Target="../media/image3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24.xml"/><Relationship Id="rId11" Type="http://schemas.openxmlformats.org/officeDocument/2006/relationships/image" Target="../media/image34.jpeg"/><Relationship Id="rId5" Type="http://schemas.openxmlformats.org/officeDocument/2006/relationships/image" Target="../media/image32.jpeg"/><Relationship Id="rId10" Type="http://schemas.openxmlformats.org/officeDocument/2006/relationships/slide" Target="slide26.xml"/><Relationship Id="rId4" Type="http://schemas.openxmlformats.org/officeDocument/2006/relationships/image" Target="../media/image31.jpeg"/><Relationship Id="rId9" Type="http://schemas.openxmlformats.org/officeDocument/2006/relationships/image" Target="../media/image33.jpeg"/><Relationship Id="rId1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1.jpeg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1.png"/><Relationship Id="rId4" Type="http://schemas.openxmlformats.org/officeDocument/2006/relationships/image" Target="../media/image4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4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40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</p:pic>
      <p:sp>
        <p:nvSpPr>
          <p:cNvPr id="3" name="AutoShape 5">
            <a:extLst>
              <a:ext uri="{FF2B5EF4-FFF2-40B4-BE49-F238E27FC236}">
                <a16:creationId xmlns:a16="http://schemas.microsoft.com/office/drawing/2014/main" id="{6AD989B1-D42B-4DAE-8662-58FC61F1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927359"/>
            <a:ext cx="9721080" cy="4433684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7B03D4C9-C48A-4B50-A3CC-BFE4A5C82B05}"/>
              </a:ext>
            </a:extLst>
          </p:cNvPr>
          <p:cNvGrpSpPr>
            <a:grpSpLocks/>
          </p:cNvGrpSpPr>
          <p:nvPr/>
        </p:nvGrpSpPr>
        <p:grpSpPr bwMode="auto">
          <a:xfrm>
            <a:off x="4831766" y="868017"/>
            <a:ext cx="2364165" cy="982433"/>
            <a:chOff x="5225" y="9335"/>
            <a:chExt cx="2520" cy="1750"/>
          </a:xfrm>
        </p:grpSpPr>
        <p:sp>
          <p:nvSpPr>
            <p:cNvPr id="5" name="AutoShape 27" descr="2">
              <a:extLst>
                <a:ext uri="{FF2B5EF4-FFF2-40B4-BE49-F238E27FC236}">
                  <a16:creationId xmlns:a16="http://schemas.microsoft.com/office/drawing/2014/main" id="{74FAB605-86B3-4926-A83E-95617BA2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Arial" pitchFamily="34" charset="0"/>
              </a:endParaRPr>
            </a:p>
          </p:txBody>
        </p:sp>
        <p:pic>
          <p:nvPicPr>
            <p:cNvPr id="6" name="Picture 26" descr="cosmoS">
              <a:extLst>
                <a:ext uri="{FF2B5EF4-FFF2-40B4-BE49-F238E27FC236}">
                  <a16:creationId xmlns:a16="http://schemas.microsoft.com/office/drawing/2014/main" id="{7E71F731-BE84-4AA1-88A4-862E491D8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>
              <a:extLst>
                <a:ext uri="{FF2B5EF4-FFF2-40B4-BE49-F238E27FC236}">
                  <a16:creationId xmlns:a16="http://schemas.microsoft.com/office/drawing/2014/main" id="{969A731C-11B6-4D7E-AD60-6169B9BC5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>
              <a:extLst>
                <a:ext uri="{FF2B5EF4-FFF2-40B4-BE49-F238E27FC236}">
                  <a16:creationId xmlns:a16="http://schemas.microsoft.com/office/drawing/2014/main" id="{18E44908-F68A-4166-8443-AEB4746B8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>
              <a:extLst>
                <a:ext uri="{FF2B5EF4-FFF2-40B4-BE49-F238E27FC236}">
                  <a16:creationId xmlns:a16="http://schemas.microsoft.com/office/drawing/2014/main" id="{1F437C97-049E-4A32-9B85-78A013639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9EB0A543-262A-4D63-B51A-75582FB54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16B0480C-C11D-4731-B169-11FA057F0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WordArt 20">
              <a:extLst>
                <a:ext uri="{FF2B5EF4-FFF2-40B4-BE49-F238E27FC236}">
                  <a16:creationId xmlns:a16="http://schemas.microsoft.com/office/drawing/2014/main" id="{074D62FA-8BD9-439E-93EC-BC9091765F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Arial" charset="0"/>
                </a:rPr>
                <a:t>NÀM </a:t>
              </a: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D4AEFD51-8938-4733-A470-A99BAF421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37F2AA2F-F032-4A71-AE45-44865FD5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2615352"/>
            <a:ext cx="6840760" cy="30060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KĨ</a:t>
            </a:r>
            <a:r>
              <a:rPr kumimoji="0" lang="en-US" altLang="en-US" sz="3600" b="1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THUẬT LỚP 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LẮP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Ô TÔ TẢI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1+2)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551AF2B-FFEA-4220-AAC4-534051EA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A33BF6-F975-4ED7-9050-9CFD5CB58A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2286000"/>
            <a:ext cx="1694298" cy="1331361"/>
          </a:xfrm>
          <a:prstGeom prst="rect">
            <a:avLst/>
          </a:prstGeom>
        </p:spPr>
      </p:pic>
      <p:sp>
        <p:nvSpPr>
          <p:cNvPr id="14" name="WordArt 3">
            <a:extLst>
              <a:ext uri="{FF2B5EF4-FFF2-40B4-BE49-F238E27FC236}">
                <a16:creationId xmlns:a16="http://schemas.microsoft.com/office/drawing/2014/main" id="{277735F6-95AD-A040-2BE0-1C2363D27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75657" y="4962024"/>
            <a:ext cx="5756802" cy="582431"/>
          </a:xfrm>
          <a:prstGeom prst="rect">
            <a:avLst/>
          </a:prstGeom>
          <a:solidFill>
            <a:srgbClr val="66FF33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  <a:contourClr>
                <a:srgbClr val="00008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0" cap="none" spc="0" normalizeH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noProof="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0" cap="none" spc="0" normalizeH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khoa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58)</a:t>
            </a:r>
          </a:p>
        </p:txBody>
      </p:sp>
    </p:spTree>
    <p:extLst>
      <p:ext uri="{BB962C8B-B14F-4D97-AF65-F5344CB8AC3E}">
        <p14:creationId xmlns:p14="http://schemas.microsoft.com/office/powerpoint/2010/main" val="41431980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1234440"/>
            <a:ext cx="6477000" cy="449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52400" y="190559"/>
            <a:ext cx="89916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086600" y="1434504"/>
            <a:ext cx="48768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086600" y="2941320"/>
            <a:ext cx="48006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0F2C4DD-3FFE-0FB7-9A85-5299418CD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296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457200"/>
            <a:ext cx="108204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11049000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sang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396BEFB-A267-41F9-7EF8-04E377DE3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137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257801" y="533401"/>
            <a:ext cx="26193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Thực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hành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4114800" y="4114801"/>
            <a:ext cx="4800600" cy="847725"/>
            <a:chOff x="2350" y="1008"/>
            <a:chExt cx="1826" cy="534"/>
          </a:xfrm>
        </p:grpSpPr>
        <p:pic>
          <p:nvPicPr>
            <p:cNvPr id="12293" name="Picture 1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1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78" name="Picture 38" descr="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8915400" cy="541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2C4C4445-87A3-23AB-A3AC-5C662549F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291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06850" y="1036637"/>
            <a:ext cx="51700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1" y="1828800"/>
            <a:ext cx="11878904" cy="4832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U.(H.3a)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U.(H.3b)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3b.(H.3c)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bin.(H.3d)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244474"/>
            <a:ext cx="1173480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C600E7F-CA7C-BA02-778B-850FC589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75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5791200" cy="320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9" name="Picture 5" descr="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1723" y="3227439"/>
            <a:ext cx="5791200" cy="3581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0" name="Oval 9"/>
          <p:cNvSpPr>
            <a:spLocks noChangeArrowheads="1"/>
          </p:cNvSpPr>
          <p:nvPr/>
        </p:nvSpPr>
        <p:spPr bwMode="auto">
          <a:xfrm>
            <a:off x="381000" y="419100"/>
            <a:ext cx="2819400" cy="14859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676275" y="838884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C673246-B6AF-6209-F7FE-B66CA9E4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10154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95300" y="970629"/>
            <a:ext cx="112014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797784"/>
            <a:ext cx="104394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262743"/>
            <a:ext cx="11277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015DD04-DCE7-321E-F1C8-CC4C5093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900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9800" y="2133601"/>
            <a:ext cx="7696200" cy="472439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7" name="Oval 6"/>
          <p:cNvSpPr>
            <a:spLocks noChangeArrowheads="1"/>
          </p:cNvSpPr>
          <p:nvPr/>
        </p:nvSpPr>
        <p:spPr bwMode="auto">
          <a:xfrm>
            <a:off x="4038600" y="228600"/>
            <a:ext cx="4191000" cy="1752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b="1" dirty="0">
              <a:latin typeface="Arial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762500" y="750957"/>
            <a:ext cx="2743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F0CFB08-4527-2632-756B-0BDF5397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2405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898301"/>
            <a:ext cx="11048999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87476" y="1599976"/>
            <a:ext cx="11071123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597" y="193521"/>
            <a:ext cx="1107112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3775ED5-A293-C59C-21B7-923040A64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35971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200" y="1936954"/>
            <a:ext cx="10744200" cy="476864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Oval 6"/>
          <p:cNvSpPr>
            <a:spLocks noChangeArrowheads="1"/>
          </p:cNvSpPr>
          <p:nvPr/>
        </p:nvSpPr>
        <p:spPr bwMode="auto">
          <a:xfrm>
            <a:off x="4267200" y="184355"/>
            <a:ext cx="3810000" cy="156824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953000" y="645311"/>
            <a:ext cx="25146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53F6A3C-EEB6-F753-5BC6-AB988B79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97477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10858500" cy="101566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HIỆN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10858500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FontTx/>
              <a:buAutoNum type="arabicPeriod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bin.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96609EC-8FDA-D35A-C43F-FEE0D572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140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7">
            <a:extLst>
              <a:ext uri="{FF2B5EF4-FFF2-40B4-BE49-F238E27FC236}">
                <a16:creationId xmlns:a16="http://schemas.microsoft.com/office/drawing/2014/main" id="{E64BE59F-71CA-C101-1EEB-2924A48D8B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904" y="665274"/>
            <a:ext cx="11130470" cy="6301409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VỚI MÔN KĨ</a:t>
            </a:r>
            <a:r>
              <a:rPr kumimoji="0" lang="en-US" sz="3600" b="1" i="0" u="none" strike="noStrike" kern="10" cap="none" spc="0" normalizeH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THUẬT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4B!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E26B7AC6-CC9F-105E-089C-710C0B19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4" y="392113"/>
            <a:ext cx="21748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6CB34AF4-5B23-CB6A-9675-14E945CA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1269027" y="5156362"/>
            <a:ext cx="1590223" cy="16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613BE0D-F48C-255E-B0FA-3EDA6D0F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21900" y="3439625"/>
            <a:ext cx="3022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C729614A-822A-5484-984E-F99CC1242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723" y="4836100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D4F15E-B3B4-5D6B-1638-F56675EE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C2B4B332-4B12-4664-6FE7-F6661E0A8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1382" y="277838"/>
            <a:ext cx="6149009" cy="49611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TRƯỜNG TIỂU HỌC&amp;THCS MINH KHAI</a:t>
            </a: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id="{09429AED-8065-811F-B937-CCC88147F6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3401" y="5927192"/>
            <a:ext cx="5826989" cy="577644"/>
          </a:xfrm>
          <a:prstGeom prst="rect">
            <a:avLst/>
          </a:prstGeom>
          <a:solidFill>
            <a:srgbClr val="66FF33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  <a:contourClr>
                <a:srgbClr val="00008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NGUYỄN THỊ HƯNG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274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209800" y="304801"/>
            <a:ext cx="7162800" cy="646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 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854176" y="1285081"/>
            <a:ext cx="1080442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HÀNH LẮP Ô TÔ TẢI </a:t>
            </a: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4" y="2113933"/>
            <a:ext cx="5719916" cy="443926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13934"/>
            <a:ext cx="5715000" cy="44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C8298F0-C5F3-DE12-77AE-65ED105A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04900" y="1905000"/>
            <a:ext cx="10782300" cy="3816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571500" indent="-571500" algn="ctr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CHUẨN ĐÁNH GIÁ SẢN PHẨM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xộc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xệch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11658600" cy="1200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TRƯNG BÀY SẢN PHẨM </a:t>
            </a:r>
          </a:p>
          <a:p>
            <a:pPr algn="ctr" eaLnBrk="1" hangingPunct="1"/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BÌNH CHỌN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40001C4-DB53-2095-6637-7A3EC88F2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11125200" cy="58674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"/>
                <a:cs typeface="Arial"/>
              </a:rPr>
              <a:t>THÁO RỜI SẢN PHẨM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FA7122B-3E4A-DD1F-2428-5C11F296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78149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1981201" y="342781"/>
            <a:ext cx="8259763" cy="41933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4060825" y="171450"/>
            <a:ext cx="419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 descr="D:\Desktop\nguoi-bi-benh-dai-duong-type-2-co-duoc-an-banh-pizza-kho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908175"/>
            <a:ext cx="20034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D:\Desktop\29994_29993_xuc-xich-tiet-trung-viss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954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D: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114800"/>
            <a:ext cx="18605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76425" y="1504950"/>
            <a:ext cx="2662238" cy="2052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1</a:t>
            </a:r>
          </a:p>
        </p:txBody>
      </p:sp>
      <p:sp>
        <p:nvSpPr>
          <p:cNvPr id="18" name="Rectangle 4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594225" y="1504950"/>
            <a:ext cx="2571750" cy="2038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2</a:t>
            </a:r>
          </a:p>
        </p:txBody>
      </p:sp>
      <p:sp>
        <p:nvSpPr>
          <p:cNvPr id="20" name="Rectangle 4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594225" y="3656013"/>
            <a:ext cx="2571750" cy="2354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5</a:t>
            </a:r>
          </a:p>
        </p:txBody>
      </p:sp>
      <p:pic>
        <p:nvPicPr>
          <p:cNvPr id="14347" name="Picture 4" descr="D:\Desktop\bimbim ostar kim chi 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6" y="1692275"/>
            <a:ext cx="15478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05664" y="1562100"/>
            <a:ext cx="2352675" cy="2038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3</a:t>
            </a:r>
          </a:p>
        </p:txBody>
      </p:sp>
      <p:pic>
        <p:nvPicPr>
          <p:cNvPr id="14349" name="Picture 3" descr="D:\Desktop\Bánh Chocopie Orion 2 cá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 t="40291" r="19673" b="9924"/>
          <a:stretch>
            <a:fillRect/>
          </a:stretch>
        </p:blipFill>
        <p:spPr bwMode="auto">
          <a:xfrm>
            <a:off x="2759075" y="4181475"/>
            <a:ext cx="15573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5" descr="D:\Desktop\cach-chon-na-ngon-ngot-it-hat-tranh-bi-gioi-hinh-4.jpg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2710656"/>
            <a:ext cx="3467100" cy="2305050"/>
          </a:xfrm>
          <a:noFill/>
        </p:spPr>
      </p:pic>
      <p:sp>
        <p:nvSpPr>
          <p:cNvPr id="24" name="Rectangle 4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843088" y="3656013"/>
            <a:ext cx="2709862" cy="2354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4</a:t>
            </a:r>
          </a:p>
        </p:txBody>
      </p:sp>
      <p:sp>
        <p:nvSpPr>
          <p:cNvPr id="25" name="Rectangle 3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10414" y="3656013"/>
            <a:ext cx="2447925" cy="2354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6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6C367B9-897B-6508-9D6E-653DBBA0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15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514600" y="533400"/>
            <a:ext cx="84582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 XE CẦN BAO NHIÊU CÁI?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5392738"/>
            <a:ext cx="22860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CÁI   </a:t>
            </a:r>
          </a:p>
        </p:txBody>
      </p:sp>
      <p:pic>
        <p:nvPicPr>
          <p:cNvPr id="15364" name="Picture 2" descr="D:\Desktop\cach-bao-duong-lop-xe-taixe-o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170114"/>
            <a:ext cx="16732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D:\Desktop\cach-bao-duong-lop-xe-taixe-o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133600"/>
            <a:ext cx="16732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Desktop\cach-bao-duong-lop-xe-taixe-o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1" y="2079625"/>
            <a:ext cx="167481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D:\Desktop\cach-bao-duong-lop-xe-taixe-o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135189"/>
            <a:ext cx="16732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9" name="Picture 2" descr="D:\Desktop\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332289"/>
            <a:ext cx="37338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6F5BE3FF-4816-2A1E-EEAA-3D3A4492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133600" y="304800"/>
            <a:ext cx="94488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THỰC TẾ XE TẢI CÓ MẤY LOẠI?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126829"/>
            <a:ext cx="57912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NHIỀU LOẠI XE TẢI </a:t>
            </a:r>
          </a:p>
        </p:txBody>
      </p:sp>
      <p:sp>
        <p:nvSpPr>
          <p:cNvPr id="16388" name="AutoShape 5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6389" name="Picture 2" descr="D:\Desktop\nhung_sai_lam_can_tranh_khi_mua_xe_oto_t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B2F1447-3430-A309-FCD0-14DF9E1E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04800" y="533400"/>
            <a:ext cx="116586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Ô TÔ TẢI  VÒNG HÃM  CẦN BAO NHIÊU  CÁI?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5334000"/>
            <a:ext cx="22860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CÁI   </a:t>
            </a:r>
          </a:p>
        </p:txBody>
      </p:sp>
      <p:pic>
        <p:nvPicPr>
          <p:cNvPr id="17412" name="Picture 2" descr="D:\Desktop\DIN471-B-type-of-lock-washers-reta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1" b="17365"/>
          <a:stretch>
            <a:fillRect/>
          </a:stretch>
        </p:blipFill>
        <p:spPr bwMode="auto">
          <a:xfrm>
            <a:off x="2438400" y="1179730"/>
            <a:ext cx="7315200" cy="369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3F53356-3646-ADB3-65CE-BD41564F0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514600" y="533401"/>
            <a:ext cx="7010400" cy="646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TẢI DÙNG ĐỂ LÀM GÌ?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32904" y="5699125"/>
            <a:ext cx="4419600" cy="646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 HÀNG HÓA</a:t>
            </a:r>
          </a:p>
        </p:txBody>
      </p:sp>
      <p:sp>
        <p:nvSpPr>
          <p:cNvPr id="18436" name="AutoShape 5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8437" name="Picture 2" descr="D:\Desktop\thue-xe-tai-cho-hang-gia-re-1-1459186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04" y="1179514"/>
            <a:ext cx="7620000" cy="430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2E8E392-2729-E217-08F9-606AC853A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838200" y="533400"/>
            <a:ext cx="109728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CHỮ U DÀI CẦN BAO NHIÊU  CÁI?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5635105"/>
            <a:ext cx="22860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CÁI   </a:t>
            </a:r>
          </a:p>
        </p:txBody>
      </p:sp>
      <p:pic>
        <p:nvPicPr>
          <p:cNvPr id="19460" name="Picture 2" descr="D:\Desktop\thanh-nhiet-tu-nau-com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6"/>
          <a:stretch>
            <a:fillRect/>
          </a:stretch>
        </p:blipFill>
        <p:spPr bwMode="auto">
          <a:xfrm>
            <a:off x="2667000" y="1697146"/>
            <a:ext cx="5715000" cy="34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8BD1895-02A5-F1D4-94C4-AD3EC24B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571500" y="368736"/>
            <a:ext cx="116205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Ô TÔ TẢI ỐC  VÀ VÍT CẦN BAO NHIÊU BỘ?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6022182"/>
            <a:ext cx="2286000" cy="646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BỘ </a:t>
            </a:r>
          </a:p>
        </p:txBody>
      </p:sp>
      <p:pic>
        <p:nvPicPr>
          <p:cNvPr id="20484" name="Picture 2" descr="D:\Desktop\bu-long-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9524"/>
            <a:ext cx="10134600" cy="48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5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2201" y="6345238"/>
            <a:ext cx="519113" cy="457200"/>
          </a:xfrm>
          <a:prstGeom prst="actionButtonHome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5FB9DA0-3134-2A6C-9789-42A0F9A9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ó nên mua xe tải cũ? 6 lưu ý khi mua xe tải cũ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1302"/>
            <a:ext cx="5562600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Xe tải JAC 4.95 tấ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5029200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xe tải jac 7.25 tấn khu vực tp.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503835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Xe Tải Hyundai Iz49 | Giá xe tải Đô Thành Iz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45" y="3465871"/>
            <a:ext cx="5442155" cy="31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1BAF2B3-EC2E-57C1-3F0C-F01DB05E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19636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B66C43-8283-405D-AE4C-6A8131D13E2E}"/>
              </a:ext>
            </a:extLst>
          </p:cNvPr>
          <p:cNvSpPr/>
          <p:nvPr/>
        </p:nvSpPr>
        <p:spPr>
          <a:xfrm>
            <a:off x="3297047" y="3886201"/>
            <a:ext cx="6056142" cy="329711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45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TIẾT HỌC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45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KẾT THÚC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4F04254-A964-41E4-8551-7BE2440B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9" y="152401"/>
            <a:ext cx="1880755" cy="137221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1021828-EBFF-426B-AC71-725C77C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  <a:defRPr/>
            </a:pPr>
            <a:endParaRPr lang="vi-VN" altLang="en-US" sz="13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36EF653-C3CE-4DA9-9652-A47802B1D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73" y="498206"/>
            <a:ext cx="3782290" cy="68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83235-E429-40E5-8EBA-5B5819FF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144">
            <a:off x="2272718" y="5106607"/>
            <a:ext cx="1763486" cy="14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MASCA~1">
            <a:extLst>
              <a:ext uri="{FF2B5EF4-FFF2-40B4-BE49-F238E27FC236}">
                <a16:creationId xmlns:a16="http://schemas.microsoft.com/office/drawing/2014/main" id="{BBD299F6-0904-44AE-A93A-6A93345B9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5" y="4212653"/>
            <a:ext cx="2483731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16EF5-E409-425A-A323-9EE060ED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672">
            <a:off x="8737405" y="5095623"/>
            <a:ext cx="1996672" cy="16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416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2518116" y="450439"/>
            <a:ext cx="91158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CÁC 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199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1E7493-F1D6-44DD-88E0-16DA622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>
            <a:extLst>
              <a:ext uri="{FF2B5EF4-FFF2-40B4-BE49-F238E27FC236}">
                <a16:creationId xmlns:a16="http://schemas.microsoft.com/office/drawing/2014/main" id="{26A129AF-CDB8-46C7-B883-DAD5CA3E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56" y="283571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>
            <a:extLst>
              <a:ext uri="{FF2B5EF4-FFF2-40B4-BE49-F238E27FC236}">
                <a16:creationId xmlns:a16="http://schemas.microsoft.com/office/drawing/2014/main" id="{185DCD96-718C-4B3F-A507-586A3348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90" y="2668562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>
            <a:extLst>
              <a:ext uri="{FF2B5EF4-FFF2-40B4-BE49-F238E27FC236}">
                <a16:creationId xmlns:a16="http://schemas.microsoft.com/office/drawing/2014/main" id="{F497FC5D-0886-4500-81EE-D15AD1A73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2" y="316308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0AB2F4-50F5-48C3-8B20-83BDF5FA5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35" y="1743834"/>
            <a:ext cx="2078180" cy="15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9480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63700" y="152401"/>
            <a:ext cx="88392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85344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39C1DEC9-3DD7-4DE6-BD04-00BFBF09A8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9100" y="218312"/>
            <a:ext cx="8597900" cy="3363088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HẸN CÁC EM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Ở TIẾT HỌC SAU!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7F4AC61-2B38-7BC4-1C4D-D834DAC7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48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57" y="134500"/>
            <a:ext cx="11954981" cy="230832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kumimoji="0" lang="en-US" sz="4800" b="1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1+2)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86" y="2382366"/>
            <a:ext cx="7948246" cy="322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94386" y="3909179"/>
            <a:ext cx="6184904" cy="676569"/>
          </a:xfrm>
          <a:prstGeom prst="rect">
            <a:avLst/>
          </a:prstGeom>
          <a:noFill/>
          <a:ln>
            <a:noFill/>
          </a:ln>
        </p:spPr>
        <p:txBody>
          <a:bodyPr wrap="square" lIns="121404" tIns="60693" rIns="121404" bIns="60693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khoa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58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" y="3783988"/>
            <a:ext cx="2666999" cy="3011489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929" y="3345323"/>
            <a:ext cx="1285569" cy="2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74" y="4247464"/>
            <a:ext cx="1285569" cy="2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XMASCA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608" y="4247464"/>
            <a:ext cx="3124200" cy="26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D6C929CA-31AA-6AAE-D417-0DCE8DC3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9361"/>
            <a:ext cx="5867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 rotWithShape="1">
          <a:blip r:embed="rId3"/>
          <a:srcRect b="14754"/>
          <a:stretch/>
        </p:blipFill>
        <p:spPr bwMode="auto">
          <a:xfrm>
            <a:off x="6248400" y="2290703"/>
            <a:ext cx="5486400" cy="396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id="{0B4F9509-1027-D523-2C08-8BF6F6FF1D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7467600" cy="1480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tô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tải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3D910E-801C-F6B2-2C24-9DD7F87A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791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1524000" y="2590801"/>
            <a:ext cx="4800600" cy="847725"/>
            <a:chOff x="2350" y="1008"/>
            <a:chExt cx="1826" cy="534"/>
          </a:xfrm>
        </p:grpSpPr>
        <p:pic>
          <p:nvPicPr>
            <p:cNvPr id="5154" name="Picture 9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5" name="Picture 10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6" name="Picture 11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7" name="Picture 12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8" name="Group 13"/>
          <p:cNvGrpSpPr>
            <a:grpSpLocks/>
          </p:cNvGrpSpPr>
          <p:nvPr/>
        </p:nvGrpSpPr>
        <p:grpSpPr bwMode="auto">
          <a:xfrm>
            <a:off x="4114800" y="4114801"/>
            <a:ext cx="4800600" cy="847725"/>
            <a:chOff x="2350" y="1008"/>
            <a:chExt cx="1826" cy="534"/>
          </a:xfrm>
        </p:grpSpPr>
        <p:pic>
          <p:nvPicPr>
            <p:cNvPr id="5150" name="Picture 14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1" name="Picture 15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2" name="Picture 16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3" name="Picture 17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0" name="Group 23"/>
          <p:cNvGrpSpPr>
            <a:grpSpLocks/>
          </p:cNvGrpSpPr>
          <p:nvPr/>
        </p:nvGrpSpPr>
        <p:grpSpPr bwMode="auto">
          <a:xfrm>
            <a:off x="5562600" y="1143001"/>
            <a:ext cx="4800600" cy="847725"/>
            <a:chOff x="2350" y="1008"/>
            <a:chExt cx="1826" cy="534"/>
          </a:xfrm>
        </p:grpSpPr>
        <p:pic>
          <p:nvPicPr>
            <p:cNvPr id="5142" name="Picture 24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5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6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27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2" name="Group 33"/>
          <p:cNvGrpSpPr>
            <a:grpSpLocks/>
          </p:cNvGrpSpPr>
          <p:nvPr/>
        </p:nvGrpSpPr>
        <p:grpSpPr bwMode="auto">
          <a:xfrm>
            <a:off x="1524000" y="5715001"/>
            <a:ext cx="4800600" cy="847725"/>
            <a:chOff x="2350" y="1008"/>
            <a:chExt cx="1826" cy="534"/>
          </a:xfrm>
        </p:grpSpPr>
        <p:pic>
          <p:nvPicPr>
            <p:cNvPr id="5134" name="Picture 34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35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36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37" descr="SPARKL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3" name="Rectangle 38"/>
          <p:cNvSpPr>
            <a:spLocks noChangeArrowheads="1"/>
          </p:cNvSpPr>
          <p:nvPr/>
        </p:nvSpPr>
        <p:spPr bwMode="auto">
          <a:xfrm>
            <a:off x="2751598" y="333429"/>
            <a:ext cx="7169150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rgbClr val="3333FF"/>
                </a:solidFill>
                <a:latin typeface="Arial" charset="0"/>
              </a:rPr>
              <a:t>KIỂM TRA BỘ LẮP GHÉP</a:t>
            </a:r>
          </a:p>
        </p:txBody>
      </p:sp>
      <p:pic>
        <p:nvPicPr>
          <p:cNvPr id="50178" name="Picture 2" descr="Bộ lắp ghép mô hình kĩ thuật lớp 4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9" y="1143001"/>
            <a:ext cx="10311204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44FEDB8E-5677-B5D6-4F5A-6C56F8FC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6306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7086600" cy="4267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108966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772400" y="1066800"/>
            <a:ext cx="2133600" cy="1066800"/>
            <a:chOff x="4224" y="336"/>
            <a:chExt cx="1344" cy="672"/>
          </a:xfrm>
        </p:grpSpPr>
        <p:sp>
          <p:nvSpPr>
            <p:cNvPr id="7189" name="Text Box 6"/>
            <p:cNvSpPr txBox="1">
              <a:spLocks noChangeArrowheads="1"/>
            </p:cNvSpPr>
            <p:nvPr/>
          </p:nvSpPr>
          <p:spPr bwMode="auto">
            <a:xfrm>
              <a:off x="4800" y="336"/>
              <a:ext cx="768" cy="29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ca bin</a:t>
              </a:r>
            </a:p>
          </p:txBody>
        </p:sp>
        <p:sp>
          <p:nvSpPr>
            <p:cNvPr id="7190" name="Line 7"/>
            <p:cNvSpPr>
              <a:spLocks noChangeShapeType="1"/>
            </p:cNvSpPr>
            <p:nvPr/>
          </p:nvSpPr>
          <p:spPr bwMode="auto">
            <a:xfrm flipH="1">
              <a:off x="4224" y="624"/>
              <a:ext cx="57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47800" y="2743201"/>
            <a:ext cx="3886200" cy="1604963"/>
            <a:chOff x="48" y="1488"/>
            <a:chExt cx="2448" cy="1011"/>
          </a:xfrm>
        </p:grpSpPr>
        <p:sp>
          <p:nvSpPr>
            <p:cNvPr id="7187" name="Text Box 8"/>
            <p:cNvSpPr txBox="1">
              <a:spLocks noChangeArrowheads="1"/>
            </p:cNvSpPr>
            <p:nvPr/>
          </p:nvSpPr>
          <p:spPr bwMode="auto">
            <a:xfrm>
              <a:off x="48" y="2208"/>
              <a:ext cx="2016" cy="291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giá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đỡ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trục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bánh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xe</a:t>
              </a:r>
              <a:endParaRPr lang="en-US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8" name="Line 12"/>
            <p:cNvSpPr>
              <a:spLocks noChangeShapeType="1"/>
            </p:cNvSpPr>
            <p:nvPr/>
          </p:nvSpPr>
          <p:spPr bwMode="auto">
            <a:xfrm flipV="1">
              <a:off x="1968" y="1488"/>
              <a:ext cx="52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382000" y="3581401"/>
            <a:ext cx="1752600" cy="1457325"/>
            <a:chOff x="3456" y="1968"/>
            <a:chExt cx="1104" cy="918"/>
          </a:xfrm>
        </p:grpSpPr>
        <p:sp>
          <p:nvSpPr>
            <p:cNvPr id="7185" name="Text Box 9"/>
            <p:cNvSpPr txBox="1">
              <a:spLocks noChangeArrowheads="1"/>
            </p:cNvSpPr>
            <p:nvPr/>
          </p:nvSpPr>
          <p:spPr bwMode="auto">
            <a:xfrm>
              <a:off x="3456" y="2592"/>
              <a:ext cx="1104" cy="29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sàn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ca bin</a:t>
              </a:r>
            </a:p>
          </p:txBody>
        </p:sp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19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66800" y="2286000"/>
            <a:ext cx="5410200" cy="1600200"/>
            <a:chOff x="-48" y="912"/>
            <a:chExt cx="3408" cy="1008"/>
          </a:xfrm>
        </p:grpSpPr>
        <p:sp>
          <p:nvSpPr>
            <p:cNvPr id="7181" name="Text Box 11"/>
            <p:cNvSpPr txBox="1">
              <a:spLocks noChangeArrowheads="1"/>
            </p:cNvSpPr>
            <p:nvPr/>
          </p:nvSpPr>
          <p:spPr bwMode="auto">
            <a:xfrm>
              <a:off x="-48" y="912"/>
              <a:ext cx="1248" cy="252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trục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bánh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xe</a:t>
              </a:r>
              <a:endParaRPr lang="en-US" sz="2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1200" y="1104"/>
              <a:ext cx="624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1200" y="1104"/>
              <a:ext cx="115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1200" y="1104"/>
              <a:ext cx="2160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875657" y="609600"/>
            <a:ext cx="3581781" cy="1295400"/>
            <a:chOff x="2899" y="0"/>
            <a:chExt cx="1343" cy="816"/>
          </a:xfrm>
        </p:grpSpPr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3168" y="0"/>
              <a:ext cx="1074" cy="291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Thành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sau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charset="0"/>
                </a:rPr>
                <a:t>thùng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</a:rPr>
                <a:t>xe</a:t>
              </a:r>
              <a:endParaRPr lang="en-US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0" name="Line 17"/>
            <p:cNvSpPr>
              <a:spLocks noChangeShapeType="1"/>
            </p:cNvSpPr>
            <p:nvPr/>
          </p:nvSpPr>
          <p:spPr bwMode="auto">
            <a:xfrm flipH="1">
              <a:off x="2899" y="288"/>
              <a:ext cx="365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52400" y="166842"/>
            <a:ext cx="120396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05279" y="5319320"/>
            <a:ext cx="11077121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bin, ca bin,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28E186-5C1E-BB03-FCC8-D4DB2FBC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555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39" grpId="0"/>
      <p:bldP spid="92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34227"/>
            <a:ext cx="115824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44735184"/>
              </p:ext>
            </p:extLst>
          </p:nvPr>
        </p:nvGraphicFramePr>
        <p:xfrm>
          <a:off x="609600" y="1752600"/>
          <a:ext cx="10581557" cy="5120742"/>
        </p:xfrm>
        <a:graphic>
          <a:graphicData uri="http://schemas.openxmlformats.org/drawingml/2006/table">
            <a:tbl>
              <a:tblPr/>
              <a:tblGrid>
                <a:gridCol w="298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2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bộ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Cờ-lê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bin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Tua-vít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609600" y="144350"/>
            <a:ext cx="11582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609600" y="607219"/>
            <a:ext cx="11582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5ED019D-518A-83BF-BB6C-D3E407EE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03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848" grpId="0"/>
      <p:bldP spid="338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3045997" y="245499"/>
            <a:ext cx="6172200" cy="174046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49626"/>
              </a:avLst>
            </a:prstTxWarp>
          </a:bodyPr>
          <a:lstStyle/>
          <a:p>
            <a:pPr algn="ctr"/>
            <a:r>
              <a:rPr lang="en-US" sz="6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Chọn</a:t>
            </a:r>
            <a:r>
              <a:rPr lang="en-US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 chi </a:t>
            </a:r>
            <a:r>
              <a:rPr lang="en-US" sz="6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Arial"/>
                <a:cs typeface="Arial"/>
              </a:rPr>
              <a:t>tiết</a:t>
            </a:r>
            <a:endParaRPr lang="en-US" sz="6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524000" y="2590801"/>
            <a:ext cx="4800600" cy="847725"/>
            <a:chOff x="2350" y="1008"/>
            <a:chExt cx="1826" cy="534"/>
          </a:xfrm>
        </p:grpSpPr>
        <p:pic>
          <p:nvPicPr>
            <p:cNvPr id="9250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2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3" name="Picture 12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5" name="Group 13"/>
          <p:cNvGrpSpPr>
            <a:grpSpLocks/>
          </p:cNvGrpSpPr>
          <p:nvPr/>
        </p:nvGrpSpPr>
        <p:grpSpPr bwMode="auto">
          <a:xfrm>
            <a:off x="4114800" y="4114801"/>
            <a:ext cx="4800600" cy="847725"/>
            <a:chOff x="2350" y="1008"/>
            <a:chExt cx="1826" cy="534"/>
          </a:xfrm>
        </p:grpSpPr>
        <p:pic>
          <p:nvPicPr>
            <p:cNvPr id="9246" name="Picture 1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7" name="Picture 1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8" name="Picture 1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9" name="Picture 1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6" name="Group 18"/>
          <p:cNvGrpSpPr>
            <a:grpSpLocks/>
          </p:cNvGrpSpPr>
          <p:nvPr/>
        </p:nvGrpSpPr>
        <p:grpSpPr bwMode="auto">
          <a:xfrm>
            <a:off x="1905000" y="381001"/>
            <a:ext cx="4800600" cy="847725"/>
            <a:chOff x="2350" y="1008"/>
            <a:chExt cx="1826" cy="534"/>
          </a:xfrm>
        </p:grpSpPr>
        <p:pic>
          <p:nvPicPr>
            <p:cNvPr id="9242" name="Picture 1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2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2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Picture 22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9" name="Group 33"/>
          <p:cNvGrpSpPr>
            <a:grpSpLocks/>
          </p:cNvGrpSpPr>
          <p:nvPr/>
        </p:nvGrpSpPr>
        <p:grpSpPr bwMode="auto">
          <a:xfrm>
            <a:off x="1524000" y="5715001"/>
            <a:ext cx="4800600" cy="847725"/>
            <a:chOff x="2350" y="1008"/>
            <a:chExt cx="1826" cy="534"/>
          </a:xfrm>
        </p:grpSpPr>
        <p:pic>
          <p:nvPicPr>
            <p:cNvPr id="9230" name="Picture 3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3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3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3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" descr="Bộ lắp ghép mô hình kĩ thuật lớp 4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9" y="2038351"/>
            <a:ext cx="10311204" cy="47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642BD54E-BB7C-4163-A579-6911E976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243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0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820</Words>
  <Application>Microsoft Office PowerPoint</Application>
  <PresentationFormat>Widescreen</PresentationFormat>
  <Paragraphs>133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Aaril</vt:lpstr>
      <vt:lpstr>Arial</vt:lpstr>
      <vt:lpstr>Calibri</vt:lpstr>
      <vt:lpstr>Franklin Gothic Book</vt:lpstr>
      <vt:lpstr>Tahoma</vt:lpstr>
      <vt:lpstr>Times New Roman</vt:lpstr>
      <vt:lpstr>VnBangkok</vt:lpstr>
      <vt:lpstr>VNbritannic</vt:lpstr>
      <vt:lpstr>Wingdings</vt:lpstr>
      <vt:lpstr>Wingdings 2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Bảng chi tiết và 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Nguyen Thi Hung GV</cp:lastModifiedBy>
  <cp:revision>75</cp:revision>
  <dcterms:created xsi:type="dcterms:W3CDTF">2008-04-16T13:50:39Z</dcterms:created>
  <dcterms:modified xsi:type="dcterms:W3CDTF">2023-04-16T15:19:27Z</dcterms:modified>
</cp:coreProperties>
</file>