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notesSlides/notesSlide5.xml" ContentType="application/vnd.openxmlformats-officedocument.presentationml.notesSlide+xml"/>
  <Override PartName="/ppt/ink/ink45.xml" ContentType="application/inkml+xml"/>
  <Override PartName="/ppt/ink/ink46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</p:sldMasterIdLst>
  <p:notesMasterIdLst>
    <p:notesMasterId r:id="rId23"/>
  </p:notesMasterIdLst>
  <p:sldIdLst>
    <p:sldId id="259" r:id="rId4"/>
    <p:sldId id="269" r:id="rId5"/>
    <p:sldId id="262" r:id="rId6"/>
    <p:sldId id="271" r:id="rId7"/>
    <p:sldId id="272" r:id="rId8"/>
    <p:sldId id="273" r:id="rId9"/>
    <p:sldId id="260" r:id="rId10"/>
    <p:sldId id="274" r:id="rId11"/>
    <p:sldId id="275" r:id="rId12"/>
    <p:sldId id="290" r:id="rId13"/>
    <p:sldId id="279" r:id="rId14"/>
    <p:sldId id="280" r:id="rId15"/>
    <p:sldId id="281" r:id="rId16"/>
    <p:sldId id="283" r:id="rId17"/>
    <p:sldId id="282" r:id="rId18"/>
    <p:sldId id="285" r:id="rId19"/>
    <p:sldId id="284" r:id="rId20"/>
    <p:sldId id="289" r:id="rId21"/>
    <p:sldId id="26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B98"/>
    <a:srgbClr val="A7E8A2"/>
    <a:srgbClr val="FF66CC"/>
    <a:srgbClr val="42A6E6"/>
    <a:srgbClr val="FFC000"/>
    <a:srgbClr val="5FB9CB"/>
    <a:srgbClr val="42A4E6"/>
    <a:srgbClr val="9A8674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17.4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18455 11658 0,'-25'0'47,"-25"0"-47,25 0 0,1 0 0,-1 0 16,-25 0-16,25 0 15,1 0-15,-1 0 0,-25 0 16,1 0-16,24 0 0,0 0 0,0 0 16,0 0-16,-49 0 0,49 0 15,0 0-15,-24 0 0,24 0 0,0 0 0,0 0 16,-24 0-16,24 0 15,-25 0-15,26 0 0,-1 25 16,-25 0 31,25 24-47,-24-24 16,49 0-16,0 25 15,-25-50-15,25 24 0,-25 1 0,-25 0 16,26 25-16,-1 24 15,0-49-15,0 0 0,25 24 16,0-24-16,0 0 0,-25 25 16,25-26-16,0 1 0,0 0 15,0 25-15,0-1 16,0-24-16,0 0 16,0 0-16,0-1 0,25-24 15,0 25-15,0 0 16,0-25-16,-25 50 15,24-26-15,1 1 16,0 0 15,-25 0-31,50-25 16,-26 25 0,1-25-1,0 0-15,0 0 16,0 24-16,0-24 15,-1 0 1,26 0-16,-25 0 16,0 0-1,-1 0 1,1 0-16,0 0 16,0 0-16,0 0 15,-1 0-15,26 0 16,-25 0-16,0 0 15,-1 0 17,1 0-17,0 0-15,0 0 0,0-24 32,24 24-32,-49-25 15,25 0-15,0 0 31,0 25-15,-1-49-16,1 24 16,0-25-16,0 25 15,0-24-15,-1 49 0,1-25 16,0 0-16,0 25 0,0-25 0,-1 25 16,-24-24-16,75-1 0,-75 0 15,50 25-15,-50-25 0,24 0 16,1 1 15,0-1-15,0 25-1,-25-50 1,0 25-16,0 0 16,0 1-1,0-26 1,0 25-1,0 0-15,0-24 0,0 24 16,0 0 0,0 0 15,0 1-15,0-1-1,0 0-15,-25-25 31,25 26-31,-50-26 16,26 25 0,-1 25-16,0 0 0,0-49 15,0 49-15,0 0 16,1 0-16,-1 0 16,-25 0-16,25 0 0,1 0 15,-26 0-15,50-25 0,-25 25 16,0 0-16,1 0 0,-1 0 15,-25 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2:25.8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6424 7169 0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2:32.8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7045 5581 0,'-25'0'125,"0"0"-109,-25 0-16,26 0 16,-1 0-16,0 0 0,-25 0 15,1 0-15,24 0 0,-25 0 0,25 25 16,-24-25-16,-26 0 0,51 0 0,-26 25 15,0-1-15,1-24 0,-26 25 0,51-25 16,-1 0-16,0 0 0,-25 25 16,26 0-16,-26-25 0,25 25 47,25-1 15,-25-24-46,1 25-16,24 25 31,-25-50-15,25 25-16,-25-25 0,25 25 31,0-1-16,-25 1-15,0-25 16,25 25-16,-24 0 16,24 0-16,-25-1 0,0-24 0,25 25 15,-25 0-15,0 25 0,25-26 0,-25-24 16,25 25-16,-24 0 16,-1 25 15,0-50-16,25 24-15,-25 26 16,0-25 0,1 24-16,24-24 15,-25 0-15,25 0 16,-25-25-16,25 49 0,-25-49 0,25 25 16,-25 0-16,1 0 15,-1 24 1,25-24-16,0 0 15,-50 0-15,50 0 16,0 24-16,-25-24 16,25 0-16,0 25 15,-24-26-15,24 1 16,0 25-16,0-25 0,0-1 16,0 1-16,0 25 15,0-25-15,0-1 0,0 26 0,0-25 16,0 0-1,0-1 17,0 1-32,0 0 15,0 0-15,0 49 0,0-49 16,0 0-16,0 24 16,0-24-16,24 0 0,-24 25 0,25-26 15,0 1-15,-25 0 0,25 0 16,-25 0-16,25-25 0,-25 24 0,24-24 15,-24 25-15,25 0 16,0 0 0,0 24-1,0-24-15,-25 0 16,0 0-16,24-25 0,-24 25 16,25-25-16,-25 49 15,25-24-15,-25 0 31,25 0-15,0 0 15,-1-1-15,-24 1 0,25-25-16,-25 50 15,25-25 1,0-1-1,-25 1-15,25 25 16,0-25-16,-1 24 16,26 75-16,0-74 15,-1-25-15,-49-1 0,25 1 16,25 0 0,-26 25-16,26-26 15,-25 26-15,0-50 31,-1 25-15,1-25-16,-25 25 16,25-1-16,0-24 15,0 25 1,-1-25-16,1 25 16,0 0-1,-25 0-15,25-25 0,0 0 16,-1 25-1,26-1 1,-25 1 0,0-25-16,-25 25 0,24-25 15,1 0-15,-25 25 16,25-25-16,0 25 16,0-1-16,-1-24 31,1 25-31,0-25 15,0 25 48,0-25 15,0 0-47,24 0 1,-24 0-17,0 0 16,0 0 1,24 0-17,-24 0 1,0 0 0,0 0-1,24 0 1,-24 0 31,-25-25 203,0 0-235,0 1-15,0-26 16,0 25-16,0 0 16,0 1-1,0-26 1,0 25 15,0-25 0,0 26-15,0-1-16,0-25 16,0 25-16,0 1 15,25-1 1,-25-25-16,0 25 31,0 1-15,25-1-16,-25 0 15,24-25-15,1 26 16,-25-1-16,0 0 0,0 0 16,0-24-1,25 24-15,-25 0 16,0 0-16,0-24 15,0 24 1,0 0-16,25 0 16,0-24-1,-25 24 1,0 0-16,0-25 16,0 26-1,0-1-15,0 0 16,0-25-1,0 25-15,0 1 16,0-1-16,0 0 16,0-25-16,0 26 15,0-1-15,-25 25 16,25-25-16,0 0 0,0 0 16,0 1-1,-25 24-15,25-50 0,0 25 0,-25 25 16,25-49-16,0 24 31,0 0-31,-49 0 16,24-24 15,0 24-15,25 0-1,0 0-15,0 0 16,-25-24-16,-24-1 15,49 25-15,0 1 16,0-1-16,-25 0 16,25 0-16,0 0 15,0 1 1,-25 24-16,25-25 16,0 0-1,0 0 1,0 0-1,0 1 1,0-26-16,0 25 16,0 0-1,0 0-15,0-24 0,0 24 16,0 0-16,0 0 16,0-24-16,0 24 15,0 0-15,0-24 0,0 24 16,0 0-16,0 0 15,0-24-15,0 24 16,0-25-16,0 25 16,0 1-16,0-26 15,0 25-15,0 0 0,25-24 16,-25 24-16,0 0 16,0 0-16,0 1 15,25-1-15,-25 0 16,0 0-16,0 0 0,0-24 15,0 24 1,0-25 0,0 25 15,0 1 0,0-1-15,0-25-1,0 25 64,0 1-17,0-1-46,0-25-16,0 25 15,0 1 1,0-1-16,0-25 16,0 25 77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2:34.3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7268 5407 0,'49'0'140,"-49"50"-124,0-25-16,0 0 0,0 24 0,0-24 16,0 25-16,0-26 0,25 1 15,0 50-15,-25-51 0,0 26 16,25 0-16,-25-1 16,25-24-16,-25 0 15,0 25 1,0-26 15,0 1-15,0 0-16,0 25 15,0-26-15,0 1 16,0 0-16,24-25 16,-24 25-16,0 24 15,0-24-15,25 0 16,-25 25-16,0-26 0,0 1 15,0 0-15,0 25 16,0-26 0,0 1-16,0 25 0,0-25 15,0-1-15,0 1 0,0 25 16,0-25-16,0-1 0,0 1 0,0 50 16,0-50-16,0-1 15,0 1-15,0 25 0,0-25 0,0-1 0,0 1 16,0 25-16,0-25 15,0-1 1,0 1-16,0 0 16,0 0-1,0 0-15,0-1 16,0 1-16,0 25 0,0-25 16,0-1-16,0 26 0,0-25 15,0 24-15,0-24 16,0 0-16,0 0 0,0 24 0,0-24 15,0 0-15,0 49 0,0-49 16,0 0-16,0 25 16,0-26-16,0 1 0,0 0 15,0 25-15,0-25 16,0-1-16,0 26 16,0-25-16,0 0 15,-25 24-15,1-24 16,24 0-1,0 0-15,0-1 0,0 1 16,-25-25-16,25 25 16,0 25-1,0-26-15,0 1 16,0 0 0,0 25-1,0-26-15,0 1 16,-25 0-16,0 25 15,25-26-15,0 1 16,0 25-16,0-25 16,-25-1 124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2:40.9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6102 14362 0,'25'0'125,"0"0"-125,-1 0 0,26 0 0,-25 0 16,24 0-16,-24 0 0,74 0 16,-24-25-16,98-25 15,-24 26-15,-49 24 0,172-25 16,-24 25-16,-124 0 0,50 0 16,-100 0-16,1 0 0,-1 0 15,1 0-15,-26 0 0,1 0 0,-50-25 94,50 0-78,-26 0-16,1 25 15,0-24-15,0-1 16,0-25-16,-1 25 15,1-24-15,0-26 0,0 51 16,-25-26-16,25 25 16,-1 0-16,1-24 0,-25 24 15,0 0-15,0 0 0,25 25 0,-25-24 16,0-1-16,0 0 0,0-25 16,25 26-16,-25-26 0,0 25 15,0 0-15,0-49 0,0 24 16,0 1-16,0 24 0,0-99 15,0 74-15,25 1 0,-25-1 16,0-24-16,0 49 0,0 0 16,0-25-16,0 26 0,0-1 0,0-25 15,0 25-15,0 1 16,0-1-16,0 0 0,0 0 16,0 0-16,0-24 15,0 24-15,0 0 16,-25 0-16,-25-24 15,50 24 1,-49 0 0,49 0-16,-25 1 15,-25-26-15,50 25 16,-25 0-16,1 0 0,-1 1 16,0-1-16,0 0 0,-24 25 0,-1-25 0,0-24 15,26 49-15,-26-25 0,0-25 16,25 25-16,-24 1 0,-1-1 0,1 0 15,24 25 1,0 0-16,25-25 16,-25 25-16,0 0 15,25-25-15,-24 1 0,-1 24 16,0 0-16,0 0 0,-24-50 16,24 50-16,-25 0 0,25 0 15,-24 0-15,-1 0 0,1-25 0,-1 0 0,0 1 16,-24 24-16,24-50 0,26 50 15,-1 0-15,0 0 0,0 0 16,0 0-16,1 0 16,-26-25-16,0 0 15,25 25 1,1 0-16,-1 0 16,-25 0-16,-24 0 0,24 0 0,-74 0 15,75 0-15,-51 0 0,26 0 16,0 0-16,-1 0 0,1 0 0,-25 0 15,-75 0-15,124 0 0,-74 0 16,75 0-16,-1 0 0,25 0 16,0 0-1,-24 0 1,24 0-16,0 0 16,0 0-16,-24 0 0,24 0 0,0 0 15,-24 0-15,24 0 0,0 0 16,-25 25-16,1-25 0,24 0 0,0 25 0,-49-25 15,24 25-15,25 0 0,0-25 16,-24 0-16,-1 0 0,-49 49 16,99-24-16,-25 0 0,-24-25 0,24 49 15,-25-49-15,25 0 0,1 0 16,-1 25-16,-25 0 0,25-25 16,-24 25-1,24-25-15,25 25 0,-25-25 0,0 24 16,1 1-16,24 0 0,-25 0 15,0 24-15,0-24 16,25 0-16,-49 25 16,24-26-16,25 1 0,0 25 15,0 0 1,0-1-16,0-24 0,-25 0 0,25 24 0,0-24 16,-25 0-16,25 25 0,0-26 0,0 1 15,0 0-15,0 49 16,0-49-16,0 25 0,0 24 0,0-49 0,0 0 15,0 0-15,0 49 16,0-49-16,0 0 0,0 24 0,0-24 16,0 0-16,0 0 0,0 24 15,0 1-15,0-25 0,0 0 0,0-1 16,25 1-16,-25 0 0,0 0 0,0 49 16,25-49-1,0 0-15,-25 24 0,0-24 16,0 0-16,24 25 0,1-26 15,0 1-15,-25 0 0,25-25 16,0 25-16,-1 0 16,-24-1-16,25-24 0,-25 25 15,25-25-15,0 25 0,0 0 16,-25 0-16,24-1 16,-24 1-16,50 0 15,-25 0-15,0 0 0,-1 24 0,26-49 16,24 50-16,-24-1 15,-25-49-15,0 0 0,24 50 16,1-50-16,-25 50 0,-1-50 0,26 0 16,-50 24-16,25-24 0,0 25 15,0-25-15,24 25 0,-24 0 16,25-25-16,-26 25 16,1 0-1,25-1 1,-25 1-16,-1-25 0,26 0 15,-25 25-15,24-25 0,-24 0 0,25 0 16,-25 0-16,-1 25 0,51 0 0,-50-25 16,74 24-16,-74-24 15,24 25-15,-24-25 0,0 0 0,0 0 16,24 0-16,-24 0 16,0 0-1,25 0 16,-26 0 1,1 0-32,0 0 0,25 0 15,-1 0 1,1 0-16,-25 0 0,24 0 16,-24 0-16,0 0 0,0 0 0,-1 0 15,1 0-15,0-25 31,-25 1-15,25 24 15,0 0-31,-1-25 16,1 0-16,0 25 16,0 0-16,0-25 15,-25 0-15,24 25 16,26 0 31,-25 0-32,0 0 1,24 0 0,-24 0-16,25 0 15,-26 0 1,1 0-16,0 0 0,25 0 15,-25 0-15,-1 0 0,26 0 16,-25 0-16,0 0 0,-1 0 16,26 0-16,-25 0 15,0 0 48,24 0-48,-24 0 1,0 0 0,0 0-1,24 0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2:59.3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16743 6449 0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00.1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15056 6375 0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00.7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14759 8037 0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11.6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16718 6524 0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12.2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15106 6796 0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12.7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14610 8359 0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28.6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5035 5507 0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18.5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16470 11857 0,'0'0'0,"-24"0"32,-1-25-17,0 25-15,0-25 16,0 25-1,0 0 1,1 0-16,-26-50 0,25 50 16,-49 0-16,-1 0 0,51 0 15,-26-24-15,0 24 0,1 0 0,-26 0 16,-49 0-16,50 0 0,24 0 16,-49 0-16,50 0 0,24 0 15,-25 0-15,-49 0 0,74 0 16,0 0-16,-24 0 0,24 0 15,-25 0-15,1 0 0,-26 0 0,50 0 16,1 0-16,-26 0 0,0 0 16,1 0-16,-1 0 0,25 0 0,1 0 15,-26 0-15,25 24 0,0 1 16,-99-25-16,100 0 0,-51 25 16,50 0-16,-24-25 0,-1 0 15,-49 25-15,74-1 0,-49-24 16,49 25-16,-25 0 0,-74 49 15,75-74-15,-51 75 16,51-75-16,-26 25 0,-24-1 16,74-24-16,-24 0 0,24 25 15,0 0-15,-24-25 0,24 25 16,-25 0-16,50 0 16,-25-25-1,25 24-15,-25 1 16,25 0-16,-24-25 0,-1 25 15,25 0 1,-50 24-16,25 1 16,25-25-16,-24-1 0,-1 26 15,0-25-15,25 0 0,0 24 16,-25-24-16,25 0 16,0 0-16,0-1 0,0 26 15,0-25 1,0 0-16,0-1 15,0 1-15,0 0 0,0 0 16,0 24-16,0-24 16,0 0-16,0 25 0,0-26 15,25-24-15,0 25 16,-25 0-16,0 0 0,25-25 16,-1 50-16,1-26 0,0 1 15,-25 0-15,25 25 0,24-26 16,-49 26-16,25-50 0,0 25 0,-25 0 15,50-1-15,-25 1 16,-1-25-16,1 50 16,25-50-16,-25 25 0,-1-1 0,26 1 15,-25-25-15,24 25 0,26 0 16,-26 24-16,-24-49 0,0 50 0,25-25 16,-26-25-16,26 49 0,24-24 0,-24 25 15,0-50-15,-26 49 0,26-24 0,0-25 16,-1 50-16,1-25 0,-25-1 0,74 1 15,-25 0-15,-49 0 0,25-25 16,-1 0-16,1 25 0,-25-25 0,0 0 16,24 24-16,-24 1 0,0-25 15,49 0-15,-24 25 16,-1-25-16,-24 25 0,25-25 16,-25 0-16,24 25 0,-24 0 15,25-25-15,123 24 0,-98-24 0,-1 0 16,25 0-16,-24 0 0,-1 0 0,1 0 15,-1 0-15,100 25 16,-100 0-16,0-25 0,1 0 0,-1 0 0,1 0 16,-1 0-16,1 0 0,-26 0 15,1 0-15,24 0 0,25 0 16,-49 0-16,24 0 0,-24 0 0,-25 0 16,24 0-16,1 0 0,-25 0 0,49 0 15,-49 0-15,25 0 16,-1 0-16,-49-25 0,50 0 15,-25 1-15,-1 24 0,1-25 16,-25 0-16,25 0 0,0 0 16,25-24-16,-26 24 0,1 0 15,25-25-15,-25 26 0,-1-1 16,26 0-16,-25 0 0,24-24 0,-24 24 16,0-50-16,0 51 15,0 24-15,-25-25 0,24-25 16,1 25-16,-25 1 15,25-26 1,-25 25-16,0 0 0,25-24 0,0-1 16,-25 25-1,24-24-15,-24-1 0,0 1 16,0 24-16,0-25 0,0-49 16,0 49-16,0 1 15,0 24-15,0-25 0,0 25 0,0 1 16,0-26-16,0 25 0,-49 0 15,49 1-15,0-1 0,-25 0 16,25 0-16,-25 0 0,0 25 16,1-49-16,-1 24 0,25 0 15,-25 25-15,0-25 0,0 25 16,25-24-16,-24 24 0,-26-25 16,25 0-16,0 0 0,1 0 15,-1 1-15,-25-1 0,25 0 0,-24 25 16,24-25-16,0 25 0,-25 0 15,-24-49-15,0 49 16,-1-50-16,50 50 16,1 0-16,-26-25 0,0 0 15,1 25-15,24-24 0,0 24 16,-24 0-16,24 0 0,0-50 0,0 50 16,-24 0-16,24 0 0,0 0 15,0 0-15,0 0 16,1-25-1,-1 0-15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27.4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15007 15850 0,'-25'0'94,"50"0"-63,49 0-31,-24 0 16,24 0-16,25-25 0,1 1 0,49-1 0,148-25 16,-98 1-16,-1 24 0,25 0 15,-24 25-15,24 0 0,-25 0 0,26 0 16,24 0-16,-25 0 0,-25 0 16,-24 0-16,148 0 0,-173 0 15,-74 0-15,-26 0 0,26 0 0,-26 0 16,1 0-16,0 0 0,-26 0 0,26 0 15,-25 0-15,0 0 16,-1 0 0,1 0-16,0 0 15,25 0-15,-1-25 0,-24 25 16,49 0-16,1 0 0,24 0 0,50 0 16,-50 0-16,-24 0 0,73 0 15,-98 0-15,-25 0 16,24 0-16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33.6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21952 6028 0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34.5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23515 5928 0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36.0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24581 5953 0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41.2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24780 7020 0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42.5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24904 8434 0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43.0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26169 8483 0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43.6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27608 8558 0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51.4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21828 6028 0,'50'0'172,"-25"0"-172,-1 0 15,26 0 1,-25 0-16,0 0 0,-1 0 16,26 0-16,-25 0 15,0 0-15,-1 0 16,26 0-16,-25 0 16,0 0-16,24 0 15,-24 0 1,25 0 31,-75-25 140,0 25-156,25-25-15,-25 25 0,0 0-16,1-25 15,-26 25-15,25 0 16,0 0-16,-24-49 16,24 49-16,0 0 15,0 0-15,1 0 16,-1 0-16,0 0 15,-25 0-15,26 0 16,-1 0-16,0 0 16,-25 0-16,26 0 15,-1 0 1,-25 0 0,25 0-1,0 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29.2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5631 6350 0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52.8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24457 5606 0,'0'25'94,"25"-1"-78,25-24-1,-25 0-15,-1 25 16,26 0-16,-25-25 16,0 0-16,-1 0 0,1 0 0,0 25 15,0-25-15,0 0 16,-1 0 0,26 0 15,-25 0-31,0 0 15,0 0 17,24 0-1,1 0 0,-25 0-15,-1 0-1,1 0 1,25 0-16,-25 25 0,-1-25 16,-48 0 171,-1 0-171,-25 0-16,1 0 15,24 0-15,0 0 0,-49 0 16,24 0-16,0 0 0,1 0 16,24 0-16,0 0 0,0 0 15,-24 0-15,24 0 16,-25 0-16,25 0 16,1-25-16,-1 25 78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54.0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24755 8533 0,'25'0'62,"24"0"-46,-24 0-16,0 25 16,25-1-16,-25-24 0,-1 0 0,26 0 15,-25 0-15,0 0 16,-1 0-16,1 0 16,25 0-1,-25 0-15,-1 0 16,1 0 15,0 0-15,0 0 15,-50 0 110,0 0-126,-49 0-15,49 0 16,-25 25-16,1-25 0,24 0 15,0 0-15,0 25 0,1-25 16,-1 0-16,0 0 0,-25 25 16,25 0-1,1-25 17,-1 0-32,0 0 0,-25 0 15,26 0 1,-1 0-1,0 0-15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55.5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27806 8359 0,'25'0'109,"0"0"-109,-1 0 0,26 25 0,-25 25 16,24-26-1,-24 1-15,0-25 0,25 25 0,-50 0 16,25-25 0,-75 0 140,0 0-156,1 0 15,24 0 1,0 0-16,0 0 16,-24-50-16,24 50 0,0 0 0,-25 0 15,26 0-15,-1 0 16,0 0-16,-25 0 16,26 0-1,-1 0 1,-25 0-1,25 0 17,1 0 30,-1 0-46,0 0 15,0 0-31,0 0 16,1 0-1,-26-49 17,75 49 186,0 0-218,-1 0 0,1 0 16,-25 24-16,25-24 0,0 25 16,0-25-16,-1 25 15,26-25 32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4:42.5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18703 7590 0,'25'0'0,"24"0"78,-24 0-31,0 0-31,0 0 0,24 0-16,-24 0 0,0 0 15,0 0-15,-25 25 0,49-25 0,1 25 16,-1-25-16,-24 0 0,25 0 0,24 0 15,1 0-15,-1 25 0,50-1 0,-49-24 16,24 0-16,25 0 0,0 25 0,-25 0 16,174 49-16,-149-74 0,-25 25 15,0-25-15,1 0 0,-26 0 0,0 25 16,1 0-16,-26 0 0,1-25 0,0 0 16,-26 0-16,26 0 0,-25 0 15,0 0-15,-1 0 0,26 0 16,-25 0-16,24 24 0,1 1 15,0-25-15,-26 0 16,1 25-16,25-25 0,-25 0 16,-1 0-16,26 0 0,0 0 0,-1 0 15,-24 0-15,25 0 0,-1 25 0,26 0 16,-26-25-16,1 0 0,0 0 0,24 0 16,25 0-16,-49 0 0,24 25 0,-24-25 0,24 0 15,-24 0-15,49 0 0,-24 0 0,24 24 16,-25 1-16,25-25 0,-24 25 15,24-25-15,50 0 0,-50 0 0,-25 0 16,-24 0-16,24 0 0,-24 0 0,-25 0 16,24 0-16,1 0 0,-25 0 15,0 0-15,0 0 16,24 0 0,-24 0-1,0 0-15,0 0 0,24 0 16,1 0-16,-25 0 0,99-25 15,-75 0-15,1 25 0,123-74 16,-98 74-16,-26 0 0,26-25 16,49-25-16,-74 50 0,-1 0 15,26 0-15,-1 0 0,0 0 0,-49-24 16,25-1-16,-1 25 0,1 0 0,-25 0 0,0-25 16,-1 25 30,1 0 48,25 0-63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4:48.3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10492 12551 0,'25'0'125,"0"0"-125,25 0 16,-26 0-16,1 0 15,50 0-15,-26 0 0,-24 0 16,25 0-16,24 0 0,0 0 16,-24 0-16,0 0 15,-1 0-15,1 0 0,-25 0 0,0 0 16,24 0-16,26 0 0,-26 0 0,1 0 15,-25 0-15,-1 0 0,26 0 0,-25 0 16,0 25 0,-1 0-16,1-25 31,0 0 0,0 0-15,24 0-1,26 0-15,-50 0 0,24 0 16,-24 0-16,25 0 16,-1 0-16,-24 0 0,0 0 0,24 0 0,-24 0 15,0 0-15,0 0 0,25 0 16,-26 0-16,1 0 31,25 0 16,-25 0-31,-1 0-1,1 0-15,25 25 0,-25-25 16,-1 24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4:50.2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14213 12650 0,'25'0'157,"24"0"-142,-24 0 16,0 0 1,25 0-32,-25 0 15,-1 0-15,1 0 16,99 0-16,-74 0 16,-1 0-16,1 0 0,0 0 0,-1 0 0,75 0 15,-74 0-15,-1 0 16,-24 0-16,25 0 0,-1 0 15,1 0-15,-25 0 0,0 0 16,-1 0 31,26 0-31,-25 0-16,0 0 0,24 0 0,-24 0 15,0 0-15,49 0 16,-49 0-16,0 0 0,25 0 0,-1 0 15,-24 0-15,0 0 0,24 0 0,1 0 0,0 0 16,-26 0-16,26 0 16,0 0-16,-1 0 31,-24 0 16,0 0-47,0 0 15,24 0-15,-24 0 16,0 0-16,74 0 16,-74 0-16,49 0 0,-49 0 0,0 0 15,49 0-15,-24 0 16,-25 0-16,24 0 16,-24 0-16,50 0 31,-51 0-31,1 0 15,0 0-15,25 0 16,-26 0-16,1 0 16,25 0-16,-25 0 15,-1 0-15,1 0 16,25 0-16,-25 0 16,-1 0-1,1 0 48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4:58.0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7268 7169 0,'0'24'47,"25"-24"0,-1 25-16,1-25-15,25 0-1,-25 0-15,-1 0 16,76 0-16,-76 0 16,1 0-16,25 0 0,-1 0 0,26 0 15,-26 0-15,-24 0 0,25 0 0,-25 0 16,-1 0-16,26 0 0,-25 0 0,0 0 15,0 0-15,-1 0 16,1 0 0,0 0-1,25-25 1,-26 25-16,-24-24 0,25 24 16,25-50-16,-1 50 15,-24-25-15,25 25 0,-1-25 0,-24 25 0,0 0 16,0 0-16,24-24 0,-24-1 15,25 25-15,74-75 0,-99 51 0,-1-1 16,1 25-16,0 0 16,0-25 15,0 0-15,-25 0-1,24-24 1,1 24-1,-25 0-15,0-25 16,25 26-16,-25-26 16,0 25-16,0 0 15,0 1-15,0-26 0,0 25 16,0 0 0,0 1-16,0-26 15,0 25 1,0 0-16,-25 25 15,0-24-15,25-26 16,-24 50 0,-1-25-16,25 0 15,-50 1-15,50-1 0,-25 0 16,1 0 0,-1 0-16,0 25 15,0-49-15,0 49 16,1 0-16,-26 0 15,0-50-15,26 50 0,-76-25 16,76 25-16,-1 0 16,-25-24-16,25 24 0,1 0 0,-1 0 15,0-25-15,0 25 0,0 0 0,-49 0 16,49 0-16,-24 0 16,24 0-16,-25 0 0,0 0 15,26 0-15,-26 0 16,25 0-16,0 0 0,-24 0 0,24 25 0,0-1 15,-49-24-15,49 0 0,-25 25 16,-24 0 0,24-25-16,26 50 0,-1-26 15,-25 1 1,1-25-16,24 25 0,0 0 0,0 0 16,0-25-1,25 24-15,-49 51 0,49-50 16,-25-1-16,0-24 15,25 25-15,-25 0 0,25 0 0,0 0 0,-24-1 16,24 1-16,-25 0 0,25 0 16,0 0-16,0 24 15,0-24 1,0 0-16,0 0 16,0 24-16,0-24 0,0 0 15,0 24-15,0-24 16,0 0-16,0 0 15,0 0-15,0 0 16,0-1-16,25 1 16,-1 0-1,1 0-15,0 24 16,0-24-16,0 0 16,-1 0-1,1 0 1,0-1-1,25 1 1,-26-25-16,1 25 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4:59.8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10120 5978 0,'-49'25'93,"49"24"-77,-25-49-16,25 25 0,-25 0 0,0 0 16,-24 24-16,24-24 0,0 25 15,0-25-15,0-1 0,1 26 16,24-25-16,-25 0 15,0-25-15,25 24 0,-25 26 16,0-25 0,25 0-1,0-1-15,-24 1 0,24 25 16,0-25 0,0-1-1,0 1 1,0 25-1,0-25-15,0-1 16,0 26-16,0-25 16,24 0-1,1 0-15,-25 24 0,25-24 16,0 0-16,-25 0 16,25-25-16,-25 24 15,24-24-15,-24 25 0,25 0 16,0 0-16,0 24 15,24-24-15,-24 25 16,25-50-16,-25 25 16,0-1-16,-1-24 15,1 25-15,0-25 0,0 25 16,0-25 0,-1 0 15,1 0-16,25 0 1,-25 0 0,-1 0-1,1 0-15,25 0 0,-25 0 16,49-50-16,-24 1 16,-26 49-16,1-25 15,25-25-15,-25 50 0,-1-24 0,26-1 16,-50 0-1,25 0 1,-25 0-16,0 1 16,25 24-16,-1-25 15,-24 0-15,0 0 16,25 25-16,-25-25 16,25-24-16,-25 24 15,0 0-15,0-25 16,0 26-16,25-51 15,-25 50-15,0 1 16,0-26-16,0 25 16,0 0-16,0 1 0,0-26 15,0 25 1,0 0 0,0 1-16,0-1 0,0 0 15,0 0-15,-25 25 0,0-25 16,25 1-16,-25 24 0,25-25 15,-24 0-15,-26-49 16,25 49-16,0 0 0,1 25 0,-1-50 16,0 50-16,0-24 0,-24-1 15,49 0-15,-50 0 0,25 0 16,0 25 0,1-49-16,-1 49 15,0-25-15,0 25 0,0-25 16,1 25-16,-1 0 0,-25 0 15,50-25-15,-25 25 0,1 0 16,-26 0 0,25 0-16,0 0 31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5:01.4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13221 6102 0,'0'25'109,"-50"0"-109,-74 49 16,0-49-1,75-25-15,-51 49 16,51-24 0,24-25-16,25 25 15,-25-25 1,25 25-16,-25 0 16,1-25-16,24 24 15,0 1-15,-25 0 0,25 0 16,-25 0-16,25-1 15,0 1 1,0 25-16,0-25 16,0-1-16,0 1 15,0 25 1,0-25-16,0-1 16,25 26-16,0-25 15,-1 0 1,1 0-1,0-25-15,-25 24 0,50-24 16,-26 50 0,1-25-16,25-25 0,-25 25 15,-1-25 1,1 24-16,0 1 0,0-25 16,0 0-16,-1 0 15,1 0-15,25 0 0,-25 25 16,24 0-16,26-25 15,-50 0 1,49 0-16,-49 0 16,0 0-1,-1 0 1,1 0-16,0-50 16,25 25-1,-50 1-15,49-1 16,-49-25-1,25 25 1,-25 1-16,0-1 16,0 0-16,0-25 15,0 25-15,0 1 16,0-1 0,0-50-1,0 51-15,0-26 0,0 25 16,0-24-16,0 24 15,-25 0 1,25 0-16,-25 25 31,1 0-31,24-49 32,-25 49-17,25-25 1,-25 25-1,25-25-15,-25 25 16,25-25-16,-25 0 0,-24 1 16,24-1-1,0 25-15,25-25 0,-25 25 16,25-25 0,-49 25-1,24-25-15,0 25 16,0-24-16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5:03.0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15478 5953 0,'0'25'93,"0"0"-77,0 0-16,0 123 16,0-98-1,0 24 1,0-24-16,-25 0 0,25-26 0,0 51 15,0-50 1,0 24-16,0 1 16,0-25-16,0-1 15,0 26 1,0-25 0,0 0-1,0 24-15,25 1 16,25 24-1,-25-49-15,24 50 16,1-26-16,-1 1 16,-24-1-1,25-49-15,-25 25 0,-1 25 16,1-50-16,0 0 16,0 25-16,24-1 15,1-24-15,-50 25 0,25-25 0,0 0 16,74 0-16,-74 0 15,-1 25-15,51-25 16,-26 0-16,-24 0 16,50 0-16,-50 0 15,123-25 1,-98-24 0,-25 24-16,0 25 0,-1-25 15,1 25-15,-25-25 16,25 25-16,0-25 15,24-24 1,-24 49-16,-25-25 0,50 0 16,-1 0-16,1-24 15,-25 49-15,0-25 16,-1 0-16,-24 0 16,0 1-1,25-1-15,-25-25 0,0 25 16,0 0-16,0 1 15,0-51-15,0 50 0,0-49 16,-25 49-16,25 0 16,-24 1-16,24-1 0,0 0 15,-50 25-15,50-25 0,0 0 16,0 1-16,-50-26 16,26 50-16,24-50 0,-50 26 15,25-1-15,25-50 0,-49 75 0,49-49 0,-50 49 16,50-25-16,-50 0 0,50 0 15,-24-24 1,-1 49-16,0-25 16,0 0-16,-24 0 15,24 25-15,0 0 16,-25-49 0,1 49-16,24-25 0,0 25 15,0 0 1,-24 0-16,24-25 0,0 25 15,0 0 1,0 0 0,25-25-16,-49 25 15,-1 0 1,1 0 0,-51 0-1,76 0-15,-100 25 16,99 0-16,-25 0 15,25-25-15,1 0 0,-1 25 16,-25-1 0,25-24-16,1 0 15,-1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29.9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5308 7888 0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5:09.18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7193 9103 0,'0'25'78,"50"-25"-62,0 0 0,-26 0-16,26 0 0,0 0 0,24 0 15,50 0-15,-74 0 16,24 0-16,0 0 0,1 0 0,-26 0 16,-24 0-16,25 0 0,74 0 0,-74 0 15,-1 0-15,1 0 16,24 0-16,-24 0 0,-1 0 15,1 0-15,-25 0 0,0 0 0,-1 0 16,26 0-16,0 0 0,-26 0 0,1 0 16,25 0-16,-1 0 0,1 0 0,0 0 15,74 0-15,-75 0 16,26 0-16,-26 0 0,26 0 0,-26 0 0,26 0 16,-26 0-16,1 0 0,24 0 0,1 0 15,-1 0-15,25 0 0,-24 0 16,-26 0-16,1 0 0,-25 0 0,0 0 15,0 0-15,24 0 0,-24 0 16,0 0-16,24 0 0,100 50 16,-99-50-16,24 25 0,-24-25 0,24 0 15,75 0-15,-99 0 0,24 0 16,0 0-16,26 0 0,-1 0 0,0 0 16,0 0-16,75 0 15,-75 0-15,0 0 0,-24 0 0,-1 0 16,-24 0-16,24 0 0,1 0 15,-1 0-15,-24 0 0,24 0 0,-24 0 0,99 0 16,-50 0 0,-25 0-16,75 0 15,-99 0-15,98 0 16,-98 0-16,0 0 0,24 0 16,1 0-16,-26 0 0,1 0 15,198 0-15,-174 0 16,125 0-16,-125 0 0,25 0 15,-24 0-15,123 0 0,-123 0 16,197 0-16,-48 0 16,-150 0-16,-24 0 15,-1 0-15,1 0 0,-1 0 0,26 0 16,-26 0-16,26 0 0,-25 0 16,-1 0-16,26 0 0,24 0 15,0 0-15,-49 0 16,-1 0-16,-24 0 0,25 0 15,-1 0-15,-24 0 16,0 0 0,49 0-16,-24 0 15,-1 0-15,-24 0 0,0 0 16,25 0-16,-1 0 0,1 0 0,74 0 16,-25 0-1,-49 0-15,-1 0 0,-24 0 16,0 0-1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5:12.4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18628 13940 0,'-24'0'0,"48"0"235,26 0-204,-25 0-31,0 0 0,24 0 16,1 0-16,74-25 0,-75 25 15,1 0-15,24 0 0,-24 0 16,0 0-16,-1 0 0,26 0 0,24 0 15,-74 0-15,-1 0 0,26 0 16,-25 0-16,-50 0 172,-25 0-156,1 0-16,-100-24 0,50 24 15,0 0-15,-25 0 0,0-75 16,74 50-16,25 25 15,-24 0-15,-1-24 0,25 24 0,-49 0 16,24 0-16,25 0 16,-24 0 15,24 0-31,0 0 16,-25 0-16,26 0 15,-1 0-15,0 0 0,-25 0 16,1 0-16,-1 0 15,1 0-15,24 0 0,-25 0 16,25 0-16,-24 0 0,-1 0 0,25 0 16,1 0-16,-26 0 0,0 0 0,26 0 15,-26 0 1,25 0-16,0 0 16,1 0-1,-26 0 16,25 0-15,0 0 0,0 0-16,-24 0 0,24 0 15,-25 24-15,26-24 0,-1 0 16,-25 0-16,25 0 0,1 25 16,24 0-16,-25-25 0,-25 0 15,25 0-15,1 0 16,-1 0-16,25 25 15,-50-25 1,25 0-16,1 0 16,-1 0-1,0 0-15,0 0 16,0 0-16,1 0 16,73 0 155,1 0-155,74 0-16,-50 0 0,25 0 16,100-25-16,-75 25 15,-25 0-15,124 0 0,-74 0 16,-50 0-16,1 0 0,-1 0 0,-25 0 16,-24 0-16,-1 0 0,1 0 0,0 0 0,-25 0 15,-1 0-15,26 0 16,-25 0-1,0 0-15,-1 0 16,26 0-16,-25 0 0,99 0 16,-75 0-16,1 0 15,0 0-15,24 0 0,-49 0 16,24 0-16,1 0 0,-25 0 0,49 0 16,-49 0-16,25 0 15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5:13.7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28873 14039 0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5:19.3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5904 10517 0,'-50'0'15,"-25"0"-15,1 0 16,-50 50 0,50-25-16,24-25 0,-24 24 0,24-24 0,-24 0 0,24 0 15,0 0-15,-24 25 0,24 0 16,-24-25-16,-50 50 16,49-26-16,26-24 0,-26 0 0,1 0 0,24 0 15,-24 25-15,-124 50 0,123-51 0,-24-24 16,0 25-16,-50 25 0,-124-1 15,124 1-15,0 0 0,1-26 16,24 1-16,-50 25 0,50-25 0,0 0 16,0-1-16,25 26 0,-1-25 0,-73 0 15,98-1-15,1 1 16,0 0-16,-26 0 0,26-25 0,-25 49 0,-1-24 16,51 0-16,-1 0 0,-74 74 15,75-74 1,24 0-16,-25-1 0,25 1 0,1-25 0,-51 75 15,50-26-15,1-24 0,-51 74 16,50-74-16,-49 74 16,49-49-16,-24 0 0,24 24 0,0 0 15,0-24-15,0-25 0,-24 24 0,24 26 16,0-26-16,0 51 16,25-51-16,-25-24 0,25 0 0,-24 0 0,24-1 15,0 1-15,0 25 0,0-25 0,0-1 16,0 1-1,0 25-15,0-25 16,0-1-16,0 1 16,0 0-16,49 0 0,-24 0 15,0 0-15,25-1 16,-26-24-16,1 50 0,0-50 0,-25 25 0,74 24 16,-49-24-16,25 0 0,-1 0 15,150 74-15,-125-25 16,100 1-16,-100-1 0,1-49 15,49 25-15,-25-1 0,99 1 16,-123-25-16,49-1 0,-50 1 0,1 25 16,-26-50-16,26 25 0,-1-1 0,0-24 15,-24 25-15,49-25 16,-49 25-16,0 0 0,74-25 0,-75 25 16,26-1-16,-1-24 0,0 25 0,1-25 15,24 25-15,199 74 16,-174-74-16,0-25 0,25 0 15,-50 0-15,-25 25 0,1 0 0,-1 0 16,0-1-16,50-24 0,-74 25 0,148 25 16,-148-25-16,0-25 15,-1 0-15,1 24 0,0-24 0,24 0 16,-24 0-16,-1 0 0,1 0 16,74 0-16,-50 0 0,1 0 15,-1 0-15,25 0 0,0 0 0,1 0 16,49 0-16,-25 0 0,24 0 0,1 0 15,25 0-15,-1 0 0,125 0 16,-124 0-16,-25 0 0,-1 0 0,-24 0 16,224 0-16,-224 0 0,25 25 15,74 25-15,-124-25 0,0-1 16,-24-24-16,-1 0 0,0 0 0,26 0 16,-26 0-16,25 0 0,125 0 15,-100 0-15,124 0 0,-124 0 16,49 0-16,-24 0 0,25 0 0,-1 0 15,1 0-15,24 0 0,-49 0 0,25 0 16,0 0-16,-50 0 0,124 0 16,-149 0-16,25 0 0,-25 0 15,25 25-15,-25 0 0,-24 0 0,-1 0 16,1-25-16,-1 0 0,0 0 0,26 0 16,98 0-16,-74 0 0,99 0 15,-74 0-15,-25 0 0,372 0 16,-297 0-16,-26 0 0,-49 0 15,50 0-15,0 0 0,-1 0 0,-24 0 16,99 0-16,-149 0 0,1 0 16,48 0-16,-73 24 0,-1-24 15,1 0-15,-1 0 0,25 0 16,-24 0-16,24 0 0,-25 0 0,26 0 16,-1 0-16,0 0 0,0 0 0,25 0 15,-25 0-15,50 0 0,0 0 0,-25 0 16,25 0-16,0 0 0,0 0 15,-25 0-15,49 0 0,1 0 0,-25 0 0,24 0 16,-24 0-16,0 0 0,0 0 16,-50 0-16,25 0 0,25 0 0,-25 0 0,25 0 15,-25 0-15,0 0 0,0 0 0,-25 0 16,-25 0-16,1 0 0,-1 0 0,1 0 16,-1 0-16,1 0 0,24 0 0,-25 0 15,1 0-15,-1 0 0,0 0 0,-24 0 16,0 0-16,24 0 0,-24 0 0,24 0 15,-24 0-15,49 0 0,-25 0 0,1 0 16,-1 0-16,1 0 0,24 0 0,-25 0 16,1 0-16,-1 0 0,25 0 0,0 0 15,-24 0-15,24 0 0,-24 0 0,24 0 16,-25 0-16,1 0 0,-1 0 0,0 0 16,26 0-16,-1 0 0,-25 0 0,1 0 15,-1 0-15,0 0 0,1 0 0,-1 0 16,1 0-16,-1 0 0,1 0 0,-1 0 15,0 0-15,26 0 0,-1 0 16,0 0-16,-25 0 0,1 0 0,24 0 16,0 0-16,25 0 0,-24 0 0,-1 0 15,-25 0-15,25 0 0,1 0 0,-1 0 16,-25 0-16,25 0 0,-24 0 0,-1 0 16,1 0-16,-1 0 0,1 0 0,-26 0 15,50 0-15,-49 0 0,24 0 0,-24 0 16,49-24-16,-24-1 0,-1 0 0,0 0 15,26 25-15,-26-25 0,0 1 0,51-1 16,-1-25-16,0 25 0,0 1 0,24 24 16,-24 0-16,25 0 0,-50 0 0,50-25 15,-25 25-15,-24 0 0,-1-25 0,0 0 16,-49 0-16,-1 25 0,26-24 0,-26-1 16,1 25-16,-25-25 0,-1 25 0,26 0 15,-25 0-15,-25-25 16,49 0-16,-24 25 15,0-24-15,0 24 16,-25-25-16,50 0 0,-1 0 16,-24 0-16,25 25 0,-26-25 15,1 1-15,50-1 0,-51 0 0,1 0 16,25 25-16,-25 0 0,-1 0 0,26-25 16,0 25-16,-1-24 0,1 24 0,-1-25 15,1 0-15,-25 25 0,24 0 0,1-25 16,-25 25-16,0 0 0,-1 0 31,1-25-15,0 1-1,25 24-15,-26-50 0,26 50 16,0 0-16,24-25 0,-49 0 16,25 25-16,-1-24 0,1 24 0,-25-25 0,-1 0 15,26 0-15,-25 0 0,24 1 16,-24-1-16,0 25 15,0-25-15,0 0 0,24 0 16,-24 1 0,0-1-16,49 0 0,-24 0 0,-1-24 15,1 24-15,0-25 0,-1 25 16,1-24-16,0 24 0,-26-25 0,1 50 16,25-24-16,-25-1 0,24 0 0,-49 0 15,25 0-15,-25 0 0,0 1 0,0-1 16,0 0-1,0-25-15,0 26 16,0-1-16,0-25 16,0 25-16,0 1 15,0-1-15,0 0 0,0 0 0,0 0 0,0 1 16,0-1-16,0 0 16,0 0-16,-25 0 0,25 1 15,-25-26 1,-24 0-16,49 26 15,-50-1-15,50 0 16,-25 0-16,-24 0 16,49 1-1,-50-1-15,50 0 0,-25 0 16,0 25-16,1 0 16,24-49-16,-25 49 0,0-25 15,0 0-15,-24 0 0,49 0 0,-25 25 16,-25-25-16,25 1 0,1 24 15,-1-50-15,0 50 0,0-25 16,0 0-16,-24 1 0,49-1 16,-25 25-16,-25-25 0,26 25 15,-1-25-15,0 0 0,0 25 0,0-24 16,25-1-16,-49 0 0,-26 0 16,26 0-16,-1 25 0,-24 0 15,24-24-15,-24 24 0,24-25 0,-24-25 16,-1 50-16,1 0 0,49-49 0,-25 49 15,1-25-15,24 25 0,-25 0 0,1-25 16,-26 25-16,26 0 0,-1-25 0,-24 25 16,-1-25-16,-49 1 0,25-1 0,0 0 15,0 25-15,-1 0 0,-48 0 0,24 0 16,-25 0-16,50 0 0,-1 0 0,-24 0 16,0 0-16,25 0 0,0 0 0,0 0 15,-1 0-15,26 0 0,0 0 0,24 0 16,0 0-16,-24 0 0,24 0 0,-24 0 15,24 0-15,1 0 0,-1 0 0,0 0 16,1 0-16,-1 0 0,25 0 0,1 0 16,-26 0-16,0 0 0,-24 0 0,0 0 15,-1 0-15,1 0 0,-25 0 0,24 0 16,-24 0-16,-50 0 0,25 0 0,-50 0 16,50 0-16,-49 0 0,-1 0 15,25 0-15,0 0 0,-24 0 0,-26 0 0,51 0 16,-26 0-16,-24 0 0,-1 0 15,1 0-15,24 0 0,0 0 0,50 0 16,0 0-16,-24 0 0,48 0 0,1 0 16,0 0-16,0 0 0,-1 0 0,-24 0 15,50 0-15,0 0 0,-1 0 0,1 0 16,-1 0-16,1 0 0,-1 0 0,-24 0 16,0 0-16,0 0 0,0 0 0,-1 0 15,1 0-15,0 0 0,0 0 0,-25 0 16,24 0-16,1 0 0,0 0 0,0 0 15,-25 0-15,0 0 0,0 0 0,0 0 16,-149 0-16,174 0 0,-50 0 16,25 0-16,-25 0 0,-49 0 15,24 0-15,-99 0 0,124 0 16,-173-50-16,173 50 0,-25 0 16,25 0-16,-99 0 15,100 0-15,24 0 0,-25 0 0,25 0 0,25 0 16,-25-24-16,24 24 0,26 0 15,-1 0-15,1-25 0,0 0 16,-100 25-16,100 0 0,-1 0 0,1 0 16,24 0-16,-24 0 0,-1 0 0,-24 0 15,25 0-15,-1 0 0,1 0 0,-100 0 16,75 0-16,0 0 0,24 0 16,-24 0-16,0 0 0,-25 0 0,25 0 15,-1 0-15,1 0 0,0 0 0,25 0 0,-75 0 16,50-25-1,24 25-15,50 0 0,-24-25 0,-1 1 16,1 24-16,49-25 0,-50 25 0,25 0 16,-24 0-16,-26-25 0,1 0 15,-26 0-15,-48 25 0,48 0 16,26 0-16,-25 0 0,-25-25 0,-25-24 16,0 24-16,25 0 0,-25 0 0,-24 1 15,24 24-15,-198-75 0,198 26 16,0 24-16,25 0 0,-25 0 15,-99-24-15,124 49 0,0-25 0,25-25 16,-25 25-16,74 1 0,-24-1 16,24 25-16,-49-25 0,49 25 15,-99-50-15,100 26 0,-1 24 16,1 0-16,-51 0 0,26 0 0,-75-50 16,50 25-16,49 25 0,1 0 15,24-49-15,0 49 0,-49 0 0,24 0 16,25-50-16,0 50 0,1 0 0,-26-25 15,25 25-15,-24-25 16,-1 25-16,25 0 16,-74-24-16,49 24 15,26 0-15,-26-50 0,0 50 0,26 0 0,-26 0 16,0 0-16,-24 0 0,-1 0 16,1 0-16,0 0 0,-50 0 15,74 0-15,-24 0 0,24 0 16,0 0-16,1 0 0,-26 0 15,51 0-15,-1 0 0,0 0 0,-25 0 16,-98 0-16,48 0 16,51 0-16,-26 0 0,1 0 15,24 0-15,-74 25 0,75 0 16,-75-25-16,49 24 0,26 1 16,-26-25-16,1 25 0,49 0 0,-25-25 15,26 0-15,-1 25 16,0-25-16,25 24 0,-25-24 0,25 25 0,-25-25 15,0 0-15,1 25 0,-26 0 32,25 0-1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0:30.5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2381 14064 0,'25'0'156,"0"0"-156,24 0 0,1 0 16,0 25-16,-1-25 15,1 0-15,24 0 0,1 0 0,-1 0 16,25 0-16,100 0 0,-50 0 15,-50 0-15,0 0 0,25 0 0,25 0 0,-25 0 16,174 0-16,-150 25 0,26 0 16,24-25-16,26 0 0,197 0 15,-222 0-15,49 0 0,-25 24 16,25 1-16,-25 0 0,50 0 0,-49 0 16,48 24-16,1-49 0,25 0 0,-50 0 15,0 0-15,-25 0 0,348 25 16,-398-25-16,1 25 15,-50 25-15,25-26 0,-25-24 0,25 25 0,0 0 16,-50 0-16,0 0 0,-49-25 16,49 0-16,-74 0 0,-1 0 15,26 24-15,-25-24 0,0 0 0,24 0 16,-24 0-16,-25 25 0,25-25 16,0 0-16,24 0 0,-24 0 15,0 25-15,24-25 0,1 25 0,0 0 16,74-25-16,-50 24 0,50 1 15,-49 0-15,-1 0 0,0-25 16,26 0-16,24 0 0,24 0 0,-48 0 0,24 0 16,25 0-16,-25 0 0,0 0 0,24 0 15,-24 0-15,323 0 16,-174 0-16,-149 0 16,49 0-16,-49 0 15,149 0-15,-124 0 0,-50 0 0,75 0 16,0 0-16,-75 0 0,-25 0 15,25 0-15,-24 0 0,-1 0 0,75 0 16,50 0-16,-1 0 16,-99 0-16,0 0 0,25 0 15,-49 0-15,24 0 0,25 0 0,0 0 16,124 0-16,-149 0 0,25 0 16,0 0-16,-24 0 0,-26 0 0,0 0 15,1 0-15,-1 0 0,1 0 0,-1 0 16,50 0-16,-25 0 15,-49 0-15,99 0 0,-75 0 0,1 0 16,49 0-16,-50 0 0,-24 0 16,24 0-16,50 0 15,-49 0-15,-26 0 0,26 0 0,24 0 0,50 0 16,-25 0-16,24 0 0,-48 0 0,-1 0 16,0 0-16,0 0 0,149 0 15,-124 0-15,25 0 0,0 0 16,0 0-16,-25 0 0,50 0 0,98 0 15,-148 0-15,25 0 0,99 0 16,-99 0-16,-50 0 16,25 0-16,-49 0 0,98 0 0,-49 0 15,-49 0-15,-1 0 0,-24 0 16,24 0-16,-24 0 0,0 0 16,-26 0-16,1 0 0,0 0 0,25 0 0,-26 0 15,26 0-15,0-25 0,-1 25 16,1 0-16,123-74 15,26 49-15,-100-25 0,25 1 16,-25 24-16,1 25 0,-1 0 0,0 0 16,25 0-16,149-25 15,-199 25-15,1 0 0,24 0 0,-25 0 16,1 0-16,-26 0 0,100 0 16,-74 0-16,-26 0 0,75 0 15,-49 0-15,-26 0 0,26 0 16,-1 0-16,0 0 0,1 0 0,-1 0 15,1 0-15,-1 0 0,1 0 0,222 0 16,-198 0-16,-24 0 16,-1 0-16,1 0 0,24 0 0,-25 0 15,26 0-15,-26 0 0,0 0 0,1 0 16,24 0-16,-49 0 0,-1 0 16,-24 0-16,0 0 0,0 0 0,24 0 0,-24 0 15,0 0-15,0 0 0,24 0 16,-24 0-16,49 0 0,-24 0 15,0 0-15,-1 0 0,26 0 0,-26 0 16,26 0-16,74 0 0,-75 0 16,0 0-16,75 0 0,-74 0 15,49 0-15,-50 0 0,0 0 16,-24 0-16,0 0 0,-1 0 0,-24 0 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42:50.6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31874 17735 0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42:57.6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25499 10393 0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30.5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3820 7937 0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31.0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3200 6747 0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31.4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3770 5779 0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39.4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17090 10815 0,'0'25'125,"25"-25"-110,0 0-15,49 0 16,-24 0-16,0 0 0,-1 0 16,26 0-16,49 0 0,-75 0 15,75 0-15,-49 0 0,-1 0 0,25 0 16,50 0-16,-74 0 0,-1 0 16,-24 0-16,-26 0 0,1 0 0,25 0 15,-25 0 48,-1 0-48,26 0-15,-25 0 0,25 0 16,-1 0-16,1 0 0,-1 0 0,-24-25 16,50 25-16,-26 0 0,1 0 15,-25 0-15,-1 0 0,26 0 0,0 0 16,-26 0-16,26 0 47,-50-25 93,25 0-124,-25 0 0,0 1-1,0-26-15,0 0 16,0 26-16,-25-26 0,25 25 15,-25 0-15,25 1 0,-25-1 16,25 0 0,-24 25-16,24-25 0,0 0 15,0 1-15,-25-26 16,25 25-16,0 0 16,-25 1-16,-25-51 15,50 50 1,0 1-16,-49-26 15,49 25-15,0 0 0,0 0 16,0 1-16,0-1 16,0 0-16,0-49 15,0 49-15,0 0 16,0-25-16,0 26 16,0-1-16,0 0 0,0 0 15,0-24-15,0 24 0,0 0 16,0-25-16,0 26 0,0-26 15,0 25 32,0 0-47,-25 1 16,-25-26 15,26 50 79,-1-25-95,0 25-15,0 0 16,0 0-16,1-49 0,-26 49 0,25 0 15,-49 0-15,24 0 0,0 0 16,26 0-16,-26 0 16,25 0 62,0 0-63,1 0-15,-26 0 16,0 0-16,-24 0 16,-25 24-16,24-24 15,26 0-15,24 0 0,-49 25 16,49 0-16,0-25 0,0 25 0,0-25 16,1 0 46,-1 0-46,0 25 31,0-25-16,0 24-31,25 1 15,-24 0 32,-1 0 0,25 0-47,-25-25 16,25 24-1,0 1 1,-25 0 0,25 0 15,0 24-15,0-24-1,0 0-15,0 0 16,0 24-16,0-24 0,0 0 15,0 25-15,0-1 0,0-24 16,0 0-16,0 0 0,0-1 0,0 1 16,0 0-16,0 0 0,0 25 15,0-26-15,0 1 0,0 0 16,0 0 0,0 24-1,0-24-15,0 25 16,0-25-1,0-1-15,0 51 16,0-50-16,0-1 16,0 1-16,-25 25 15,0-25-15,25-1 16,0 1-16,0 0 0,0 0 16,0 0-1,0-1 1,0 26 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48.1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17239 11311 0,'25'0'15,"0"-25"64,0 25-79,-1 0 0,26 0 15,99 0-15,-75 0 16,50 0-16,-49 0 0,-1 0 15,1 0-15,-26 0 0,1 0 0,-1 0 16,26 0-16,24 0 0,-25 0 16,1 0-16,-1 0 0,1 0 0,-1 0 15,-24 0-15,-25 0 0,24 0 0,-24 0 16,0 0 31,0 0 0,24 0-16,-24 0-31,0 0 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9F0C0-3E1D-420B-8B3E-A330B133B560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42ECE-E74C-4854-9A8F-D75032BF88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61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967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604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1369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056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5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56209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52810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35228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58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17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06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98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73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76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1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54103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71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53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42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1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25118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96850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3803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78515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75794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47682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43536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" y="0"/>
            <a:ext cx="1218802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4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8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gif"/><Relationship Id="rId11" Type="http://schemas.openxmlformats.org/officeDocument/2006/relationships/image" Target="../media/image8.jpeg"/><Relationship Id="rId5" Type="http://schemas.openxmlformats.org/officeDocument/2006/relationships/image" Target="../media/image46.gif"/><Relationship Id="rId10" Type="http://schemas.openxmlformats.org/officeDocument/2006/relationships/image" Target="../media/image51.png"/><Relationship Id="rId4" Type="http://schemas.openxmlformats.org/officeDocument/2006/relationships/image" Target="../media/image45.gif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6.gif"/><Relationship Id="rId18" Type="http://schemas.openxmlformats.org/officeDocument/2006/relationships/image" Target="../media/image55.gif"/><Relationship Id="rId3" Type="http://schemas.microsoft.com/office/2007/relationships/media" Target="../media/media4.mp3"/><Relationship Id="rId21" Type="http://schemas.openxmlformats.org/officeDocument/2006/relationships/image" Target="../media/image8.jpeg"/><Relationship Id="rId7" Type="http://schemas.microsoft.com/office/2007/relationships/media" Target="../media/media6.mp3"/><Relationship Id="rId12" Type="http://schemas.openxmlformats.org/officeDocument/2006/relationships/image" Target="../media/image50.PNG"/><Relationship Id="rId17" Type="http://schemas.openxmlformats.org/officeDocument/2006/relationships/image" Target="../media/image54.gif"/><Relationship Id="rId2" Type="http://schemas.openxmlformats.org/officeDocument/2006/relationships/audio" Target="../media/media3.mp3"/><Relationship Id="rId16" Type="http://schemas.openxmlformats.org/officeDocument/2006/relationships/image" Target="../media/image53.gif"/><Relationship Id="rId20" Type="http://schemas.openxmlformats.org/officeDocument/2006/relationships/image" Target="../media/image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3.xml"/><Relationship Id="rId5" Type="http://schemas.microsoft.com/office/2007/relationships/media" Target="../media/media5.mp3"/><Relationship Id="rId15" Type="http://schemas.openxmlformats.org/officeDocument/2006/relationships/image" Target="../media/image52.gif"/><Relationship Id="rId10" Type="http://schemas.openxmlformats.org/officeDocument/2006/relationships/audio" Target="../media/media7.mp3"/><Relationship Id="rId19" Type="http://schemas.openxmlformats.org/officeDocument/2006/relationships/image" Target="../media/image49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30.png"/><Relationship Id="rId3" Type="http://schemas.openxmlformats.org/officeDocument/2006/relationships/audio" Target="../media/audio2.wav"/><Relationship Id="rId7" Type="http://schemas.openxmlformats.org/officeDocument/2006/relationships/image" Target="../media/image5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gif"/><Relationship Id="rId5" Type="http://schemas.openxmlformats.org/officeDocument/2006/relationships/image" Target="../media/image45.gif"/><Relationship Id="rId15" Type="http://schemas.openxmlformats.org/officeDocument/2006/relationships/image" Target="../media/image8.jpeg"/><Relationship Id="rId10" Type="http://schemas.openxmlformats.org/officeDocument/2006/relationships/image" Target="../media/image58.gif"/><Relationship Id="rId4" Type="http://schemas.openxmlformats.org/officeDocument/2006/relationships/image" Target="../media/image46.gif"/><Relationship Id="rId9" Type="http://schemas.openxmlformats.org/officeDocument/2006/relationships/image" Target="../media/image49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5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gif"/><Relationship Id="rId5" Type="http://schemas.openxmlformats.org/officeDocument/2006/relationships/image" Target="../media/image46.gif"/><Relationship Id="rId15" Type="http://schemas.openxmlformats.org/officeDocument/2006/relationships/image" Target="../media/image8.jpeg"/><Relationship Id="rId10" Type="http://schemas.openxmlformats.org/officeDocument/2006/relationships/image" Target="../media/image59.gif"/><Relationship Id="rId4" Type="http://schemas.openxmlformats.org/officeDocument/2006/relationships/image" Target="../media/image57.gif"/><Relationship Id="rId9" Type="http://schemas.openxmlformats.org/officeDocument/2006/relationships/image" Target="../media/image49.pn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56.gif"/><Relationship Id="rId17" Type="http://schemas.openxmlformats.org/officeDocument/2006/relationships/customXml" Target="../ink/ink46.xml"/><Relationship Id="rId2" Type="http://schemas.openxmlformats.org/officeDocument/2006/relationships/audio" Target="../media/audio1.wav"/><Relationship Id="rId16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gif"/><Relationship Id="rId5" Type="http://schemas.openxmlformats.org/officeDocument/2006/relationships/image" Target="../media/image46.gif"/><Relationship Id="rId15" Type="http://schemas.openxmlformats.org/officeDocument/2006/relationships/customXml" Target="../ink/ink45.xml"/><Relationship Id="rId10" Type="http://schemas.openxmlformats.org/officeDocument/2006/relationships/image" Target="../media/image60.gif"/><Relationship Id="rId4" Type="http://schemas.openxmlformats.org/officeDocument/2006/relationships/image" Target="../media/image57.gif"/><Relationship Id="rId9" Type="http://schemas.openxmlformats.org/officeDocument/2006/relationships/image" Target="../media/image49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5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gif"/><Relationship Id="rId5" Type="http://schemas.openxmlformats.org/officeDocument/2006/relationships/image" Target="../media/image46.gif"/><Relationship Id="rId15" Type="http://schemas.openxmlformats.org/officeDocument/2006/relationships/image" Target="../media/image8.jpeg"/><Relationship Id="rId10" Type="http://schemas.openxmlformats.org/officeDocument/2006/relationships/image" Target="../media/image49.png"/><Relationship Id="rId4" Type="http://schemas.openxmlformats.org/officeDocument/2006/relationships/image" Target="../media/image57.gif"/><Relationship Id="rId9" Type="http://schemas.openxmlformats.org/officeDocument/2006/relationships/image" Target="../media/image60.gif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6.gif"/><Relationship Id="rId7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56.gif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10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customXml" Target="../ink/ink3.xml"/><Relationship Id="rId18" Type="http://schemas.openxmlformats.org/officeDocument/2006/relationships/customXml" Target="../ink/ink7.xml"/><Relationship Id="rId3" Type="http://schemas.openxmlformats.org/officeDocument/2006/relationships/oleObject" Target="../embeddings/oleObject1.bin"/><Relationship Id="rId21" Type="http://schemas.openxmlformats.org/officeDocument/2006/relationships/customXml" Target="../ink/ink9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8.emf"/><Relationship Id="rId17" Type="http://schemas.openxmlformats.org/officeDocument/2006/relationships/customXml" Target="../ink/ink6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5.xml"/><Relationship Id="rId20" Type="http://schemas.openxmlformats.org/officeDocument/2006/relationships/image" Target="../media/image3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wmf"/><Relationship Id="rId11" Type="http://schemas.openxmlformats.org/officeDocument/2006/relationships/customXml" Target="../ink/ink2.xml"/><Relationship Id="rId5" Type="http://schemas.openxmlformats.org/officeDocument/2006/relationships/oleObject" Target="../embeddings/oleObject2.bin"/><Relationship Id="rId15" Type="http://schemas.openxmlformats.org/officeDocument/2006/relationships/customXml" Target="../ink/ink4.xml"/><Relationship Id="rId23" Type="http://schemas.openxmlformats.org/officeDocument/2006/relationships/image" Target="../media/image8.jpeg"/><Relationship Id="rId10" Type="http://schemas.openxmlformats.org/officeDocument/2006/relationships/image" Target="../media/image27.emf"/><Relationship Id="rId19" Type="http://schemas.openxmlformats.org/officeDocument/2006/relationships/customXml" Target="../ink/ink8.xml"/><Relationship Id="rId4" Type="http://schemas.openxmlformats.org/officeDocument/2006/relationships/image" Target="../media/image16.wmf"/><Relationship Id="rId14" Type="http://schemas.openxmlformats.org/officeDocument/2006/relationships/image" Target="../media/image29.emf"/><Relationship Id="rId22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emf"/><Relationship Id="rId18" Type="http://schemas.openxmlformats.org/officeDocument/2006/relationships/customXml" Target="../ink/ink13.xml"/><Relationship Id="rId26" Type="http://schemas.openxmlformats.org/officeDocument/2006/relationships/customXml" Target="../ink/ink19.xml"/><Relationship Id="rId39" Type="http://schemas.openxmlformats.org/officeDocument/2006/relationships/image" Target="../media/image44.emf"/><Relationship Id="rId21" Type="http://schemas.openxmlformats.org/officeDocument/2006/relationships/image" Target="../media/image28.emf"/><Relationship Id="rId34" Type="http://schemas.openxmlformats.org/officeDocument/2006/relationships/customXml" Target="../ink/ink25.xml"/><Relationship Id="rId42" Type="http://schemas.openxmlformats.org/officeDocument/2006/relationships/customXml" Target="../ink/ink31.xml"/><Relationship Id="rId7" Type="http://schemas.openxmlformats.org/officeDocument/2006/relationships/image" Target="../media/image21.wmf"/><Relationship Id="rId2" Type="http://schemas.openxmlformats.org/officeDocument/2006/relationships/oleObject" Target="../embeddings/oleObject4.bin"/><Relationship Id="rId16" Type="http://schemas.openxmlformats.org/officeDocument/2006/relationships/customXml" Target="../ink/ink12.xml"/><Relationship Id="rId29" Type="http://schemas.openxmlformats.org/officeDocument/2006/relationships/customXml" Target="../ink/ink21.xml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5.bin"/><Relationship Id="rId11" Type="http://schemas.openxmlformats.org/officeDocument/2006/relationships/customXml" Target="../ink/ink10.xml"/><Relationship Id="rId24" Type="http://schemas.openxmlformats.org/officeDocument/2006/relationships/customXml" Target="../ink/ink17.xml"/><Relationship Id="rId32" Type="http://schemas.openxmlformats.org/officeDocument/2006/relationships/customXml" Target="../ink/ink23.xml"/><Relationship Id="rId37" Type="http://schemas.openxmlformats.org/officeDocument/2006/relationships/customXml" Target="../ink/ink28.xml"/><Relationship Id="rId40" Type="http://schemas.openxmlformats.org/officeDocument/2006/relationships/customXml" Target="../ink/ink30.xml"/><Relationship Id="rId45" Type="http://schemas.openxmlformats.org/officeDocument/2006/relationships/image" Target="../media/image47.emf"/><Relationship Id="rId5" Type="http://schemas.openxmlformats.org/officeDocument/2006/relationships/image" Target="../media/image20.png"/><Relationship Id="rId15" Type="http://schemas.openxmlformats.org/officeDocument/2006/relationships/image" Target="../media/image39.emf"/><Relationship Id="rId23" Type="http://schemas.openxmlformats.org/officeDocument/2006/relationships/customXml" Target="../ink/ink16.xml"/><Relationship Id="rId28" Type="http://schemas.openxmlformats.org/officeDocument/2006/relationships/image" Target="../media/image42.emf"/><Relationship Id="rId36" Type="http://schemas.openxmlformats.org/officeDocument/2006/relationships/customXml" Target="../ink/ink27.xml"/><Relationship Id="rId10" Type="http://schemas.openxmlformats.org/officeDocument/2006/relationships/image" Target="../media/image23.wmf"/><Relationship Id="rId19" Type="http://schemas.openxmlformats.org/officeDocument/2006/relationships/image" Target="../media/image41.emf"/><Relationship Id="rId31" Type="http://schemas.openxmlformats.org/officeDocument/2006/relationships/customXml" Target="../ink/ink22.xml"/><Relationship Id="rId44" Type="http://schemas.openxmlformats.org/officeDocument/2006/relationships/customXml" Target="../ink/ink32.xml"/><Relationship Id="rId4" Type="http://schemas.openxmlformats.org/officeDocument/2006/relationships/image" Target="../media/image19.png"/><Relationship Id="rId9" Type="http://schemas.openxmlformats.org/officeDocument/2006/relationships/oleObject" Target="../embeddings/oleObject6.bin"/><Relationship Id="rId14" Type="http://schemas.openxmlformats.org/officeDocument/2006/relationships/customXml" Target="../ink/ink11.xml"/><Relationship Id="rId22" Type="http://schemas.openxmlformats.org/officeDocument/2006/relationships/customXml" Target="../ink/ink15.xml"/><Relationship Id="rId27" Type="http://schemas.openxmlformats.org/officeDocument/2006/relationships/customXml" Target="../ink/ink20.xml"/><Relationship Id="rId30" Type="http://schemas.openxmlformats.org/officeDocument/2006/relationships/image" Target="../media/image43.emf"/><Relationship Id="rId35" Type="http://schemas.openxmlformats.org/officeDocument/2006/relationships/customXml" Target="../ink/ink26.xml"/><Relationship Id="rId43" Type="http://schemas.openxmlformats.org/officeDocument/2006/relationships/image" Target="../media/image46.emf"/><Relationship Id="rId8" Type="http://schemas.openxmlformats.org/officeDocument/2006/relationships/image" Target="../media/image22.png"/><Relationship Id="rId3" Type="http://schemas.openxmlformats.org/officeDocument/2006/relationships/image" Target="../media/image18.wmf"/><Relationship Id="rId17" Type="http://schemas.openxmlformats.org/officeDocument/2006/relationships/image" Target="../media/image40.emf"/><Relationship Id="rId25" Type="http://schemas.openxmlformats.org/officeDocument/2006/relationships/customXml" Target="../ink/ink18.xml"/><Relationship Id="rId33" Type="http://schemas.openxmlformats.org/officeDocument/2006/relationships/customXml" Target="../ink/ink24.xml"/><Relationship Id="rId38" Type="http://schemas.openxmlformats.org/officeDocument/2006/relationships/customXml" Target="../ink/ink29.xml"/><Relationship Id="rId46" Type="http://schemas.openxmlformats.org/officeDocument/2006/relationships/image" Target="../media/image8.jpeg"/><Relationship Id="rId20" Type="http://schemas.openxmlformats.org/officeDocument/2006/relationships/customXml" Target="../ink/ink14.xml"/><Relationship Id="rId41" Type="http://schemas.openxmlformats.org/officeDocument/2006/relationships/image" Target="../media/image45.em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4.xml"/><Relationship Id="rId18" Type="http://schemas.openxmlformats.org/officeDocument/2006/relationships/image" Target="../media/image55.emf"/><Relationship Id="rId26" Type="http://schemas.openxmlformats.org/officeDocument/2006/relationships/image" Target="../media/image59.emf"/><Relationship Id="rId3" Type="http://schemas.openxmlformats.org/officeDocument/2006/relationships/image" Target="../media/image24.wmf"/><Relationship Id="rId21" Type="http://schemas.openxmlformats.org/officeDocument/2006/relationships/customXml" Target="../ink/ink38.xml"/><Relationship Id="rId34" Type="http://schemas.openxmlformats.org/officeDocument/2006/relationships/image" Target="../media/image62.emf"/><Relationship Id="rId7" Type="http://schemas.openxmlformats.org/officeDocument/2006/relationships/image" Target="../media/image26.wmf"/><Relationship Id="rId12" Type="http://schemas.openxmlformats.org/officeDocument/2006/relationships/image" Target="../media/image52.emf"/><Relationship Id="rId17" Type="http://schemas.openxmlformats.org/officeDocument/2006/relationships/customXml" Target="../ink/ink36.xml"/><Relationship Id="rId25" Type="http://schemas.openxmlformats.org/officeDocument/2006/relationships/customXml" Target="../ink/ink40.xml"/><Relationship Id="rId33" Type="http://schemas.openxmlformats.org/officeDocument/2006/relationships/customXml" Target="../ink/ink44.xml"/><Relationship Id="rId2" Type="http://schemas.openxmlformats.org/officeDocument/2006/relationships/oleObject" Target="../embeddings/oleObject7.bin"/><Relationship Id="rId16" Type="http://schemas.openxmlformats.org/officeDocument/2006/relationships/image" Target="../media/image54.emf"/><Relationship Id="rId20" Type="http://schemas.openxmlformats.org/officeDocument/2006/relationships/image" Target="../media/image56.emf"/><Relationship Id="rId29" Type="http://schemas.openxmlformats.org/officeDocument/2006/relationships/customXml" Target="../ink/ink42.xml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9.bin"/><Relationship Id="rId24" Type="http://schemas.openxmlformats.org/officeDocument/2006/relationships/image" Target="../media/image58.emf"/><Relationship Id="rId32" Type="http://schemas.openxmlformats.org/officeDocument/2006/relationships/image" Target="../media/image61.emf"/><Relationship Id="rId5" Type="http://schemas.openxmlformats.org/officeDocument/2006/relationships/image" Target="../media/image25.wmf"/><Relationship Id="rId15" Type="http://schemas.openxmlformats.org/officeDocument/2006/relationships/customXml" Target="../ink/ink35.xml"/><Relationship Id="rId23" Type="http://schemas.openxmlformats.org/officeDocument/2006/relationships/customXml" Target="../ink/ink39.xml"/><Relationship Id="rId28" Type="http://schemas.openxmlformats.org/officeDocument/2006/relationships/image" Target="../media/image60.emf"/><Relationship Id="rId10" Type="http://schemas.openxmlformats.org/officeDocument/2006/relationships/customXml" Target="../ink/ink33.xml"/><Relationship Id="rId19" Type="http://schemas.openxmlformats.org/officeDocument/2006/relationships/customXml" Target="../ink/ink37.xml"/><Relationship Id="rId31" Type="http://schemas.openxmlformats.org/officeDocument/2006/relationships/customXml" Target="../ink/ink43.xml"/><Relationship Id="rId4" Type="http://schemas.openxmlformats.org/officeDocument/2006/relationships/oleObject" Target="../embeddings/oleObject8.bin"/><Relationship Id="rId9" Type="http://schemas.openxmlformats.org/officeDocument/2006/relationships/image" Target="../media/image27.wmf"/><Relationship Id="rId14" Type="http://schemas.openxmlformats.org/officeDocument/2006/relationships/image" Target="../media/image53.emf"/><Relationship Id="rId22" Type="http://schemas.openxmlformats.org/officeDocument/2006/relationships/image" Target="../media/image57.emf"/><Relationship Id="rId27" Type="http://schemas.openxmlformats.org/officeDocument/2006/relationships/customXml" Target="../ink/ink41.xml"/><Relationship Id="rId30" Type="http://schemas.openxmlformats.org/officeDocument/2006/relationships/image" Target="../media/image28.emf"/><Relationship Id="rId35" Type="http://schemas.openxmlformats.org/officeDocument/2006/relationships/image" Target="../media/image8.jpeg"/><Relationship Id="rId8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09" y="588972"/>
            <a:ext cx="9871467" cy="61869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1D6F3C-3B87-4B65-8F02-675E6E8D1D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114912" y="1494411"/>
            <a:ext cx="6517263" cy="53635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835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647" y="1420992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1515" y="408618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055" y="2301887"/>
            <a:ext cx="918124" cy="57614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F10767F-17A8-4157-8A43-655B02057866}"/>
              </a:ext>
            </a:extLst>
          </p:cNvPr>
          <p:cNvGrpSpPr/>
          <p:nvPr/>
        </p:nvGrpSpPr>
        <p:grpSpPr>
          <a:xfrm>
            <a:off x="10369641" y="-180370"/>
            <a:ext cx="1665347" cy="2540757"/>
            <a:chOff x="8683894" y="705760"/>
            <a:chExt cx="1389852" cy="2120445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95676BE-1B23-4052-9055-668D33D2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EB20240-469F-4FCE-9F2A-5182A525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B504A770-B870-4545-A3FE-8D7636F89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852B8215-4E19-41F3-9A97-284B75F1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7AF2A73B-FA50-46F3-A661-231594D0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4C4D7C40-A20D-453A-9C0C-5D22423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AB4FC7EB-4CEB-4B62-80C6-74E745EDDC19}"/>
              </a:ext>
            </a:extLst>
          </p:cNvPr>
          <p:cNvSpPr txBox="1"/>
          <p:nvPr/>
        </p:nvSpPr>
        <p:spPr>
          <a:xfrm>
            <a:off x="4433451" y="2211613"/>
            <a:ext cx="648126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mừng các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đến với tiết 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6000" b="1" i="0" u="none" strike="noStrike" kern="1200" cap="none" spc="0" normalizeH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ôm nay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B919A15-6CBD-446C-B72E-3F1AD8E694D3}"/>
              </a:ext>
            </a:extLst>
          </p:cNvPr>
          <p:cNvGrpSpPr/>
          <p:nvPr/>
        </p:nvGrpSpPr>
        <p:grpSpPr>
          <a:xfrm rot="1327020">
            <a:off x="4149081" y="1462860"/>
            <a:ext cx="466107" cy="2034468"/>
            <a:chOff x="392752" y="3324665"/>
            <a:chExt cx="637039" cy="2780557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BBFA8B4E-A900-4A6D-ADD5-07DF6A07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1C2B8AF-109A-46B9-B551-013684C0A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:a16="http://schemas.microsoft.com/office/drawing/2014/main" id="{917D41A0-F24C-40EB-AE56-E7CBE654A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123" y="500582"/>
            <a:ext cx="771575" cy="48418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E61C2012-0B88-4F45-9994-2A60F45D64C4}"/>
              </a:ext>
            </a:extLst>
          </p:cNvPr>
          <p:cNvGrpSpPr/>
          <p:nvPr/>
        </p:nvGrpSpPr>
        <p:grpSpPr>
          <a:xfrm>
            <a:off x="7637077" y="1043741"/>
            <a:ext cx="2448551" cy="987720"/>
            <a:chOff x="4322882" y="5260680"/>
            <a:chExt cx="2448550" cy="987720"/>
          </a:xfrm>
        </p:grpSpPr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C463D061-99DF-477A-9229-0B7B372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6DAC4BC3-4D85-4EFA-9521-C4370C26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F7EC3034-CE7B-4D05-BC4D-CA6DC156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79679" y="2979438"/>
            <a:ext cx="8865496" cy="92332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 defTabSz="914309">
              <a:defRPr/>
            </a:pPr>
            <a:endParaRPr lang="en-US" altLang="zh-CN" sz="5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3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8D4946A0-2B1E-4224-854F-08CC8A60F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7313" y="-1310166"/>
            <a:ext cx="609600" cy="609600"/>
          </a:xfrm>
          <a:prstGeom prst="rect">
            <a:avLst/>
          </a:prstGeom>
        </p:spPr>
      </p:pic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9BBC796C-FA6F-01EA-422D-5F772AF306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7" numSld="14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3">
            <a:extLst>
              <a:ext uri="{FF2B5EF4-FFF2-40B4-BE49-F238E27FC236}">
                <a16:creationId xmlns:a16="http://schemas.microsoft.com/office/drawing/2014/main" id="{F8067E11-C738-68E3-0D46-7B188FD30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623" y="55181"/>
            <a:ext cx="91630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trống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mẫu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):</a:t>
            </a:r>
            <a:endParaRPr lang="en-US" altLang="en-US" sz="2400" dirty="0">
              <a:solidFill>
                <a:srgbClr val="FF0000"/>
              </a:solidFill>
              <a:latin typeface="VNI-Times" pitchFamily="2" charset="0"/>
              <a:cs typeface="Arial" charset="0"/>
            </a:endParaRPr>
          </a:p>
        </p:txBody>
      </p:sp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EE8FD5F4-0A92-1DC1-1119-EC19A4F4F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Bảng 4">
                <a:extLst>
                  <a:ext uri="{FF2B5EF4-FFF2-40B4-BE49-F238E27FC236}">
                    <a16:creationId xmlns:a16="http://schemas.microsoft.com/office/drawing/2014/main" id="{7A29CB4F-7A66-EC59-EE16-05F787C520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3641892"/>
                  </p:ext>
                </p:extLst>
              </p:nvPr>
            </p:nvGraphicFramePr>
            <p:xfrm>
              <a:off x="868548" y="884766"/>
              <a:ext cx="5339642" cy="25442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9821">
                      <a:extLst>
                        <a:ext uri="{9D8B030D-6E8A-4147-A177-3AD203B41FA5}">
                          <a16:colId xmlns:a16="http://schemas.microsoft.com/office/drawing/2014/main" val="1062895384"/>
                        </a:ext>
                      </a:extLst>
                    </a:gridCol>
                    <a:gridCol w="2669821">
                      <a:extLst>
                        <a:ext uri="{9D8B030D-6E8A-4147-A177-3AD203B41FA5}">
                          <a16:colId xmlns:a16="http://schemas.microsoft.com/office/drawing/2014/main" val="747354689"/>
                        </a:ext>
                      </a:extLst>
                    </a:gridCol>
                  </a:tblGrid>
                  <a:tr h="782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11906011"/>
                      </a:ext>
                    </a:extLst>
                  </a:tr>
                  <a:tr h="880817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Bảy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phần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chín</a:t>
                          </a:r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4268887"/>
                      </a:ext>
                    </a:extLst>
                  </a:tr>
                  <a:tr h="880888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906802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Bảng 4">
                <a:extLst>
                  <a:ext uri="{FF2B5EF4-FFF2-40B4-BE49-F238E27FC236}">
                    <a16:creationId xmlns:a16="http://schemas.microsoft.com/office/drawing/2014/main" id="{7A29CB4F-7A66-EC59-EE16-05F787C520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3641892"/>
                  </p:ext>
                </p:extLst>
              </p:nvPr>
            </p:nvGraphicFramePr>
            <p:xfrm>
              <a:off x="868548" y="884766"/>
              <a:ext cx="5339642" cy="25442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9821">
                      <a:extLst>
                        <a:ext uri="{9D8B030D-6E8A-4147-A177-3AD203B41FA5}">
                          <a16:colId xmlns:a16="http://schemas.microsoft.com/office/drawing/2014/main" val="1062895384"/>
                        </a:ext>
                      </a:extLst>
                    </a:gridCol>
                    <a:gridCol w="2669821">
                      <a:extLst>
                        <a:ext uri="{9D8B030D-6E8A-4147-A177-3AD203B41FA5}">
                          <a16:colId xmlns:a16="http://schemas.microsoft.com/office/drawing/2014/main" val="747354689"/>
                        </a:ext>
                      </a:extLst>
                    </a:gridCol>
                  </a:tblGrid>
                  <a:tr h="782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11906011"/>
                      </a:ext>
                    </a:extLst>
                  </a:tr>
                  <a:tr h="8808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28" t="-90278" r="-100228" b="-10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Bảy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phần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chín</a:t>
                          </a:r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4268887"/>
                      </a:ext>
                    </a:extLst>
                  </a:tr>
                  <a:tr h="8808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28" t="-188966" r="-100228" b="-13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9068020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4DF2E254-8500-6544-D9F3-D87ECDAAA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302349"/>
              </p:ext>
            </p:extLst>
          </p:nvPr>
        </p:nvGraphicFramePr>
        <p:xfrm>
          <a:off x="6342248" y="884766"/>
          <a:ext cx="5339642" cy="2544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821">
                  <a:extLst>
                    <a:ext uri="{9D8B030D-6E8A-4147-A177-3AD203B41FA5}">
                      <a16:colId xmlns:a16="http://schemas.microsoft.com/office/drawing/2014/main" val="1062895384"/>
                    </a:ext>
                  </a:extLst>
                </a:gridCol>
                <a:gridCol w="2669821">
                  <a:extLst>
                    <a:ext uri="{9D8B030D-6E8A-4147-A177-3AD203B41FA5}">
                      <a16:colId xmlns:a16="http://schemas.microsoft.com/office/drawing/2014/main" val="747354689"/>
                    </a:ext>
                  </a:extLst>
                </a:gridCol>
              </a:tblGrid>
              <a:tr h="8026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1906011"/>
                  </a:ext>
                </a:extLst>
              </a:tr>
              <a:tr h="870764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268887"/>
                  </a:ext>
                </a:extLst>
              </a:tr>
              <a:tr h="870835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068020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288473-8E8F-E6C2-5AB1-A5C971AAA75C}"/>
              </a:ext>
            </a:extLst>
          </p:cNvPr>
          <p:cNvSpPr txBox="1"/>
          <p:nvPr/>
        </p:nvSpPr>
        <p:spPr>
          <a:xfrm>
            <a:off x="3574357" y="2680900"/>
            <a:ext cx="276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E93E4EE7-2977-9206-5650-686C01967B5B}"/>
                  </a:ext>
                </a:extLst>
              </p:cNvPr>
              <p:cNvSpPr txBox="1"/>
              <p:nvPr/>
            </p:nvSpPr>
            <p:spPr>
              <a:xfrm>
                <a:off x="7130357" y="1765012"/>
                <a:ext cx="1071733" cy="7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E93E4EE7-2977-9206-5650-686C01967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357" y="1765012"/>
                <a:ext cx="1071733" cy="7837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DF08F94-8AF8-CF1B-32CA-FE67DD0978BF}"/>
                  </a:ext>
                </a:extLst>
              </p:cNvPr>
              <p:cNvSpPr txBox="1"/>
              <p:nvPr/>
            </p:nvSpPr>
            <p:spPr>
              <a:xfrm>
                <a:off x="7108132" y="2585929"/>
                <a:ext cx="1093958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DF08F94-8AF8-CF1B-32CA-FE67DD097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132" y="2585929"/>
                <a:ext cx="109395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53">
            <a:extLst>
              <a:ext uri="{FF2B5EF4-FFF2-40B4-BE49-F238E27FC236}">
                <a16:creationId xmlns:a16="http://schemas.microsoft.com/office/drawing/2014/main" id="{A9B7E956-86D5-FBC8-6FFB-E0AB003EA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6" y="3788251"/>
            <a:ext cx="104820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4: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mẫu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5,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hơn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0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bé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hơn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mẫu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altLang="en-US" sz="2400" dirty="0">
              <a:solidFill>
                <a:srgbClr val="FF0000"/>
              </a:solidFill>
              <a:latin typeface="VNI-Times" pitchFamily="2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8502843-2562-4171-6235-ABE61C643CCE}"/>
                  </a:ext>
                </a:extLst>
              </p:cNvPr>
              <p:cNvSpPr txBox="1"/>
              <p:nvPr/>
            </p:nvSpPr>
            <p:spPr>
              <a:xfrm>
                <a:off x="2685357" y="4339944"/>
                <a:ext cx="2394643" cy="9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;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8502843-2562-4171-6235-ABE61C643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357" y="4339944"/>
                <a:ext cx="2394643" cy="966675"/>
              </a:xfrm>
              <a:prstGeom prst="rect">
                <a:avLst/>
              </a:prstGeom>
              <a:blipFill>
                <a:blip r:embed="rId6"/>
                <a:stretch>
                  <a:fillRect b="-1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995132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9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8" y="0"/>
            <a:ext cx="3611669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2447" y="1843385"/>
            <a:ext cx="55451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Ciel Cadena" panose="02000503000000020004" pitchFamily="2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5" y="2841837"/>
            <a:ext cx="1595860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688" y="2379182"/>
            <a:ext cx="2719941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47" y="3201544"/>
            <a:ext cx="1981164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970" y="5417850"/>
            <a:ext cx="1134535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25" y="5417850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765826" y="5555268"/>
            <a:ext cx="1134535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09" y="5417850"/>
            <a:ext cx="1134535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26860" y="6050477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332">
            <a:off x="8373756" y="3438659"/>
            <a:ext cx="2341469" cy="438399"/>
          </a:xfrm>
          <a:prstGeom prst="rect">
            <a:avLst/>
          </a:prstGeom>
        </p:spPr>
      </p:pic>
      <p:pic>
        <p:nvPicPr>
          <p:cNvPr id="2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9481" y="5562600"/>
            <a:ext cx="609600" cy="609600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A69ACD0-8CE7-3AB9-3058-5B15816A34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5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402637"/>
            <a:ext cx="2199560" cy="3664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5" y="2841837"/>
            <a:ext cx="1595860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6" y="330406"/>
            <a:ext cx="221467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02000" y="442174"/>
            <a:ext cx="3302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028" y="3301355"/>
            <a:ext cx="2244173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08" y="2284910"/>
            <a:ext cx="210820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003475" y="3096261"/>
            <a:ext cx="454660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428841" y="1276352"/>
            <a:ext cx="4030731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55887" y="3924301"/>
            <a:ext cx="41656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540462" y="408655"/>
            <a:ext cx="6525913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36" y="2677503"/>
            <a:ext cx="2244173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17"/>
            <a:ext cx="1414579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246179" y="3769123"/>
            <a:ext cx="454660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970" y="5417850"/>
            <a:ext cx="1134535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25" y="5417850"/>
            <a:ext cx="1134535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558" y="5417850"/>
            <a:ext cx="1134535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09" y="5417850"/>
            <a:ext cx="1134535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26860" y="6050477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9313" y="-90342"/>
            <a:ext cx="8128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9313" y="1207860"/>
            <a:ext cx="8128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41400" y="1207860"/>
            <a:ext cx="8128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113000" y="1167754"/>
            <a:ext cx="8128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41400" y="0"/>
            <a:ext cx="812800" cy="609600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D462843-1400-FBA7-3475-7660FC48C6C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98" y="3548512"/>
            <a:ext cx="2416001" cy="224998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46505" y="244570"/>
            <a:ext cx="11836400" cy="6423337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914400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câu trả lời đúng sẽ giúp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rốt.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251CF1F0-0CBD-8D69-7444-1AD0E2EFF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2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5" y="2841837"/>
            <a:ext cx="1595860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54335" y="3981875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6" y="330406"/>
            <a:ext cx="221467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374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17"/>
            <a:ext cx="1414579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6" y="4489550"/>
            <a:ext cx="1666665" cy="1336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970" y="5417850"/>
            <a:ext cx="1134535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25" y="5417850"/>
            <a:ext cx="1134535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558" y="5417850"/>
            <a:ext cx="1134535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8" y="4343308"/>
            <a:ext cx="1470025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09" y="5417850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>
                <a:solidFill>
                  <a:srgbClr val="6600CC"/>
                </a:solidFill>
                <a:latin typeface="Times New Roman" pitchFamily="18" charset="0"/>
              </a:rPr>
              <a:t>Viết phân số: năm mươi hai phần tám mươi tư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5329530" y="1753595"/>
                <a:ext cx="4714127" cy="11446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𝟓𝟐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𝟖𝟒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530" y="1753595"/>
                <a:ext cx="4714127" cy="114460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40">
            <a:off x="8012133" y="3465628"/>
            <a:ext cx="2717137" cy="358854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36C344E-DE3B-AA3A-EF9B-9BAF924FC3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4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1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"/>
                            </p:stCondLst>
                            <p:childTnLst>
                              <p:par>
                                <p:cTn id="12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25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25" y="4527650"/>
            <a:ext cx="1666665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5" y="2841837"/>
            <a:ext cx="1595860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140531" y="3960547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6" y="330406"/>
            <a:ext cx="221467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374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17"/>
            <a:ext cx="1414579" cy="1267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970" y="5417850"/>
            <a:ext cx="1134535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25" y="5417850"/>
            <a:ext cx="1134535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92" y="4347077"/>
            <a:ext cx="141580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558" y="5417850"/>
            <a:ext cx="1134535" cy="1273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ular Callout 44"/>
              <p:cNvSpPr/>
              <p:nvPr/>
            </p:nvSpPr>
            <p:spPr>
              <a:xfrm>
                <a:off x="2150883" y="8859"/>
                <a:ext cx="9406964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44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Đọc phân số sau: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883" y="8859"/>
                <a:ext cx="9406964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6093793" y="1948463"/>
            <a:ext cx="6995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phần năm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02" y="3464417"/>
            <a:ext cx="2727297" cy="304706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765945-8060-7973-9986-972BAF24D37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8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"/>
                            </p:stCondLst>
                            <p:childTnLst>
                              <p:par>
                                <p:cTn id="10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92" y="4489550"/>
            <a:ext cx="1666665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5" y="2841837"/>
            <a:ext cx="1595860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4179" y="3952202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6" y="330406"/>
            <a:ext cx="221467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374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17"/>
            <a:ext cx="1414579" cy="1267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970" y="5417850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09" y="4338732"/>
            <a:ext cx="1430861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25" y="5417850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i="1">
                <a:solidFill>
                  <a:srgbClr val="7030A0"/>
                </a:solidFill>
                <a:latin typeface="Times New Roman" pitchFamily="18" charset="0"/>
              </a:rPr>
              <a:t>Viết phân số có tử số là 9, mẫu số là 10.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222164" y="1720283"/>
                <a:ext cx="3497869" cy="1133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dirty="0" smtClean="0">
                              <a:solidFill>
                                <a:prstClr val="white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1" dirty="0" smtClean="0">
                              <a:solidFill>
                                <a:prstClr val="white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164" y="1720283"/>
                <a:ext cx="3497869" cy="113306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51" y="3464418"/>
            <a:ext cx="2256328" cy="3878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k 2"/>
              <p14:cNvContentPartPr/>
              <p14:nvPr/>
            </p14:nvContentPartPr>
            <p14:xfrm>
              <a:off x="11474640" y="638460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458800" y="632124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/>
              <p14:cNvContentPartPr/>
              <p14:nvPr/>
            </p14:nvContentPartPr>
            <p14:xfrm>
              <a:off x="9179640" y="374148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163800" y="367812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03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37" y="4555482"/>
            <a:ext cx="1666665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5" y="2841837"/>
            <a:ext cx="1595860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9020963" y="3945563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6" y="330406"/>
            <a:ext cx="221467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374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17"/>
            <a:ext cx="1414579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92" y="4332093"/>
            <a:ext cx="1430861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970" y="5417850"/>
            <a:ext cx="1134535" cy="1273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ular Callout 44"/>
              <p:cNvSpPr/>
              <p:nvPr/>
            </p:nvSpPr>
            <p:spPr>
              <a:xfrm>
                <a:off x="2150883" y="8859"/>
                <a:ext cx="9406964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7030A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7030A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mẫu số là?</a:t>
                </a:r>
                <a:endPara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Rounded Rectangular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883" y="8859"/>
                <a:ext cx="9406964" cy="1394582"/>
              </a:xfrm>
              <a:prstGeom prst="wedgeRoundRectCallout">
                <a:avLst>
                  <a:gd name="adj1" fmla="val -58471"/>
                  <a:gd name="adj2" fmla="val 22449"/>
                  <a:gd name="adj3" fmla="val 16667"/>
                </a:avLst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7680185" y="1750502"/>
            <a:ext cx="6995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419">
            <a:off x="7743011" y="3501444"/>
            <a:ext cx="3001160" cy="341993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A00ED045-822B-4DC3-521E-8198F0D9A3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3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35" y="2841837"/>
            <a:ext cx="1595860" cy="9272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8173" y="976952"/>
            <a:ext cx="221467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9943" y="4124801"/>
            <a:ext cx="2611572" cy="1871627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283870" y="712991"/>
            <a:ext cx="9302495" cy="130379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062" y="3464417"/>
            <a:ext cx="2727297" cy="304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51" y="4253557"/>
            <a:ext cx="1932260" cy="1449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18" y="4234341"/>
            <a:ext cx="1831519" cy="1373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74" y="4371033"/>
            <a:ext cx="1838881" cy="1379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68" y="4435366"/>
            <a:ext cx="1667301" cy="1250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7D167F9-4082-2222-2FA2-06B98E9741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2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D0B6621-B65F-4B26-978D-D30901B2DB8A}"/>
              </a:ext>
            </a:extLst>
          </p:cNvPr>
          <p:cNvGrpSpPr/>
          <p:nvPr/>
        </p:nvGrpSpPr>
        <p:grpSpPr>
          <a:xfrm>
            <a:off x="356835" y="280252"/>
            <a:ext cx="11501568" cy="6800378"/>
            <a:chOff x="223019" y="536730"/>
            <a:chExt cx="11501568" cy="680037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D3927D4-6CD8-442E-A847-F3304261B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/>
          </p:blipFill>
          <p:spPr>
            <a:xfrm>
              <a:off x="223019" y="536730"/>
              <a:ext cx="11501568" cy="680037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5516E2F-578D-4E5C-AAAD-8310230781C3}"/>
                </a:ext>
              </a:extLst>
            </p:cNvPr>
            <p:cNvSpPr txBox="1"/>
            <p:nvPr/>
          </p:nvSpPr>
          <p:spPr>
            <a:xfrm>
              <a:off x="1107055" y="2601897"/>
              <a:ext cx="9839226" cy="1363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3600" b="1" dirty="0" err="1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600" b="1" dirty="0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3600" b="1" dirty="0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600" b="1" dirty="0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hôm</a:t>
              </a:r>
              <a:r>
                <a:rPr lang="en-US" altLang="zh-CN" sz="3600" b="1" dirty="0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 nay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3600" b="1" dirty="0" err="1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Làm</a:t>
              </a:r>
              <a:r>
                <a:rPr lang="en-US" altLang="zh-CN" sz="3600" b="1" dirty="0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600" b="1" dirty="0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600" b="1" dirty="0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 1,2,3,4 </a:t>
              </a:r>
              <a:r>
                <a:rPr lang="en-US" altLang="zh-CN" sz="3600" b="1" dirty="0" err="1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600" b="1" dirty="0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 SGK </a:t>
              </a:r>
              <a:r>
                <a:rPr lang="en-US" altLang="zh-CN" sz="3600" b="1" dirty="0" err="1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trang</a:t>
              </a:r>
              <a:r>
                <a:rPr lang="en-US" altLang="zh-CN" sz="3600" b="1" dirty="0">
                  <a:solidFill>
                    <a:srgbClr val="5FB9CB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 107.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8119A33-EEAD-4CD6-A371-B5E6C08F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5" y="610664"/>
            <a:ext cx="1527724" cy="9586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D4887B-F01C-445E-9C99-F398B7D3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1" y="1938961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34E291-A26D-401E-9D74-B29EAB9DB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3" y="436228"/>
            <a:ext cx="918124" cy="576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355E6E-505E-49D1-A7DF-427A6F64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64" y="4353463"/>
            <a:ext cx="3032616" cy="39353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E06AFA-0AAF-4472-98F3-68F8BB5EB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9" y="5386809"/>
            <a:ext cx="3032616" cy="3935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176B9D-A85A-461F-B998-854041194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7" y="5268916"/>
            <a:ext cx="3032616" cy="393536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4E24D80-9A2F-4F44-AE81-CFAF85898F7F}"/>
              </a:ext>
            </a:extLst>
          </p:cNvPr>
          <p:cNvSpPr txBox="1"/>
          <p:nvPr/>
        </p:nvSpPr>
        <p:spPr>
          <a:xfrm rot="16200000">
            <a:off x="5346285" y="-563398"/>
            <a:ext cx="1292662" cy="36784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Dặn</a:t>
            </a:r>
            <a:r>
              <a:rPr lang="en-US" altLang="zh-CN" sz="7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lang="en-US" altLang="zh-CN" sz="7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dò</a:t>
            </a:r>
            <a:endParaRPr kumimoji="0" lang="zh-CN" altLang="en-US" sz="72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BC2318E-1983-4D11-9136-14762ED0E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607" y="610664"/>
            <a:ext cx="763860" cy="479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55D132-5976-4DE2-97E3-E14AF3AB7D5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079" y="4781556"/>
            <a:ext cx="2229768" cy="1579308"/>
          </a:xfrm>
          <a:prstGeom prst="rect">
            <a:avLst/>
          </a:prstGeom>
        </p:spPr>
      </p:pic>
      <p:pic>
        <p:nvPicPr>
          <p:cNvPr id="12" name="Hình ảnh 1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1B87DCE8-3D2F-CC11-ECE1-352B456827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72BCDB-2094-4A04-87A2-6CA5D4927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97" y="3312726"/>
            <a:ext cx="2021712" cy="37115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E4E0F7-6B2D-4301-9581-556C59B1E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244" y="3429000"/>
            <a:ext cx="3032616" cy="39353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8B7F25-7CC6-4C12-A864-75D5D3478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33" y="4770264"/>
            <a:ext cx="3032616" cy="39353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02C951-37D3-435F-B921-ABC43C59D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53" y="376722"/>
            <a:ext cx="1557459" cy="9773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E37349-5556-4A97-9782-20C74BB88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06" y="12210"/>
            <a:ext cx="959011" cy="6018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3D63CE-6B3B-4A14-8760-56A9EA580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13" y="-9383"/>
            <a:ext cx="959011" cy="6018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9C2CF1-961D-481A-9D93-9E9E1EC10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809" y="113901"/>
            <a:ext cx="1309999" cy="82206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D0B7277-D317-4D6C-BA11-0B3798088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349" y="118279"/>
            <a:ext cx="1276040" cy="800753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659CD8D-7413-4616-B389-2D19BFC3B480}"/>
              </a:ext>
            </a:extLst>
          </p:cNvPr>
          <p:cNvGrpSpPr/>
          <p:nvPr/>
        </p:nvGrpSpPr>
        <p:grpSpPr>
          <a:xfrm rot="21193181">
            <a:off x="10871689" y="936816"/>
            <a:ext cx="1260879" cy="861194"/>
            <a:chOff x="9015984" y="2528554"/>
            <a:chExt cx="2157344" cy="1473489"/>
          </a:xfrm>
        </p:grpSpPr>
        <p:sp>
          <p:nvSpPr>
            <p:cNvPr id="25" name="Freeform 166">
              <a:extLst>
                <a:ext uri="{FF2B5EF4-FFF2-40B4-BE49-F238E27FC236}">
                  <a16:creationId xmlns:a16="http://schemas.microsoft.com/office/drawing/2014/main" id="{CCC05074-DB93-4887-9E9E-FBBA31A1E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7">
              <a:extLst>
                <a:ext uri="{FF2B5EF4-FFF2-40B4-BE49-F238E27FC236}">
                  <a16:creationId xmlns:a16="http://schemas.microsoft.com/office/drawing/2014/main" id="{E0080C94-C78D-4B4D-9FBC-261923BF8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68">
              <a:extLst>
                <a:ext uri="{FF2B5EF4-FFF2-40B4-BE49-F238E27FC236}">
                  <a16:creationId xmlns:a16="http://schemas.microsoft.com/office/drawing/2014/main" id="{853EA083-3DCD-4E9E-869D-6F6683D2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69">
              <a:extLst>
                <a:ext uri="{FF2B5EF4-FFF2-40B4-BE49-F238E27FC236}">
                  <a16:creationId xmlns:a16="http://schemas.microsoft.com/office/drawing/2014/main" id="{36C90D80-22EA-47EF-B037-49804059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0">
              <a:extLst>
                <a:ext uri="{FF2B5EF4-FFF2-40B4-BE49-F238E27FC236}">
                  <a16:creationId xmlns:a16="http://schemas.microsoft.com/office/drawing/2014/main" id="{FD74C569-FBAF-4B38-B801-A6AF86853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5">
              <a:extLst>
                <a:ext uri="{FF2B5EF4-FFF2-40B4-BE49-F238E27FC236}">
                  <a16:creationId xmlns:a16="http://schemas.microsoft.com/office/drawing/2014/main" id="{CCA089E2-72DB-42CF-BD5F-795DA207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6">
              <a:extLst>
                <a:ext uri="{FF2B5EF4-FFF2-40B4-BE49-F238E27FC236}">
                  <a16:creationId xmlns:a16="http://schemas.microsoft.com/office/drawing/2014/main" id="{08C86C53-607E-49A5-A604-AA89FED9B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7">
              <a:extLst>
                <a:ext uri="{FF2B5EF4-FFF2-40B4-BE49-F238E27FC236}">
                  <a16:creationId xmlns:a16="http://schemas.microsoft.com/office/drawing/2014/main" id="{D87E7937-ACAC-4CA3-9DE2-6FECA5D2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78">
              <a:extLst>
                <a:ext uri="{FF2B5EF4-FFF2-40B4-BE49-F238E27FC236}">
                  <a16:creationId xmlns:a16="http://schemas.microsoft.com/office/drawing/2014/main" id="{3C7357D6-645F-4CE9-9F0B-5983CF0E7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79">
              <a:extLst>
                <a:ext uri="{FF2B5EF4-FFF2-40B4-BE49-F238E27FC236}">
                  <a16:creationId xmlns:a16="http://schemas.microsoft.com/office/drawing/2014/main" id="{C2CD47C3-376E-41A7-9C10-92978E7C2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1216902" y="1579515"/>
            <a:ext cx="8602907" cy="957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组合 3">
            <a:extLst>
              <a:ext uri="{FF2B5EF4-FFF2-40B4-BE49-F238E27FC236}">
                <a16:creationId xmlns:a16="http://schemas.microsoft.com/office/drawing/2014/main" id="{523FD817-C6AD-4B34-8D07-373B96CF0B73}"/>
              </a:ext>
            </a:extLst>
          </p:cNvPr>
          <p:cNvGrpSpPr/>
          <p:nvPr/>
        </p:nvGrpSpPr>
        <p:grpSpPr>
          <a:xfrm rot="610480">
            <a:off x="6573603" y="208337"/>
            <a:ext cx="5626927" cy="3501548"/>
            <a:chOff x="3113542" y="-790437"/>
            <a:chExt cx="6897475" cy="4292191"/>
          </a:xfrm>
        </p:grpSpPr>
        <p:pic>
          <p:nvPicPr>
            <p:cNvPr id="40" name="图片 1">
              <a:extLst>
                <a:ext uri="{FF2B5EF4-FFF2-40B4-BE49-F238E27FC236}">
                  <a16:creationId xmlns:a16="http://schemas.microsoft.com/office/drawing/2014/main" id="{DF9CF02F-F560-41C5-9637-EC1D232AD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/>
          </p:blipFill>
          <p:spPr>
            <a:xfrm>
              <a:off x="3113542" y="-790437"/>
              <a:ext cx="6897475" cy="4292191"/>
            </a:xfrm>
            <a:prstGeom prst="rect">
              <a:avLst/>
            </a:prstGeom>
          </p:spPr>
        </p:pic>
        <p:sp>
          <p:nvSpPr>
            <p:cNvPr id="41" name="文本框 2">
              <a:extLst>
                <a:ext uri="{FF2B5EF4-FFF2-40B4-BE49-F238E27FC236}">
                  <a16:creationId xmlns:a16="http://schemas.microsoft.com/office/drawing/2014/main" id="{C502B82F-6B51-437D-A88B-E28562F0B121}"/>
                </a:ext>
              </a:extLst>
            </p:cNvPr>
            <p:cNvSpPr txBox="1"/>
            <p:nvPr/>
          </p:nvSpPr>
          <p:spPr>
            <a:xfrm>
              <a:off x="3649440" y="1509402"/>
              <a:ext cx="5203911" cy="1131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zh-CN" sz="5400" b="1">
                  <a:ln w="22225">
                    <a:noFill/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TOÁN 4</a:t>
              </a:r>
              <a:endParaRPr lang="zh-CN" altLang="en-US" sz="5400" b="1" dirty="0">
                <a:ln w="2222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198629" y="1029515"/>
            <a:ext cx="4623081" cy="3513699"/>
            <a:chOff x="1841044" y="3523035"/>
            <a:chExt cx="5942765" cy="3513699"/>
          </a:xfrm>
        </p:grpSpPr>
        <p:pic>
          <p:nvPicPr>
            <p:cNvPr id="42" name="图片 3">
              <a:extLst>
                <a:ext uri="{FF2B5EF4-FFF2-40B4-BE49-F238E27FC236}">
                  <a16:creationId xmlns:a16="http://schemas.microsoft.com/office/drawing/2014/main" id="{1E3BA999-BA62-4B57-8754-F41E40270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/>
          </p:blipFill>
          <p:spPr>
            <a:xfrm>
              <a:off x="1841044" y="3523035"/>
              <a:ext cx="5942765" cy="3513699"/>
            </a:xfrm>
            <a:prstGeom prst="rect">
              <a:avLst/>
            </a:prstGeom>
          </p:spPr>
        </p:pic>
        <p:sp>
          <p:nvSpPr>
            <p:cNvPr id="43" name="文本框 2">
              <a:extLst>
                <a:ext uri="{FF2B5EF4-FFF2-40B4-BE49-F238E27FC236}">
                  <a16:creationId xmlns:a16="http://schemas.microsoft.com/office/drawing/2014/main" id="{C502B82F-6B51-437D-A88B-E28562F0B121}"/>
                </a:ext>
              </a:extLst>
            </p:cNvPr>
            <p:cNvSpPr txBox="1"/>
            <p:nvPr/>
          </p:nvSpPr>
          <p:spPr>
            <a:xfrm>
              <a:off x="2243071" y="4568531"/>
              <a:ext cx="46920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zh-CN" sz="5400" b="1" dirty="0">
                  <a:ln w="22225">
                    <a:noFill/>
                  </a:ln>
                  <a:solidFill>
                    <a:schemeClr val="tx2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PHÂN SỐ</a:t>
              </a:r>
              <a:endParaRPr lang="zh-CN" altLang="en-US" sz="5400" b="1" dirty="0">
                <a:ln w="22225">
                  <a:noFill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Hình ảnh 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8B8CF78-2785-8C49-5D0B-0E7FC18A4C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4" y="370658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237281" y="-213034"/>
            <a:ext cx="7775505" cy="829114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8A67A953-7482-45F7-8EC9-5133283FFE0B}"/>
              </a:ext>
            </a:extLst>
          </p:cNvPr>
          <p:cNvSpPr txBox="1"/>
          <p:nvPr/>
        </p:nvSpPr>
        <p:spPr>
          <a:xfrm>
            <a:off x="1569341" y="2485991"/>
            <a:ext cx="47328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8800" b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PHÂN SỐ</a:t>
            </a:r>
          </a:p>
          <a:p>
            <a:pPr algn="ctr" defTabSz="914400">
              <a:lnSpc>
                <a:spcPct val="100000"/>
              </a:lnSpc>
              <a:defRPr/>
            </a:pPr>
            <a:r>
              <a:rPr lang="en-US" altLang="zh-CN" sz="4400" b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T/106</a:t>
            </a:r>
            <a:endParaRPr lang="zh-CN" altLang="en-US" sz="4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6324A855-B3EC-42D6-B601-F0B8344B1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319" y="3664170"/>
            <a:ext cx="656544" cy="782933"/>
          </a:xfrm>
          <a:prstGeom prst="rect">
            <a:avLst/>
          </a:prstGeom>
        </p:spPr>
      </p:pic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18AA3ED-D238-1234-8C19-2919371F1D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50E4447D-66B5-4A9F-A5E2-26C327D8BC73}"/>
              </a:ext>
            </a:extLst>
          </p:cNvPr>
          <p:cNvSpPr/>
          <p:nvPr/>
        </p:nvSpPr>
        <p:spPr>
          <a:xfrm flipV="1">
            <a:off x="0" y="1097282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0" name="Group 81"/>
          <p:cNvGrpSpPr>
            <a:grpSpLocks/>
          </p:cNvGrpSpPr>
          <p:nvPr/>
        </p:nvGrpSpPr>
        <p:grpSpPr bwMode="auto">
          <a:xfrm>
            <a:off x="873065" y="1644310"/>
            <a:ext cx="1477963" cy="1463675"/>
            <a:chOff x="-1776" y="1645"/>
            <a:chExt cx="1815" cy="1904"/>
          </a:xfrm>
        </p:grpSpPr>
        <p:sp>
          <p:nvSpPr>
            <p:cNvPr id="31" name="Line 55"/>
            <p:cNvSpPr>
              <a:spLocks noChangeShapeType="1"/>
            </p:cNvSpPr>
            <p:nvPr/>
          </p:nvSpPr>
          <p:spPr bwMode="auto">
            <a:xfrm>
              <a:off x="-1339" y="1690"/>
              <a:ext cx="0" cy="1859"/>
            </a:xfrm>
            <a:prstGeom prst="line">
              <a:avLst/>
            </a:prstGeom>
            <a:noFill/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 b="1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AutoShape 58"/>
            <p:cNvSpPr>
              <a:spLocks noChangeArrowheads="1"/>
            </p:cNvSpPr>
            <p:nvPr/>
          </p:nvSpPr>
          <p:spPr bwMode="auto">
            <a:xfrm rot="-5400000">
              <a:off x="-1451" y="2191"/>
              <a:ext cx="1152" cy="947"/>
            </a:xfrm>
            <a:prstGeom prst="triangle">
              <a:avLst>
                <a:gd name="adj" fmla="val 5000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eaLnBrk="1" hangingPunct="1">
                <a:defRPr/>
              </a:pPr>
              <a:endParaRPr lang="vi-VN" sz="1800" b="1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" name="Oval 54"/>
            <p:cNvSpPr>
              <a:spLocks noChangeArrowheads="1"/>
            </p:cNvSpPr>
            <p:nvPr/>
          </p:nvSpPr>
          <p:spPr bwMode="auto">
            <a:xfrm>
              <a:off x="-1776" y="1645"/>
              <a:ext cx="1815" cy="1859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1800" b="1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AutoShape 59"/>
            <p:cNvSpPr>
              <a:spLocks noChangeArrowheads="1"/>
            </p:cNvSpPr>
            <p:nvPr/>
          </p:nvSpPr>
          <p:spPr bwMode="auto">
            <a:xfrm rot="-9010992">
              <a:off x="-1160" y="1651"/>
              <a:ext cx="1137" cy="977"/>
            </a:xfrm>
            <a:prstGeom prst="triangle">
              <a:avLst>
                <a:gd name="adj" fmla="val 50088"/>
              </a:avLst>
            </a:prstGeom>
            <a:solidFill>
              <a:srgbClr val="FFFFFF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eaLnBrk="1" hangingPunct="1">
                <a:defRPr/>
              </a:pPr>
              <a:endParaRPr lang="vi-VN" sz="1800" b="1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5" name="Group 60"/>
            <p:cNvGrpSpPr>
              <a:grpSpLocks/>
            </p:cNvGrpSpPr>
            <p:nvPr/>
          </p:nvGrpSpPr>
          <p:grpSpPr bwMode="auto">
            <a:xfrm>
              <a:off x="-1776" y="1645"/>
              <a:ext cx="1815" cy="1859"/>
              <a:chOff x="612" y="1071"/>
              <a:chExt cx="1815" cy="1859"/>
            </a:xfrm>
          </p:grpSpPr>
          <p:sp>
            <p:nvSpPr>
              <p:cNvPr id="36" name="Oval 61"/>
              <p:cNvSpPr>
                <a:spLocks noChangeArrowheads="1"/>
              </p:cNvSpPr>
              <p:nvPr/>
            </p:nvSpPr>
            <p:spPr bwMode="auto">
              <a:xfrm>
                <a:off x="612" y="1071"/>
                <a:ext cx="1815" cy="1859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vi-VN" sz="1800" b="1" ker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" name="Line 62"/>
              <p:cNvSpPr>
                <a:spLocks noChangeShapeType="1"/>
              </p:cNvSpPr>
              <p:nvPr/>
            </p:nvSpPr>
            <p:spPr bwMode="auto">
              <a:xfrm>
                <a:off x="1528" y="1071"/>
                <a:ext cx="0" cy="185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800" b="1" ker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" name="Line 63"/>
              <p:cNvSpPr>
                <a:spLocks noChangeShapeType="1"/>
              </p:cNvSpPr>
              <p:nvPr/>
            </p:nvSpPr>
            <p:spPr bwMode="auto">
              <a:xfrm>
                <a:off x="748" y="1523"/>
                <a:ext cx="1515" cy="98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800" b="1" ker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" name="Line 64"/>
              <p:cNvSpPr>
                <a:spLocks noChangeShapeType="1"/>
              </p:cNvSpPr>
              <p:nvPr/>
            </p:nvSpPr>
            <p:spPr bwMode="auto">
              <a:xfrm flipH="1">
                <a:off x="748" y="1565"/>
                <a:ext cx="1587" cy="90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800" b="1" ker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40" name="Oval 49"/>
          <p:cNvSpPr>
            <a:spLocks noChangeArrowheads="1"/>
          </p:cNvSpPr>
          <p:nvPr/>
        </p:nvSpPr>
        <p:spPr bwMode="auto">
          <a:xfrm>
            <a:off x="882339" y="1644310"/>
            <a:ext cx="1474788" cy="1431925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1800" b="1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Line 50"/>
          <p:cNvSpPr>
            <a:spLocks noChangeShapeType="1"/>
          </p:cNvSpPr>
          <p:nvPr/>
        </p:nvSpPr>
        <p:spPr bwMode="auto">
          <a:xfrm flipH="1">
            <a:off x="1617349" y="1644310"/>
            <a:ext cx="1587" cy="14319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800" b="1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Line 51"/>
          <p:cNvSpPr>
            <a:spLocks noChangeShapeType="1"/>
          </p:cNvSpPr>
          <p:nvPr/>
        </p:nvSpPr>
        <p:spPr bwMode="auto">
          <a:xfrm>
            <a:off x="970568" y="1982442"/>
            <a:ext cx="1258888" cy="7604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800" b="1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Line 52"/>
          <p:cNvSpPr>
            <a:spLocks noChangeShapeType="1"/>
          </p:cNvSpPr>
          <p:nvPr/>
        </p:nvSpPr>
        <p:spPr bwMode="auto">
          <a:xfrm flipH="1">
            <a:off x="983940" y="2028485"/>
            <a:ext cx="1292225" cy="6826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800" b="1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8065" y="128022"/>
            <a:ext cx="842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TOÁN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PHÂN SỐ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72" name="Text Box 21"/>
          <p:cNvSpPr txBox="1">
            <a:spLocks noChangeArrowheads="1"/>
          </p:cNvSpPr>
          <p:nvPr/>
        </p:nvSpPr>
        <p:spPr bwMode="auto">
          <a:xfrm>
            <a:off x="3206791" y="1227208"/>
            <a:ext cx="759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- Chia hình tròn th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nh 6 phần bằng nhau, tô m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u 5 phần.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Box 22"/>
          <p:cNvSpPr txBox="1">
            <a:spLocks noChangeArrowheads="1"/>
          </p:cNvSpPr>
          <p:nvPr/>
        </p:nvSpPr>
        <p:spPr bwMode="auto">
          <a:xfrm>
            <a:off x="3143285" y="2141612"/>
            <a:ext cx="7677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altLang="en-US" sz="2800" b="1">
                <a:latin typeface="Times New Roman" pitchFamily="18" charset="0"/>
              </a:rPr>
              <a:t>Ta nói: Đã tô m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u </a:t>
            </a:r>
            <a:r>
              <a:rPr lang="en-US" altLang="en-US" sz="2800" b="1" i="1" u="sng">
                <a:latin typeface="Times New Roman" pitchFamily="18" charset="0"/>
              </a:rPr>
              <a:t>năm phần sáu</a:t>
            </a:r>
            <a:r>
              <a:rPr lang="en-US" altLang="en-US" sz="2800" b="1">
                <a:latin typeface="Times New Roman" pitchFamily="18" charset="0"/>
              </a:rPr>
              <a:t> hình tròn.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4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721542"/>
              </p:ext>
            </p:extLst>
          </p:nvPr>
        </p:nvGraphicFramePr>
        <p:xfrm>
          <a:off x="2486069" y="3132208"/>
          <a:ext cx="412751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52334" imgH="393529" progId="Equation.DSMT4">
                  <p:embed/>
                </p:oleObj>
              </mc:Choice>
              <mc:Fallback>
                <p:oleObj r:id="rId3" imgW="152334" imgH="39352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069" y="3132208"/>
                        <a:ext cx="412751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 Box 25"/>
          <p:cNvSpPr txBox="1">
            <a:spLocks noChangeArrowheads="1"/>
          </p:cNvSpPr>
          <p:nvPr/>
        </p:nvSpPr>
        <p:spPr bwMode="auto">
          <a:xfrm>
            <a:off x="1295443" y="3513214"/>
            <a:ext cx="14033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Viết: 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 Box 57"/>
          <p:cNvSpPr txBox="1">
            <a:spLocks noChangeArrowheads="1"/>
          </p:cNvSpPr>
          <p:nvPr/>
        </p:nvSpPr>
        <p:spPr bwMode="auto">
          <a:xfrm>
            <a:off x="4694277" y="3697362"/>
            <a:ext cx="1822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Phân số</a:t>
            </a: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7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583040"/>
              </p:ext>
            </p:extLst>
          </p:nvPr>
        </p:nvGraphicFramePr>
        <p:xfrm>
          <a:off x="6321469" y="3511621"/>
          <a:ext cx="5000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52334" imgH="393529" progId="Equation.3">
                  <p:embed/>
                </p:oleObj>
              </mc:Choice>
              <mc:Fallback>
                <p:oleObj r:id="rId5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1469" y="3511621"/>
                        <a:ext cx="50006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 Box 59"/>
          <p:cNvSpPr txBox="1">
            <a:spLocks noChangeArrowheads="1"/>
          </p:cNvSpPr>
          <p:nvPr/>
        </p:nvSpPr>
        <p:spPr bwMode="auto">
          <a:xfrm>
            <a:off x="6699293" y="3665612"/>
            <a:ext cx="4349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có tử số l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 5, mẫu số l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 6.</a:t>
            </a: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441653"/>
              </p:ext>
            </p:extLst>
          </p:nvPr>
        </p:nvGraphicFramePr>
        <p:xfrm>
          <a:off x="5435645" y="2598808"/>
          <a:ext cx="5000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52334" imgH="393529" progId="Equation.3">
                  <p:embed/>
                </p:oleObj>
              </mc:Choice>
              <mc:Fallback>
                <p:oleObj r:id="rId7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45" y="2598808"/>
                        <a:ext cx="50006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 Box 59"/>
          <p:cNvSpPr txBox="1">
            <a:spLocks noChangeArrowheads="1"/>
          </p:cNvSpPr>
          <p:nvPr/>
        </p:nvSpPr>
        <p:spPr bwMode="auto">
          <a:xfrm>
            <a:off x="5813465" y="2829002"/>
            <a:ext cx="41036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.VnArial" pitchFamily="34" charset="0"/>
              </a:rPr>
              <a:t> </a:t>
            </a:r>
            <a:endParaRPr lang="en-US" altLang="en-US" b="1">
              <a:solidFill>
                <a:srgbClr val="0000FF"/>
              </a:solidFill>
              <a:latin typeface=".VnArial" pitchFamily="34" charset="0"/>
              <a:cs typeface="Arial" charset="0"/>
            </a:endParaRPr>
          </a:p>
        </p:txBody>
      </p:sp>
      <p:sp>
        <p:nvSpPr>
          <p:cNvPr id="81" name="Text Box 27"/>
          <p:cNvSpPr txBox="1">
            <a:spLocks noChangeArrowheads="1"/>
          </p:cNvSpPr>
          <p:nvPr/>
        </p:nvSpPr>
        <p:spPr bwMode="auto">
          <a:xfrm>
            <a:off x="3619540" y="2827414"/>
            <a:ext cx="1954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Ta gọi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 Box 27"/>
          <p:cNvSpPr txBox="1">
            <a:spLocks noChangeArrowheads="1"/>
          </p:cNvSpPr>
          <p:nvPr/>
        </p:nvSpPr>
        <p:spPr bwMode="auto">
          <a:xfrm>
            <a:off x="5848393" y="2827414"/>
            <a:ext cx="27495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l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 phân số.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 Box 27"/>
          <p:cNvSpPr txBox="1">
            <a:spLocks noChangeArrowheads="1"/>
          </p:cNvSpPr>
          <p:nvPr/>
        </p:nvSpPr>
        <p:spPr bwMode="auto">
          <a:xfrm>
            <a:off x="716649" y="4199012"/>
            <a:ext cx="4144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Đọc: năm phần sáu.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 Box 37"/>
          <p:cNvSpPr txBox="1">
            <a:spLocks noChangeArrowheads="1"/>
          </p:cNvSpPr>
          <p:nvPr/>
        </p:nvSpPr>
        <p:spPr bwMode="auto">
          <a:xfrm>
            <a:off x="1143040" y="4808614"/>
            <a:ext cx="990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>
                <a:latin typeface="Times New Roman" pitchFamily="18" charset="0"/>
              </a:rPr>
              <a:t>Mẫu số</a:t>
            </a:r>
            <a:r>
              <a:rPr lang="en-US" altLang="en-US" sz="2400" b="1">
                <a:latin typeface="Times New Roman" pitchFamily="18" charset="0"/>
              </a:rPr>
              <a:t> l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400" b="1">
                <a:latin typeface="Times New Roman" pitchFamily="18" charset="0"/>
              </a:rPr>
              <a:t> số tự nhiên viết dưới gạch ngang. Mẫu số cho biết hình tròn được chia th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400" b="1">
                <a:latin typeface="Times New Roman" pitchFamily="18" charset="0"/>
              </a:rPr>
              <a:t>nh 6 phần bằng nhau.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 Box 38"/>
          <p:cNvSpPr txBox="1">
            <a:spLocks noChangeArrowheads="1"/>
          </p:cNvSpPr>
          <p:nvPr/>
        </p:nvSpPr>
        <p:spPr bwMode="auto">
          <a:xfrm>
            <a:off x="1143040" y="5662689"/>
            <a:ext cx="990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>
                <a:latin typeface="Times New Roman" pitchFamily="18" charset="0"/>
              </a:rPr>
              <a:t>Tử số</a:t>
            </a:r>
            <a:r>
              <a:rPr lang="en-US" altLang="en-US" sz="2400" b="1">
                <a:latin typeface="Times New Roman" pitchFamily="18" charset="0"/>
              </a:rPr>
              <a:t> l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400" b="1">
                <a:latin typeface="Times New Roman" pitchFamily="18" charset="0"/>
              </a:rPr>
              <a:t> số tự nhiên viết trên gạch ngang. Tử số cho biết 5 phần bằng nhau đã được tô m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400" b="1">
                <a:latin typeface="Times New Roman" pitchFamily="18" charset="0"/>
              </a:rPr>
              <a:t>u.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 Box 41"/>
          <p:cNvSpPr txBox="1">
            <a:spLocks noChangeArrowheads="1"/>
          </p:cNvSpPr>
          <p:nvPr/>
        </p:nvSpPr>
        <p:spPr bwMode="auto">
          <a:xfrm>
            <a:off x="1155072" y="725893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phân số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6197040" y="4170240"/>
              <a:ext cx="536400" cy="428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81200" y="4106520"/>
                <a:ext cx="568080" cy="5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/>
              <p14:cNvContentPartPr/>
              <p14:nvPr/>
            </p14:nvContentPartPr>
            <p14:xfrm>
              <a:off x="1812600" y="198252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96760" y="19188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/>
              <p14:cNvContentPartPr/>
              <p14:nvPr/>
            </p14:nvContentPartPr>
            <p14:xfrm>
              <a:off x="2027160" y="2286000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11320" y="222264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/>
              <p14:cNvContentPartPr/>
              <p14:nvPr/>
            </p14:nvContentPartPr>
            <p14:xfrm>
              <a:off x="1910880" y="2839680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95040" y="277632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" name="Ink 6"/>
              <p14:cNvContentPartPr/>
              <p14:nvPr/>
            </p14:nvContentPartPr>
            <p14:xfrm>
              <a:off x="1375200" y="2857320"/>
              <a:ext cx="36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59360" y="279396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/>
              <p14:cNvContentPartPr/>
              <p14:nvPr/>
            </p14:nvContentPartPr>
            <p14:xfrm>
              <a:off x="1152000" y="2428920"/>
              <a:ext cx="36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36160" y="23652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/>
              <p14:cNvContentPartPr/>
              <p14:nvPr/>
            </p14:nvContentPartPr>
            <p14:xfrm>
              <a:off x="1357200" y="2080440"/>
              <a:ext cx="360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41360" y="20170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/>
              <p14:cNvContentPartPr/>
              <p14:nvPr/>
            </p14:nvContentPartPr>
            <p14:xfrm>
              <a:off x="6152400" y="3313080"/>
              <a:ext cx="759600" cy="5896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36560" y="3249360"/>
                <a:ext cx="791280" cy="71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/>
              <p14:cNvContentPartPr/>
              <p14:nvPr/>
            </p14:nvContentPartPr>
            <p14:xfrm>
              <a:off x="6206040" y="4062960"/>
              <a:ext cx="616680" cy="9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90200" y="3999600"/>
                <a:ext cx="648360" cy="1360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Hình ảnh 1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4AD19719-142A-DC22-2E08-AE1AED35A03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0009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7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 autoUpdateAnimBg="0"/>
      <p:bldP spid="72" grpId="0"/>
      <p:bldP spid="72" grpId="1"/>
      <p:bldP spid="73" grpId="0"/>
      <p:bldP spid="73" grpId="1"/>
      <p:bldP spid="75" grpId="0"/>
      <p:bldP spid="75" grpId="1"/>
      <p:bldP spid="76" grpId="0"/>
      <p:bldP spid="76" grpId="1"/>
      <p:bldP spid="78" grpId="0"/>
      <p:bldP spid="78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/>
          <p:cNvSpPr txBox="1">
            <a:spLocks noChangeArrowheads="1"/>
          </p:cNvSpPr>
          <p:nvPr/>
        </p:nvSpPr>
        <p:spPr bwMode="auto">
          <a:xfrm>
            <a:off x="4300657" y="5169556"/>
            <a:ext cx="3013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Đọc: ba phần tư  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653085" y="4301190"/>
            <a:ext cx="1592263" cy="838200"/>
            <a:chOff x="389" y="3325"/>
            <a:chExt cx="633" cy="528"/>
          </a:xfrm>
        </p:grpSpPr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389" y="3433"/>
              <a:ext cx="49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</a:rPr>
                <a:t>Viết: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5" name="Object 7"/>
            <p:cNvGraphicFramePr>
              <a:graphicFrameLocks noChangeAspect="1"/>
            </p:cNvGraphicFramePr>
            <p:nvPr/>
          </p:nvGraphicFramePr>
          <p:xfrm>
            <a:off x="799" y="3325"/>
            <a:ext cx="22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164957" imgH="393359" progId="Equation.3">
                    <p:embed/>
                  </p:oleObj>
                </mc:Choice>
                <mc:Fallback>
                  <p:oleObj r:id="rId2" imgW="164957" imgH="39335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" y="3325"/>
                          <a:ext cx="223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9" y="1714303"/>
            <a:ext cx="192087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07" y="1728591"/>
            <a:ext cx="28717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7628060" y="4312302"/>
            <a:ext cx="1597025" cy="838200"/>
            <a:chOff x="387" y="3325"/>
            <a:chExt cx="635" cy="528"/>
          </a:xfrm>
        </p:grpSpPr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387" y="3436"/>
              <a:ext cx="49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</a:rPr>
                <a:t>Viết: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799" y="3325"/>
            <a:ext cx="22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" imgW="164957" imgH="393359" progId="Equation.3">
                    <p:embed/>
                  </p:oleObj>
                </mc:Choice>
                <mc:Fallback>
                  <p:oleObj r:id="rId6" imgW="164957" imgH="39335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" y="3325"/>
                          <a:ext cx="223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355005" y="5169556"/>
            <a:ext cx="354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Đọc: bốn phần bảy  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07" y="1728591"/>
            <a:ext cx="20955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1411407" y="4244043"/>
            <a:ext cx="1485900" cy="838200"/>
            <a:chOff x="422" y="3325"/>
            <a:chExt cx="591" cy="528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22" y="3443"/>
              <a:ext cx="49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</a:rPr>
                <a:t>Viết: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5" name="Object 36"/>
            <p:cNvGraphicFramePr>
              <a:graphicFrameLocks noChangeAspect="1"/>
            </p:cNvGraphicFramePr>
            <p:nvPr/>
          </p:nvGraphicFramePr>
          <p:xfrm>
            <a:off x="807" y="3325"/>
            <a:ext cx="206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9" imgW="152334" imgH="393529" progId="Equation.3">
                    <p:embed/>
                  </p:oleObj>
                </mc:Choice>
                <mc:Fallback>
                  <p:oleObj r:id="rId9" imgW="152334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7" y="3325"/>
                          <a:ext cx="206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904997" y="5204481"/>
            <a:ext cx="33956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Đọc: một phần hai 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63361" y="144334"/>
            <a:ext cx="22288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b. </a:t>
            </a:r>
            <a:r>
              <a:rPr lang="en-US" altLang="en-US" sz="2800" b="1" u="sng">
                <a:solidFill>
                  <a:srgbClr val="002060"/>
                </a:solidFill>
                <a:latin typeface="Times New Roman" pitchFamily="18" charset="0"/>
              </a:rPr>
              <a:t>Ví dụ</a:t>
            </a: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alt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36907" y="3526321"/>
            <a:ext cx="132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</a:rPr>
              <a:t>Hình 1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126156" y="3545372"/>
            <a:ext cx="132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</a:rPr>
              <a:t>Hình 2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428156" y="3469168"/>
            <a:ext cx="132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</a:rPr>
              <a:t>Hình 3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558760" y="144328"/>
            <a:ext cx="8255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 Viết rồi đọc phân số chỉ phần đã tô m</a:t>
            </a: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u trong mỗi hình dưới đây: </a:t>
            </a:r>
            <a:endParaRPr lang="en-US" alt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7">
            <a:extLst>
              <a:ext uri="{FF2B5EF4-FFF2-40B4-BE49-F238E27FC236}">
                <a16:creationId xmlns:a16="http://schemas.microsoft.com/office/drawing/2014/main" id="{50E4447D-66B5-4A9F-A5E2-26C327D8BC73}"/>
              </a:ext>
            </a:extLst>
          </p:cNvPr>
          <p:cNvSpPr/>
          <p:nvPr/>
        </p:nvSpPr>
        <p:spPr>
          <a:xfrm flipV="1">
            <a:off x="0" y="1097282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/>
              <p14:cNvContentPartPr/>
              <p14:nvPr/>
            </p14:nvContentPartPr>
            <p14:xfrm>
              <a:off x="2312640" y="2580840"/>
              <a:ext cx="360" cy="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96800" y="251712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/>
              <p14:cNvContentPartPr/>
              <p14:nvPr/>
            </p14:nvContentPartPr>
            <p14:xfrm>
              <a:off x="1937880" y="1946520"/>
              <a:ext cx="732600" cy="13935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22040" y="1883160"/>
                <a:ext cx="764280" cy="152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Ink 24"/>
              <p14:cNvContentPartPr/>
              <p14:nvPr/>
            </p14:nvContentPartPr>
            <p14:xfrm>
              <a:off x="2616480" y="1946520"/>
              <a:ext cx="71640" cy="12326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00640" y="1883160"/>
                <a:ext cx="103320" cy="13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/>
              <p14:cNvContentPartPr/>
              <p14:nvPr/>
            </p14:nvContentPartPr>
            <p14:xfrm>
              <a:off x="1410840" y="4143240"/>
              <a:ext cx="1670400" cy="11077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95000" y="4079880"/>
                <a:ext cx="1702080" cy="12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 26"/>
              <p14:cNvContentPartPr/>
              <p14:nvPr/>
            </p14:nvContentPartPr>
            <p14:xfrm>
              <a:off x="6027480" y="2321640"/>
              <a:ext cx="360" cy="3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11640" y="22582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/>
              <p14:cNvContentPartPr/>
              <p14:nvPr/>
            </p14:nvContentPartPr>
            <p14:xfrm>
              <a:off x="5420160" y="2295000"/>
              <a:ext cx="360" cy="3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04320" y="223128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Ink 28"/>
              <p14:cNvContentPartPr/>
              <p14:nvPr/>
            </p14:nvContentPartPr>
            <p14:xfrm>
              <a:off x="5313240" y="2893320"/>
              <a:ext cx="360" cy="3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97400" y="28296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/>
              <p14:cNvContentPartPr/>
              <p14:nvPr/>
            </p14:nvContentPartPr>
            <p14:xfrm>
              <a:off x="6018480" y="2348640"/>
              <a:ext cx="360" cy="3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02640" y="22849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Ink 30"/>
              <p14:cNvContentPartPr/>
              <p14:nvPr/>
            </p14:nvContentPartPr>
            <p14:xfrm>
              <a:off x="5438160" y="2446560"/>
              <a:ext cx="360" cy="3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22320" y="23832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2" name="Ink 31"/>
              <p14:cNvContentPartPr/>
              <p14:nvPr/>
            </p14:nvContentPartPr>
            <p14:xfrm>
              <a:off x="5259600" y="3009240"/>
              <a:ext cx="360" cy="36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43760" y="29458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Ink 32"/>
              <p14:cNvContentPartPr/>
              <p14:nvPr/>
            </p14:nvContentPartPr>
            <p14:xfrm>
              <a:off x="4652280" y="4223880"/>
              <a:ext cx="1866600" cy="99144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636440" y="4160160"/>
                <a:ext cx="1898640" cy="11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/>
              <p14:cNvContentPartPr/>
              <p14:nvPr/>
            </p14:nvContentPartPr>
            <p14:xfrm>
              <a:off x="5393520" y="5616720"/>
              <a:ext cx="1857600" cy="896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377680" y="5553360"/>
                <a:ext cx="188964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/>
              <p14:cNvContentPartPr/>
              <p14:nvPr/>
            </p14:nvContentPartPr>
            <p14:xfrm>
              <a:off x="7902720" y="2170080"/>
              <a:ext cx="360" cy="36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86880" y="210636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k 35"/>
              <p14:cNvContentPartPr/>
              <p14:nvPr/>
            </p14:nvContentPartPr>
            <p14:xfrm>
              <a:off x="8465400" y="2134080"/>
              <a:ext cx="360" cy="3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449560" y="20707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k 36"/>
              <p14:cNvContentPartPr/>
              <p14:nvPr/>
            </p14:nvContentPartPr>
            <p14:xfrm>
              <a:off x="8849160" y="2143080"/>
              <a:ext cx="360" cy="3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33320" y="207972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/>
              <p14:cNvContentPartPr/>
              <p14:nvPr/>
            </p14:nvContentPartPr>
            <p14:xfrm>
              <a:off x="8920800" y="2527200"/>
              <a:ext cx="360" cy="36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04960" y="24634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/>
              <p14:cNvContentPartPr/>
              <p14:nvPr/>
            </p14:nvContentPartPr>
            <p14:xfrm>
              <a:off x="8965440" y="3036240"/>
              <a:ext cx="360" cy="36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49600" y="29725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Ink 39"/>
              <p14:cNvContentPartPr/>
              <p14:nvPr/>
            </p14:nvContentPartPr>
            <p14:xfrm>
              <a:off x="9420840" y="3053880"/>
              <a:ext cx="360" cy="36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405000" y="29905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Ink 40"/>
              <p14:cNvContentPartPr/>
              <p14:nvPr/>
            </p14:nvContentPartPr>
            <p14:xfrm>
              <a:off x="9938880" y="3080880"/>
              <a:ext cx="360" cy="3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923040" y="301716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/>
              <p14:cNvContentPartPr/>
              <p14:nvPr/>
            </p14:nvContentPartPr>
            <p14:xfrm>
              <a:off x="7795440" y="2125440"/>
              <a:ext cx="268560" cy="4500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779600" y="2061720"/>
                <a:ext cx="30024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3" name="Ink 42"/>
              <p14:cNvContentPartPr/>
              <p14:nvPr/>
            </p14:nvContentPartPr>
            <p14:xfrm>
              <a:off x="8804520" y="2018160"/>
              <a:ext cx="277200" cy="5400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788680" y="1954440"/>
                <a:ext cx="3088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Ink 43"/>
              <p14:cNvContentPartPr/>
              <p14:nvPr/>
            </p14:nvContentPartPr>
            <p14:xfrm>
              <a:off x="8867160" y="3071880"/>
              <a:ext cx="241560" cy="5400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851320" y="3008160"/>
                <a:ext cx="27324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Ink 44"/>
              <p14:cNvContentPartPr/>
              <p14:nvPr/>
            </p14:nvContentPartPr>
            <p14:xfrm>
              <a:off x="9831600" y="3009240"/>
              <a:ext cx="295200" cy="6300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815760" y="2945880"/>
                <a:ext cx="326880" cy="18972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Hình ảnh 45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B8A5BC9D-EB8D-3346-385D-61B98CE3665F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91823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50E4447D-66B5-4A9F-A5E2-26C327D8BC73}"/>
              </a:ext>
            </a:extLst>
          </p:cNvPr>
          <p:cNvSpPr/>
          <p:nvPr/>
        </p:nvSpPr>
        <p:spPr>
          <a:xfrm flipV="1">
            <a:off x="0" y="1097282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291163"/>
              </p:ext>
            </p:extLst>
          </p:nvPr>
        </p:nvGraphicFramePr>
        <p:xfrm>
          <a:off x="2653322" y="2133600"/>
          <a:ext cx="4349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03112" imgH="393529" progId="Equation.3">
                  <p:embed/>
                </p:oleObj>
              </mc:Choice>
              <mc:Fallback>
                <p:oleObj r:id="rId2" imgW="20311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3322" y="2133600"/>
                        <a:ext cx="4349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138788"/>
              </p:ext>
            </p:extLst>
          </p:nvPr>
        </p:nvGraphicFramePr>
        <p:xfrm>
          <a:off x="3561373" y="2133600"/>
          <a:ext cx="4349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03112" imgH="393529" progId="Equation.3">
                  <p:embed/>
                </p:oleObj>
              </mc:Choice>
              <mc:Fallback>
                <p:oleObj r:id="rId4" imgW="20311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1373" y="2133600"/>
                        <a:ext cx="4349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444846"/>
              </p:ext>
            </p:extLst>
          </p:nvPr>
        </p:nvGraphicFramePr>
        <p:xfrm>
          <a:off x="4551968" y="2133600"/>
          <a:ext cx="4667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03112" imgH="393529" progId="Equation.3">
                  <p:embed/>
                </p:oleObj>
              </mc:Choice>
              <mc:Fallback>
                <p:oleObj r:id="rId6" imgW="20311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1968" y="2133600"/>
                        <a:ext cx="4667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644454"/>
              </p:ext>
            </p:extLst>
          </p:nvPr>
        </p:nvGraphicFramePr>
        <p:xfrm>
          <a:off x="5542568" y="2133600"/>
          <a:ext cx="4667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52334" imgH="393529" progId="Equation.3">
                  <p:embed/>
                </p:oleObj>
              </mc:Choice>
              <mc:Fallback>
                <p:oleObj r:id="rId8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568" y="2133600"/>
                        <a:ext cx="4667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615721" y="2286004"/>
            <a:ext cx="3384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là những phân số.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37675" y="4097761"/>
            <a:ext cx="104105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      </a:t>
            </a:r>
            <a:r>
              <a:rPr lang="en-US" altLang="en-US" sz="2800" b="1">
                <a:latin typeface="Times New Roman" pitchFamily="18" charset="0"/>
              </a:rPr>
              <a:t>Mỗi phân số có tử số v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 mẫu số. Tử số l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 số tự nhiên viết trên gạch ngang. Mẫu số l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 số tự nhiên khác 0 viết dưới gạch ngang.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046768" y="453274"/>
            <a:ext cx="2971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c) </a:t>
            </a:r>
            <a:r>
              <a:rPr lang="en-US" altLang="en-US" sz="2800" b="1" u="sng">
                <a:solidFill>
                  <a:srgbClr val="002060"/>
                </a:solidFill>
                <a:latin typeface="Times New Roman" pitchFamily="18" charset="0"/>
              </a:rPr>
              <a:t>Nhận xét</a:t>
            </a: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alt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/>
              <p14:cNvContentPartPr/>
              <p14:nvPr/>
            </p14:nvContentPartPr>
            <p14:xfrm>
              <a:off x="6733080" y="2732400"/>
              <a:ext cx="2464920" cy="1969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17240" y="2669040"/>
                <a:ext cx="249660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/>
              <p14:cNvContentPartPr/>
              <p14:nvPr/>
            </p14:nvContentPartPr>
            <p14:xfrm>
              <a:off x="3777120" y="4518360"/>
              <a:ext cx="732600" cy="36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61280" y="4455000"/>
                <a:ext cx="7642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/>
              <p14:cNvContentPartPr/>
              <p14:nvPr/>
            </p14:nvContentPartPr>
            <p14:xfrm>
              <a:off x="5116680" y="4554000"/>
              <a:ext cx="1089720" cy="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00840" y="4490640"/>
                <a:ext cx="1121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/>
              <p14:cNvContentPartPr/>
              <p14:nvPr/>
            </p14:nvContentPartPr>
            <p14:xfrm>
              <a:off x="2527200" y="2116440"/>
              <a:ext cx="714600" cy="4914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511360" y="2052720"/>
                <a:ext cx="746280" cy="61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/>
              <p14:cNvContentPartPr/>
              <p14:nvPr/>
            </p14:nvContentPartPr>
            <p14:xfrm>
              <a:off x="3491640" y="2089440"/>
              <a:ext cx="446760" cy="563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475800" y="2026080"/>
                <a:ext cx="478440" cy="68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/>
              <p14:cNvContentPartPr/>
              <p14:nvPr/>
            </p14:nvContentPartPr>
            <p14:xfrm>
              <a:off x="4527360" y="2196720"/>
              <a:ext cx="366480" cy="3754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511520" y="2133360"/>
                <a:ext cx="39816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/>
              <p14:cNvContentPartPr/>
              <p14:nvPr/>
            </p14:nvContentPartPr>
            <p14:xfrm>
              <a:off x="5563080" y="2089440"/>
              <a:ext cx="598680" cy="5630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47240" y="2026080"/>
                <a:ext cx="630360" cy="68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/>
              <p14:cNvContentPartPr/>
              <p14:nvPr/>
            </p14:nvContentPartPr>
            <p14:xfrm>
              <a:off x="2589480" y="3277080"/>
              <a:ext cx="3447360" cy="36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73640" y="3213720"/>
                <a:ext cx="34790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/>
              <p14:cNvContentPartPr/>
              <p14:nvPr/>
            </p14:nvContentPartPr>
            <p14:xfrm>
              <a:off x="6054480" y="4956120"/>
              <a:ext cx="991440" cy="626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38280" y="4892400"/>
                <a:ext cx="10234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/>
              <p14:cNvContentPartPr/>
              <p14:nvPr/>
            </p14:nvContentPartPr>
            <p14:xfrm>
              <a:off x="10394280" y="5054040"/>
              <a:ext cx="360" cy="3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378440" y="49906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Ink 19"/>
              <p14:cNvContentPartPr/>
              <p14:nvPr/>
            </p14:nvContentPartPr>
            <p14:xfrm>
              <a:off x="151920" y="3661200"/>
              <a:ext cx="11189160" cy="17146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36080" y="3597840"/>
                <a:ext cx="11220840" cy="18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/>
              <p14:cNvContentPartPr/>
              <p14:nvPr/>
            </p14:nvContentPartPr>
            <p14:xfrm>
              <a:off x="857160" y="5063040"/>
              <a:ext cx="9653400" cy="2505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41320" y="4999680"/>
                <a:ext cx="9685080" cy="37728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Hình ảnh 2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1341382-F812-46A6-0F87-52F075547617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792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717C81E-375E-408F-930E-AEB115826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20696" y="-280061"/>
            <a:ext cx="10114157" cy="80415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5" y="610664"/>
            <a:ext cx="1527724" cy="9586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23" y="2034309"/>
            <a:ext cx="918124" cy="5761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831" y="322595"/>
            <a:ext cx="918124" cy="5761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58681C8-4CAC-4EB9-9B6C-8EDAA7167A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2313" y="5392564"/>
            <a:ext cx="1259891" cy="10112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1898DB2-9A33-47F6-AF5F-16CF447407F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7425">
            <a:off x="729861" y="3640889"/>
            <a:ext cx="1958847" cy="2531375"/>
          </a:xfrm>
          <a:prstGeom prst="rect">
            <a:avLst/>
          </a:prstGeom>
        </p:spPr>
      </p:pic>
      <p:sp>
        <p:nvSpPr>
          <p:cNvPr id="19" name="Freeform 95">
            <a:extLst>
              <a:ext uri="{FF2B5EF4-FFF2-40B4-BE49-F238E27FC236}">
                <a16:creationId xmlns:a16="http://schemas.microsoft.com/office/drawing/2014/main" id="{B8D43DE7-C483-45F7-82E1-CA8D2441BD2C}"/>
              </a:ext>
            </a:extLst>
          </p:cNvPr>
          <p:cNvSpPr>
            <a:spLocks noEditPoints="1"/>
          </p:cNvSpPr>
          <p:nvPr/>
        </p:nvSpPr>
        <p:spPr bwMode="auto">
          <a:xfrm>
            <a:off x="356832" y="2610458"/>
            <a:ext cx="1070517" cy="995187"/>
          </a:xfrm>
          <a:custGeom>
            <a:avLst/>
            <a:gdLst>
              <a:gd name="T0" fmla="*/ 287 w 376"/>
              <a:gd name="T1" fmla="*/ 219 h 347"/>
              <a:gd name="T2" fmla="*/ 256 w 376"/>
              <a:gd name="T3" fmla="*/ 160 h 347"/>
              <a:gd name="T4" fmla="*/ 200 w 376"/>
              <a:gd name="T5" fmla="*/ 162 h 347"/>
              <a:gd name="T6" fmla="*/ 104 w 376"/>
              <a:gd name="T7" fmla="*/ 93 h 347"/>
              <a:gd name="T8" fmla="*/ 81 w 376"/>
              <a:gd name="T9" fmla="*/ 13 h 347"/>
              <a:gd name="T10" fmla="*/ 79 w 376"/>
              <a:gd name="T11" fmla="*/ 8 h 347"/>
              <a:gd name="T12" fmla="*/ 66 w 376"/>
              <a:gd name="T13" fmla="*/ 1 h 347"/>
              <a:gd name="T14" fmla="*/ 73 w 376"/>
              <a:gd name="T15" fmla="*/ 15 h 347"/>
              <a:gd name="T16" fmla="*/ 17 w 376"/>
              <a:gd name="T17" fmla="*/ 71 h 347"/>
              <a:gd name="T18" fmla="*/ 0 w 376"/>
              <a:gd name="T19" fmla="*/ 55 h 347"/>
              <a:gd name="T20" fmla="*/ 94 w 376"/>
              <a:gd name="T21" fmla="*/ 148 h 347"/>
              <a:gd name="T22" fmla="*/ 184 w 376"/>
              <a:gd name="T23" fmla="*/ 179 h 347"/>
              <a:gd name="T24" fmla="*/ 275 w 376"/>
              <a:gd name="T25" fmla="*/ 246 h 347"/>
              <a:gd name="T26" fmla="*/ 290 w 376"/>
              <a:gd name="T27" fmla="*/ 342 h 347"/>
              <a:gd name="T28" fmla="*/ 286 w 376"/>
              <a:gd name="T29" fmla="*/ 296 h 347"/>
              <a:gd name="T30" fmla="*/ 342 w 376"/>
              <a:gd name="T31" fmla="*/ 228 h 347"/>
              <a:gd name="T32" fmla="*/ 376 w 376"/>
              <a:gd name="T33" fmla="*/ 283 h 347"/>
              <a:gd name="T34" fmla="*/ 299 w 376"/>
              <a:gd name="T35" fmla="*/ 229 h 347"/>
              <a:gd name="T36" fmla="*/ 308 w 376"/>
              <a:gd name="T37" fmla="*/ 232 h 347"/>
              <a:gd name="T38" fmla="*/ 288 w 376"/>
              <a:gd name="T39" fmla="*/ 238 h 347"/>
              <a:gd name="T40" fmla="*/ 228 w 376"/>
              <a:gd name="T41" fmla="*/ 168 h 347"/>
              <a:gd name="T42" fmla="*/ 199 w 376"/>
              <a:gd name="T43" fmla="*/ 203 h 347"/>
              <a:gd name="T44" fmla="*/ 228 w 376"/>
              <a:gd name="T45" fmla="*/ 168 h 347"/>
              <a:gd name="T46" fmla="*/ 120 w 376"/>
              <a:gd name="T47" fmla="*/ 117 h 347"/>
              <a:gd name="T48" fmla="*/ 103 w 376"/>
              <a:gd name="T49" fmla="*/ 132 h 347"/>
              <a:gd name="T50" fmla="*/ 103 w 376"/>
              <a:gd name="T51" fmla="*/ 108 h 347"/>
              <a:gd name="T52" fmla="*/ 33 w 376"/>
              <a:gd name="T53" fmla="*/ 87 h 347"/>
              <a:gd name="T54" fmla="*/ 20 w 376"/>
              <a:gd name="T55" fmla="*/ 74 h 347"/>
              <a:gd name="T56" fmla="*/ 84 w 376"/>
              <a:gd name="T57" fmla="*/ 30 h 347"/>
              <a:gd name="T58" fmla="*/ 33 w 376"/>
              <a:gd name="T59" fmla="*/ 87 h 347"/>
              <a:gd name="T60" fmla="*/ 61 w 376"/>
              <a:gd name="T61" fmla="*/ 98 h 347"/>
              <a:gd name="T62" fmla="*/ 80 w 376"/>
              <a:gd name="T63" fmla="*/ 71 h 347"/>
              <a:gd name="T64" fmla="*/ 64 w 376"/>
              <a:gd name="T65" fmla="*/ 85 h 347"/>
              <a:gd name="T66" fmla="*/ 37 w 376"/>
              <a:gd name="T67" fmla="*/ 90 h 347"/>
              <a:gd name="T68" fmla="*/ 87 w 376"/>
              <a:gd name="T69" fmla="*/ 35 h 347"/>
              <a:gd name="T70" fmla="*/ 93 w 376"/>
              <a:gd name="T71" fmla="*/ 85 h 347"/>
              <a:gd name="T72" fmla="*/ 75 w 376"/>
              <a:gd name="T73" fmla="*/ 98 h 347"/>
              <a:gd name="T74" fmla="*/ 179 w 376"/>
              <a:gd name="T75" fmla="*/ 151 h 347"/>
              <a:gd name="T76" fmla="*/ 169 w 376"/>
              <a:gd name="T77" fmla="*/ 159 h 347"/>
              <a:gd name="T78" fmla="*/ 135 w 376"/>
              <a:gd name="T79" fmla="*/ 170 h 347"/>
              <a:gd name="T80" fmla="*/ 163 w 376"/>
              <a:gd name="T81" fmla="*/ 120 h 347"/>
              <a:gd name="T82" fmla="*/ 116 w 376"/>
              <a:gd name="T83" fmla="*/ 161 h 347"/>
              <a:gd name="T84" fmla="*/ 157 w 376"/>
              <a:gd name="T85" fmla="*/ 104 h 347"/>
              <a:gd name="T86" fmla="*/ 105 w 376"/>
              <a:gd name="T87" fmla="*/ 142 h 347"/>
              <a:gd name="T88" fmla="*/ 140 w 376"/>
              <a:gd name="T89" fmla="*/ 99 h 347"/>
              <a:gd name="T90" fmla="*/ 185 w 376"/>
              <a:gd name="T91" fmla="*/ 165 h 347"/>
              <a:gd name="T92" fmla="*/ 253 w 376"/>
              <a:gd name="T93" fmla="*/ 241 h 347"/>
              <a:gd name="T94" fmla="*/ 261 w 376"/>
              <a:gd name="T95" fmla="*/ 216 h 347"/>
              <a:gd name="T96" fmla="*/ 243 w 376"/>
              <a:gd name="T97" fmla="*/ 244 h 347"/>
              <a:gd name="T98" fmla="*/ 216 w 376"/>
              <a:gd name="T99" fmla="*/ 240 h 347"/>
              <a:gd name="T100" fmla="*/ 257 w 376"/>
              <a:gd name="T101" fmla="*/ 187 h 347"/>
              <a:gd name="T102" fmla="*/ 228 w 376"/>
              <a:gd name="T103" fmla="*/ 211 h 347"/>
              <a:gd name="T104" fmla="*/ 213 w 376"/>
              <a:gd name="T105" fmla="*/ 239 h 347"/>
              <a:gd name="T106" fmla="*/ 200 w 376"/>
              <a:gd name="T107" fmla="*/ 214 h 347"/>
              <a:gd name="T108" fmla="*/ 234 w 376"/>
              <a:gd name="T109" fmla="*/ 169 h 347"/>
              <a:gd name="T110" fmla="*/ 236 w 376"/>
              <a:gd name="T111" fmla="*/ 167 h 347"/>
              <a:gd name="T112" fmla="*/ 276 w 376"/>
              <a:gd name="T113" fmla="*/ 228 h 347"/>
              <a:gd name="T114" fmla="*/ 315 w 376"/>
              <a:gd name="T115" fmla="*/ 254 h 347"/>
              <a:gd name="T116" fmla="*/ 286 w 376"/>
              <a:gd name="T117" fmla="*/ 267 h 347"/>
              <a:gd name="T118" fmla="*/ 308 w 376"/>
              <a:gd name="T119" fmla="*/ 242 h 347"/>
              <a:gd name="T120" fmla="*/ 335 w 376"/>
              <a:gd name="T121" fmla="*/ 22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6" h="347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79CB0C7-6BB7-402F-8FF3-3F4B0AE6DE81}"/>
              </a:ext>
            </a:extLst>
          </p:cNvPr>
          <p:cNvSpPr txBox="1"/>
          <p:nvPr/>
        </p:nvSpPr>
        <p:spPr>
          <a:xfrm>
            <a:off x="2804635" y="3084823"/>
            <a:ext cx="66882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CN" sz="8000" b="1">
                <a:solidFill>
                  <a:srgbClr val="C00000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LUYỆN TẬP</a:t>
            </a:r>
            <a:endParaRPr lang="en-US" altLang="zh-CN" sz="8000" b="1" dirty="0">
              <a:solidFill>
                <a:srgbClr val="C00000"/>
              </a:solidFill>
              <a:latin typeface="Times New Roman" pitchFamily="18" charset="0"/>
              <a:ea typeface="方正喵呜体" panose="02010600010101010101" pitchFamily="2" charset="-122"/>
              <a:cs typeface="Times New Roman" pitchFamily="18" charset="0"/>
            </a:endParaRPr>
          </a:p>
          <a:p>
            <a:pPr defTabSz="914400">
              <a:defRPr/>
            </a:pPr>
            <a:endParaRPr lang="zh-CN" altLang="en-US" sz="8000" b="1" dirty="0">
              <a:solidFill>
                <a:srgbClr val="C00000"/>
              </a:solidFill>
              <a:latin typeface="Times New Roman" pitchFamily="18" charset="0"/>
              <a:ea typeface="方正喵呜体" panose="02010600010101010101" pitchFamily="2" charset="-122"/>
              <a:cs typeface="Times New Roman" pitchFamily="18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9912725" y="2283103"/>
            <a:ext cx="1665347" cy="2540757"/>
            <a:chOff x="8683894" y="705760"/>
            <a:chExt cx="1389852" cy="2120445"/>
          </a:xfrm>
        </p:grpSpPr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2FE42A82-5A7D-81D2-B6A8-947B151DB5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42471" y="1848799"/>
            <a:ext cx="2491241" cy="1383290"/>
            <a:chOff x="384" y="1536"/>
            <a:chExt cx="1690" cy="106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" y="1536"/>
              <a:ext cx="672" cy="1056"/>
              <a:chOff x="384" y="1536"/>
              <a:chExt cx="672" cy="1056"/>
            </a:xfrm>
          </p:grpSpPr>
          <p:sp>
            <p:nvSpPr>
              <p:cNvPr id="7" name="Rectangle 4"/>
              <p:cNvSpPr>
                <a:spLocks noChangeArrowheads="1"/>
              </p:cNvSpPr>
              <p:nvPr/>
            </p:nvSpPr>
            <p:spPr bwMode="auto">
              <a:xfrm>
                <a:off x="384" y="1536"/>
                <a:ext cx="336" cy="1056"/>
              </a:xfrm>
              <a:prstGeom prst="rect">
                <a:avLst/>
              </a:prstGeom>
              <a:solidFill>
                <a:srgbClr val="FF66CC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720" y="1536"/>
                <a:ext cx="336" cy="1056"/>
              </a:xfrm>
              <a:prstGeom prst="rect">
                <a:avLst/>
              </a:prstGeom>
              <a:solidFill>
                <a:srgbClr val="FF66CC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1065" y="1545"/>
              <a:ext cx="336" cy="1056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1402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738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38" name="Text Box 46"/>
          <p:cNvSpPr txBox="1">
            <a:spLocks noChangeArrowheads="1"/>
          </p:cNvSpPr>
          <p:nvPr/>
        </p:nvSpPr>
        <p:spPr bwMode="auto">
          <a:xfrm>
            <a:off x="5389561" y="3619035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2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9" name="Text Box 47"/>
          <p:cNvSpPr txBox="1">
            <a:spLocks noChangeArrowheads="1"/>
          </p:cNvSpPr>
          <p:nvPr/>
        </p:nvSpPr>
        <p:spPr bwMode="auto">
          <a:xfrm>
            <a:off x="8361361" y="3542835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3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41" name="Text Box 53"/>
          <p:cNvSpPr txBox="1">
            <a:spLocks noChangeArrowheads="1"/>
          </p:cNvSpPr>
          <p:nvPr/>
        </p:nvSpPr>
        <p:spPr bwMode="auto">
          <a:xfrm>
            <a:off x="1240871" y="249681"/>
            <a:ext cx="9410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.VnTime" pitchFamily="34" charset="0"/>
              </a:rPr>
              <a:t>   </a:t>
            </a:r>
            <a:r>
              <a:rPr lang="en-US" altLang="en-US" sz="2800" b="1" dirty="0" err="1">
                <a:latin typeface=".VnTime" pitchFamily="34" charset="0"/>
              </a:rPr>
              <a:t>Bài</a:t>
            </a:r>
            <a:r>
              <a:rPr lang="en-US" altLang="en-US" sz="2800" b="1" dirty="0">
                <a:latin typeface=".VnTime" pitchFamily="34" charset="0"/>
              </a:rPr>
              <a:t> 1: </a:t>
            </a:r>
            <a:r>
              <a:rPr lang="en-US" altLang="en-US" sz="2800" b="1" dirty="0" err="1">
                <a:latin typeface="Times New Roman" pitchFamily="18" charset="0"/>
              </a:rPr>
              <a:t>Viết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phân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số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chỉ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phần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đã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tô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m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 dirty="0" err="1">
                <a:latin typeface="Times New Roman" pitchFamily="18" charset="0"/>
              </a:rPr>
              <a:t>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vẽ</a:t>
            </a:r>
            <a:r>
              <a:rPr lang="en-US" altLang="en-US" sz="2800" b="1" dirty="0">
                <a:latin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46"/>
          <p:cNvSpPr txBox="1">
            <a:spLocks noChangeArrowheads="1"/>
          </p:cNvSpPr>
          <p:nvPr/>
        </p:nvSpPr>
        <p:spPr bwMode="auto">
          <a:xfrm>
            <a:off x="2252661" y="3695235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latin typeface="VNI-Times" pitchFamily="2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1</a:t>
            </a:r>
            <a:endParaRPr lang="en-US" altLang="en-US" sz="2800" b="1" dirty="0">
              <a:latin typeface="Times New Roman" pitchFamily="18" charset="0"/>
              <a:cs typeface="Arial" charset="0"/>
            </a:endParaRPr>
          </a:p>
        </p:txBody>
      </p: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02D4DBE8-CD84-DCA0-DA78-B18496234732}"/>
              </a:ext>
            </a:extLst>
          </p:cNvPr>
          <p:cNvGrpSpPr/>
          <p:nvPr/>
        </p:nvGrpSpPr>
        <p:grpSpPr>
          <a:xfrm>
            <a:off x="5179083" y="1553998"/>
            <a:ext cx="2083953" cy="1900095"/>
            <a:chOff x="5493242" y="1172044"/>
            <a:chExt cx="1676400" cy="1533525"/>
          </a:xfrm>
        </p:grpSpPr>
        <p:grpSp>
          <p:nvGrpSpPr>
            <p:cNvPr id="75" name="Nhóm 74">
              <a:extLst>
                <a:ext uri="{FF2B5EF4-FFF2-40B4-BE49-F238E27FC236}">
                  <a16:creationId xmlns:a16="http://schemas.microsoft.com/office/drawing/2014/main" id="{B40ED6D2-F6AB-CDF1-09E9-127F627504BB}"/>
                </a:ext>
              </a:extLst>
            </p:cNvPr>
            <p:cNvGrpSpPr/>
            <p:nvPr/>
          </p:nvGrpSpPr>
          <p:grpSpPr>
            <a:xfrm>
              <a:off x="5493242" y="1172044"/>
              <a:ext cx="1676400" cy="1533525"/>
              <a:chOff x="3911772" y="2649158"/>
              <a:chExt cx="1676400" cy="1533525"/>
            </a:xfrm>
          </p:grpSpPr>
          <p:pic>
            <p:nvPicPr>
              <p:cNvPr id="63" name="Hình ảnh 62">
                <a:extLst>
                  <a:ext uri="{FF2B5EF4-FFF2-40B4-BE49-F238E27FC236}">
                    <a16:creationId xmlns:a16="http://schemas.microsoft.com/office/drawing/2014/main" id="{8B7EE9D0-8F28-F1D2-F25D-4B0BBD56F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11772" y="2649158"/>
                <a:ext cx="1676400" cy="1533525"/>
              </a:xfrm>
              <a:prstGeom prst="rect">
                <a:avLst/>
              </a:prstGeom>
            </p:spPr>
          </p:pic>
          <p:cxnSp>
            <p:nvCxnSpPr>
              <p:cNvPr id="65" name="Đường nối Thẳng 64">
                <a:extLst>
                  <a:ext uri="{FF2B5EF4-FFF2-40B4-BE49-F238E27FC236}">
                    <a16:creationId xmlns:a16="http://schemas.microsoft.com/office/drawing/2014/main" id="{77E54001-FA52-B365-1FC1-4D0F45C6BA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09788" y="3415772"/>
                <a:ext cx="1552194" cy="29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Đường nối Thẳng 66">
                <a:extLst>
                  <a:ext uri="{FF2B5EF4-FFF2-40B4-BE49-F238E27FC236}">
                    <a16:creationId xmlns:a16="http://schemas.microsoft.com/office/drawing/2014/main" id="{E98AE36A-7683-EAC4-A40C-D0E640361B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49972" y="2672587"/>
                <a:ext cx="8607" cy="148636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Đường nối Thẳng 68">
                <a:extLst>
                  <a:ext uri="{FF2B5EF4-FFF2-40B4-BE49-F238E27FC236}">
                    <a16:creationId xmlns:a16="http://schemas.microsoft.com/office/drawing/2014/main" id="{444D83E1-BED8-49CF-EF4B-DF38057F34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58375" y="2905782"/>
                <a:ext cx="1037525" cy="100416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Đường nối Thẳng 71">
                <a:extLst>
                  <a:ext uri="{FF2B5EF4-FFF2-40B4-BE49-F238E27FC236}">
                    <a16:creationId xmlns:a16="http://schemas.microsoft.com/office/drawing/2014/main" id="{C046DE53-9C5D-6B2F-8153-74F4A4D4172E}"/>
                  </a:ext>
                </a:extLst>
              </p:cNvPr>
              <p:cNvCxnSpPr/>
              <p:nvPr/>
            </p:nvCxnSpPr>
            <p:spPr>
              <a:xfrm flipH="1">
                <a:off x="4275109" y="2905782"/>
                <a:ext cx="1020791" cy="100416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8" name="Hình Bầu dục 77">
              <a:extLst>
                <a:ext uri="{FF2B5EF4-FFF2-40B4-BE49-F238E27FC236}">
                  <a16:creationId xmlns:a16="http://schemas.microsoft.com/office/drawing/2014/main" id="{34514A6F-5D2C-8ADA-343D-D1BB1A225CD7}"/>
                </a:ext>
              </a:extLst>
            </p:cNvPr>
            <p:cNvSpPr/>
            <p:nvPr/>
          </p:nvSpPr>
          <p:spPr>
            <a:xfrm>
              <a:off x="5616489" y="1206500"/>
              <a:ext cx="1495511" cy="14597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4D43991F-E8C4-DD39-C326-49A9801B5D6D}"/>
              </a:ext>
            </a:extLst>
          </p:cNvPr>
          <p:cNvGrpSpPr/>
          <p:nvPr/>
        </p:nvGrpSpPr>
        <p:grpSpPr>
          <a:xfrm>
            <a:off x="8361361" y="1624767"/>
            <a:ext cx="1888168" cy="1791537"/>
            <a:chOff x="8547405" y="2017503"/>
            <a:chExt cx="1234311" cy="1199792"/>
          </a:xfrm>
        </p:grpSpPr>
        <p:sp>
          <p:nvSpPr>
            <p:cNvPr id="80" name="Hình chữ nhật 79">
              <a:extLst>
                <a:ext uri="{FF2B5EF4-FFF2-40B4-BE49-F238E27FC236}">
                  <a16:creationId xmlns:a16="http://schemas.microsoft.com/office/drawing/2014/main" id="{76408005-626C-B00A-E640-C5C0D0622472}"/>
                </a:ext>
              </a:extLst>
            </p:cNvPr>
            <p:cNvSpPr/>
            <p:nvPr/>
          </p:nvSpPr>
          <p:spPr>
            <a:xfrm>
              <a:off x="8547405" y="2018062"/>
              <a:ext cx="411293" cy="3952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Hình chữ nhật 80">
              <a:extLst>
                <a:ext uri="{FF2B5EF4-FFF2-40B4-BE49-F238E27FC236}">
                  <a16:creationId xmlns:a16="http://schemas.microsoft.com/office/drawing/2014/main" id="{94901A81-E117-9E58-276C-DAA5E2961DF0}"/>
                </a:ext>
              </a:extLst>
            </p:cNvPr>
            <p:cNvSpPr/>
            <p:nvPr/>
          </p:nvSpPr>
          <p:spPr>
            <a:xfrm>
              <a:off x="8547405" y="2397759"/>
              <a:ext cx="411293" cy="417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Hình chữ nhật 81">
              <a:extLst>
                <a:ext uri="{FF2B5EF4-FFF2-40B4-BE49-F238E27FC236}">
                  <a16:creationId xmlns:a16="http://schemas.microsoft.com/office/drawing/2014/main" id="{DB68D94E-3891-963A-17B2-F6F0912F53AF}"/>
                </a:ext>
              </a:extLst>
            </p:cNvPr>
            <p:cNvSpPr/>
            <p:nvPr/>
          </p:nvSpPr>
          <p:spPr>
            <a:xfrm>
              <a:off x="8547405" y="2821883"/>
              <a:ext cx="411293" cy="3952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Hình chữ nhật 82">
              <a:extLst>
                <a:ext uri="{FF2B5EF4-FFF2-40B4-BE49-F238E27FC236}">
                  <a16:creationId xmlns:a16="http://schemas.microsoft.com/office/drawing/2014/main" id="{41165CD2-B0B0-8D17-E5F4-077D7DD8800F}"/>
                </a:ext>
              </a:extLst>
            </p:cNvPr>
            <p:cNvSpPr/>
            <p:nvPr/>
          </p:nvSpPr>
          <p:spPr>
            <a:xfrm>
              <a:off x="8964240" y="2821139"/>
              <a:ext cx="411293" cy="3952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Hình chữ nhật 83">
              <a:extLst>
                <a:ext uri="{FF2B5EF4-FFF2-40B4-BE49-F238E27FC236}">
                  <a16:creationId xmlns:a16="http://schemas.microsoft.com/office/drawing/2014/main" id="{39C78B26-863C-235D-A4BD-4E891970B167}"/>
                </a:ext>
              </a:extLst>
            </p:cNvPr>
            <p:cNvSpPr/>
            <p:nvPr/>
          </p:nvSpPr>
          <p:spPr>
            <a:xfrm>
              <a:off x="9367706" y="2806612"/>
              <a:ext cx="411293" cy="4106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Hình chữ nhật 84">
              <a:extLst>
                <a:ext uri="{FF2B5EF4-FFF2-40B4-BE49-F238E27FC236}">
                  <a16:creationId xmlns:a16="http://schemas.microsoft.com/office/drawing/2014/main" id="{48F96CFF-C7EB-6F20-2C6F-107D8F2F6445}"/>
                </a:ext>
              </a:extLst>
            </p:cNvPr>
            <p:cNvSpPr/>
            <p:nvPr/>
          </p:nvSpPr>
          <p:spPr>
            <a:xfrm>
              <a:off x="8966957" y="2411371"/>
              <a:ext cx="411293" cy="3952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Hình chữ nhật 85">
              <a:extLst>
                <a:ext uri="{FF2B5EF4-FFF2-40B4-BE49-F238E27FC236}">
                  <a16:creationId xmlns:a16="http://schemas.microsoft.com/office/drawing/2014/main" id="{6906F835-D5A5-B9F0-7236-62F428CFE57A}"/>
                </a:ext>
              </a:extLst>
            </p:cNvPr>
            <p:cNvSpPr/>
            <p:nvPr/>
          </p:nvSpPr>
          <p:spPr>
            <a:xfrm>
              <a:off x="9370423" y="2412286"/>
              <a:ext cx="411293" cy="3952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Hình chữ nhật 86">
              <a:extLst>
                <a:ext uri="{FF2B5EF4-FFF2-40B4-BE49-F238E27FC236}">
                  <a16:creationId xmlns:a16="http://schemas.microsoft.com/office/drawing/2014/main" id="{5BD65612-EBAC-09BC-C80A-8CBCED59F1CF}"/>
                </a:ext>
              </a:extLst>
            </p:cNvPr>
            <p:cNvSpPr/>
            <p:nvPr/>
          </p:nvSpPr>
          <p:spPr>
            <a:xfrm>
              <a:off x="8966957" y="2017505"/>
              <a:ext cx="411293" cy="3802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Hình chữ nhật 87">
              <a:extLst>
                <a:ext uri="{FF2B5EF4-FFF2-40B4-BE49-F238E27FC236}">
                  <a16:creationId xmlns:a16="http://schemas.microsoft.com/office/drawing/2014/main" id="{408B34AE-6476-C77E-1CF6-FE298F7B3E07}"/>
                </a:ext>
              </a:extLst>
            </p:cNvPr>
            <p:cNvSpPr/>
            <p:nvPr/>
          </p:nvSpPr>
          <p:spPr>
            <a:xfrm>
              <a:off x="9370423" y="2017503"/>
              <a:ext cx="411293" cy="3811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5" name="Hình ảnh 9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4CA12305-6F6B-07DD-485A-49C10B737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7" name="Object 69">
                <a:extLst>
                  <a:ext uri="{FF2B5EF4-FFF2-40B4-BE49-F238E27FC236}">
                    <a16:creationId xmlns:a16="http://schemas.microsoft.com/office/drawing/2014/main" id="{F2773417-17DA-9297-46D1-52AB909A6DAA}"/>
                  </a:ext>
                </a:extLst>
              </p:cNvPr>
              <p:cNvSpPr txBox="1"/>
              <p:nvPr/>
            </p:nvSpPr>
            <p:spPr bwMode="auto">
              <a:xfrm>
                <a:off x="2646392" y="4308462"/>
                <a:ext cx="573358" cy="1009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7" name="Object 69">
                <a:extLst>
                  <a:ext uri="{FF2B5EF4-FFF2-40B4-BE49-F238E27FC236}">
                    <a16:creationId xmlns:a16="http://schemas.microsoft.com/office/drawing/2014/main" id="{F2773417-17DA-9297-46D1-52AB909A6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6392" y="4308462"/>
                <a:ext cx="573358" cy="10096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Object 69">
                <a:extLst>
                  <a:ext uri="{FF2B5EF4-FFF2-40B4-BE49-F238E27FC236}">
                    <a16:creationId xmlns:a16="http://schemas.microsoft.com/office/drawing/2014/main" id="{1F8BB45B-AFB0-D9D6-598A-B27BC185564A}"/>
                  </a:ext>
                </a:extLst>
              </p:cNvPr>
              <p:cNvSpPr txBox="1"/>
              <p:nvPr/>
            </p:nvSpPr>
            <p:spPr bwMode="auto">
              <a:xfrm>
                <a:off x="5688779" y="4308462"/>
                <a:ext cx="573358" cy="1009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0" name="Object 69">
                <a:extLst>
                  <a:ext uri="{FF2B5EF4-FFF2-40B4-BE49-F238E27FC236}">
                    <a16:creationId xmlns:a16="http://schemas.microsoft.com/office/drawing/2014/main" id="{1F8BB45B-AFB0-D9D6-598A-B27BC1855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8779" y="4308462"/>
                <a:ext cx="573358" cy="10096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Object 69">
                <a:extLst>
                  <a:ext uri="{FF2B5EF4-FFF2-40B4-BE49-F238E27FC236}">
                    <a16:creationId xmlns:a16="http://schemas.microsoft.com/office/drawing/2014/main" id="{5477CE2C-DC1C-9393-A290-EF2506E8D7CC}"/>
                  </a:ext>
                </a:extLst>
              </p:cNvPr>
              <p:cNvSpPr txBox="1"/>
              <p:nvPr/>
            </p:nvSpPr>
            <p:spPr bwMode="auto">
              <a:xfrm>
                <a:off x="8740534" y="4150148"/>
                <a:ext cx="573358" cy="1009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1" name="Object 69">
                <a:extLst>
                  <a:ext uri="{FF2B5EF4-FFF2-40B4-BE49-F238E27FC236}">
                    <a16:creationId xmlns:a16="http://schemas.microsoft.com/office/drawing/2014/main" id="{5477CE2C-DC1C-9393-A290-EF2506E8D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40534" y="4150148"/>
                <a:ext cx="573358" cy="10096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4127161"/>
      </p:ext>
    </p:extLst>
  </p:cSld>
  <p:clrMapOvr>
    <a:masterClrMapping/>
  </p:clrMapOvr>
  <p:transition spd="slow" advClick="0" advTm="1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4301233" y="1060794"/>
            <a:ext cx="2971800" cy="990600"/>
            <a:chOff x="528" y="1200"/>
            <a:chExt cx="2352" cy="864"/>
          </a:xfrm>
        </p:grpSpPr>
        <p:sp>
          <p:nvSpPr>
            <p:cNvPr id="15" name="Oval 4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528" y="1680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1008" y="1680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" name="Oval 20"/>
            <p:cNvSpPr>
              <a:spLocks noChangeArrowheads="1"/>
            </p:cNvSpPr>
            <p:nvPr/>
          </p:nvSpPr>
          <p:spPr bwMode="auto">
            <a:xfrm>
              <a:off x="1536" y="1680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08" y="1200"/>
              <a:ext cx="1392" cy="384"/>
              <a:chOff x="1008" y="1200"/>
              <a:chExt cx="1392" cy="384"/>
            </a:xfrm>
          </p:grpSpPr>
          <p:sp>
            <p:nvSpPr>
              <p:cNvPr id="23" name="Oval 17"/>
              <p:cNvSpPr>
                <a:spLocks noChangeArrowheads="1"/>
              </p:cNvSpPr>
              <p:nvPr/>
            </p:nvSpPr>
            <p:spPr bwMode="auto">
              <a:xfrm>
                <a:off x="1008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Oval 19"/>
              <p:cNvSpPr>
                <a:spLocks noChangeArrowheads="1"/>
              </p:cNvSpPr>
              <p:nvPr/>
            </p:nvSpPr>
            <p:spPr bwMode="auto">
              <a:xfrm>
                <a:off x="153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Oval 21"/>
              <p:cNvSpPr>
                <a:spLocks noChangeArrowheads="1"/>
              </p:cNvSpPr>
              <p:nvPr/>
            </p:nvSpPr>
            <p:spPr bwMode="auto">
              <a:xfrm>
                <a:off x="201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2016" y="1680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" name="Oval 23"/>
            <p:cNvSpPr>
              <a:spLocks noChangeArrowheads="1"/>
            </p:cNvSpPr>
            <p:nvPr/>
          </p:nvSpPr>
          <p:spPr bwMode="auto">
            <a:xfrm>
              <a:off x="2496" y="1200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" name="Oval 24"/>
            <p:cNvSpPr>
              <a:spLocks noChangeArrowheads="1"/>
            </p:cNvSpPr>
            <p:nvPr/>
          </p:nvSpPr>
          <p:spPr bwMode="auto">
            <a:xfrm>
              <a:off x="2496" y="1680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39" name="Text Box 53"/>
          <p:cNvSpPr txBox="1">
            <a:spLocks noChangeArrowheads="1"/>
          </p:cNvSpPr>
          <p:nvPr/>
        </p:nvSpPr>
        <p:spPr bwMode="auto">
          <a:xfrm>
            <a:off x="1367023" y="-15976"/>
            <a:ext cx="91630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đọc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rồi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tô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màu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mẫu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):</a:t>
            </a:r>
            <a:endParaRPr lang="en-US" altLang="en-US" sz="2400" dirty="0">
              <a:solidFill>
                <a:srgbClr val="FF0000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41" name="Text Box 58"/>
          <p:cNvSpPr txBox="1">
            <a:spLocks noChangeArrowheads="1"/>
          </p:cNvSpPr>
          <p:nvPr/>
        </p:nvSpPr>
        <p:spPr bwMode="auto">
          <a:xfrm>
            <a:off x="7810330" y="2848917"/>
            <a:ext cx="28892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</a:rPr>
              <a:t>Năm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phần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tám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Object 59"/>
              <p:cNvSpPr txBox="1"/>
              <p:nvPr/>
            </p:nvSpPr>
            <p:spPr bwMode="auto">
              <a:xfrm>
                <a:off x="9273809" y="2205322"/>
                <a:ext cx="327025" cy="7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2" name="Object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73809" y="2205322"/>
                <a:ext cx="327025" cy="7620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 Box 64"/>
          <p:cNvSpPr txBox="1">
            <a:spLocks noChangeArrowheads="1"/>
          </p:cNvSpPr>
          <p:nvPr/>
        </p:nvSpPr>
        <p:spPr bwMode="auto">
          <a:xfrm>
            <a:off x="4376480" y="2901974"/>
            <a:ext cx="330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</a:rPr>
              <a:t>Bảy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phần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mười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Object 65"/>
              <p:cNvSpPr txBox="1"/>
              <p:nvPr/>
            </p:nvSpPr>
            <p:spPr bwMode="auto">
              <a:xfrm>
                <a:off x="5360345" y="2289136"/>
                <a:ext cx="315912" cy="7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5" name="Object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0345" y="2289136"/>
                <a:ext cx="315912" cy="762000"/>
              </a:xfrm>
              <a:prstGeom prst="rect">
                <a:avLst/>
              </a:prstGeom>
              <a:blipFill>
                <a:blip r:embed="rId3"/>
                <a:stretch>
                  <a:fillRect r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 Box 54"/>
          <p:cNvSpPr txBox="1">
            <a:spLocks noChangeArrowheads="1"/>
          </p:cNvSpPr>
          <p:nvPr/>
        </p:nvSpPr>
        <p:spPr bwMode="auto">
          <a:xfrm>
            <a:off x="1893169" y="2165694"/>
            <a:ext cx="13779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latin typeface="VNI-Times" pitchFamily="2" charset="0"/>
              </a:rPr>
              <a:t> </a:t>
            </a:r>
            <a:endParaRPr lang="en-US" altLang="en-US" sz="2800" b="1">
              <a:latin typeface="VNI-Times" pitchFamily="2" charset="0"/>
              <a:cs typeface="Arial" charset="0"/>
            </a:endParaRPr>
          </a:p>
        </p:txBody>
      </p:sp>
      <p:sp>
        <p:nvSpPr>
          <p:cNvPr id="48" name="Text Box 68"/>
          <p:cNvSpPr txBox="1">
            <a:spLocks noChangeArrowheads="1"/>
          </p:cNvSpPr>
          <p:nvPr/>
        </p:nvSpPr>
        <p:spPr bwMode="auto">
          <a:xfrm>
            <a:off x="546841" y="2864288"/>
            <a:ext cx="3467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</a:rPr>
              <a:t>Bốn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phần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sáu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Object 69"/>
              <p:cNvSpPr txBox="1"/>
              <p:nvPr/>
            </p:nvSpPr>
            <p:spPr bwMode="auto">
              <a:xfrm>
                <a:off x="2376488" y="2317750"/>
                <a:ext cx="365125" cy="7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9" name="Object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6488" y="2317750"/>
                <a:ext cx="365125" cy="762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 Box 72"/>
          <p:cNvSpPr txBox="1">
            <a:spLocks noChangeArrowheads="1"/>
          </p:cNvSpPr>
          <p:nvPr/>
        </p:nvSpPr>
        <p:spPr bwMode="auto">
          <a:xfrm>
            <a:off x="1851960" y="4720406"/>
            <a:ext cx="1317171" cy="46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54" name="Text Box 75"/>
          <p:cNvSpPr txBox="1">
            <a:spLocks noChangeArrowheads="1"/>
          </p:cNvSpPr>
          <p:nvPr/>
        </p:nvSpPr>
        <p:spPr bwMode="auto">
          <a:xfrm>
            <a:off x="1012726" y="5865080"/>
            <a:ext cx="3073400" cy="46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Chín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phần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mười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hai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Object 76"/>
              <p:cNvSpPr txBox="1"/>
              <p:nvPr/>
            </p:nvSpPr>
            <p:spPr bwMode="auto">
              <a:xfrm>
                <a:off x="2127329" y="5232961"/>
                <a:ext cx="462839" cy="7458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5" name="Object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7329" y="5232961"/>
                <a:ext cx="462839" cy="745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 Box 78"/>
          <p:cNvSpPr txBox="1">
            <a:spLocks noChangeArrowheads="1"/>
          </p:cNvSpPr>
          <p:nvPr/>
        </p:nvSpPr>
        <p:spPr bwMode="auto">
          <a:xfrm>
            <a:off x="4990499" y="4825385"/>
            <a:ext cx="141514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60" name="Text Box 81"/>
          <p:cNvSpPr txBox="1">
            <a:spLocks noChangeArrowheads="1"/>
          </p:cNvSpPr>
          <p:nvPr/>
        </p:nvSpPr>
        <p:spPr bwMode="auto">
          <a:xfrm>
            <a:off x="4220412" y="5857260"/>
            <a:ext cx="330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Một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phần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ba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Object 82"/>
              <p:cNvSpPr txBox="1"/>
              <p:nvPr/>
            </p:nvSpPr>
            <p:spPr bwMode="auto">
              <a:xfrm>
                <a:off x="5686614" y="5230878"/>
                <a:ext cx="373440" cy="7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1" name="Object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6614" y="5230878"/>
                <a:ext cx="373440" cy="76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 Box 87"/>
          <p:cNvSpPr txBox="1">
            <a:spLocks noChangeArrowheads="1"/>
          </p:cNvSpPr>
          <p:nvPr/>
        </p:nvSpPr>
        <p:spPr bwMode="auto">
          <a:xfrm>
            <a:off x="7777921" y="5865080"/>
            <a:ext cx="324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Một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phần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bốn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Object 88"/>
              <p:cNvSpPr txBox="1"/>
              <p:nvPr/>
            </p:nvSpPr>
            <p:spPr bwMode="auto">
              <a:xfrm>
                <a:off x="9317648" y="5230878"/>
                <a:ext cx="365403" cy="7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eqArr>
                            <m:eqArr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</m:e>
                          </m:eqAr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7" name="Object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17648" y="5230878"/>
                <a:ext cx="365403" cy="76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 Box 46"/>
          <p:cNvSpPr txBox="1">
            <a:spLocks noChangeArrowheads="1"/>
          </p:cNvSpPr>
          <p:nvPr/>
        </p:nvSpPr>
        <p:spPr bwMode="auto">
          <a:xfrm>
            <a:off x="2080489" y="4720400"/>
            <a:ext cx="156845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VNI-Times" pitchFamily="2" charset="0"/>
              </a:rPr>
              <a:t> Hình 4</a:t>
            </a:r>
            <a:endParaRPr lang="en-US" altLang="en-US" sz="2400" b="1">
              <a:latin typeface="VNI-Times" pitchFamily="2" charset="0"/>
              <a:cs typeface="Arial" charset="0"/>
            </a:endParaRPr>
          </a:p>
        </p:txBody>
      </p:sp>
      <p:pic>
        <p:nvPicPr>
          <p:cNvPr id="127" name="Hình ảnh 126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E09FEFF-D797-BD33-42DE-AAB8AFE5A4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  <p:grpSp>
        <p:nvGrpSpPr>
          <p:cNvPr id="128" name="Group 21">
            <a:extLst>
              <a:ext uri="{FF2B5EF4-FFF2-40B4-BE49-F238E27FC236}">
                <a16:creationId xmlns:a16="http://schemas.microsoft.com/office/drawing/2014/main" id="{9FA1B4D4-E644-7442-CA35-6770A3C86D48}"/>
              </a:ext>
            </a:extLst>
          </p:cNvPr>
          <p:cNvGrpSpPr>
            <a:grpSpLocks/>
          </p:cNvGrpSpPr>
          <p:nvPr/>
        </p:nvGrpSpPr>
        <p:grpSpPr bwMode="auto">
          <a:xfrm>
            <a:off x="1357543" y="908548"/>
            <a:ext cx="1833608" cy="1142846"/>
            <a:chOff x="528" y="1288"/>
            <a:chExt cx="1162" cy="776"/>
          </a:xfrm>
        </p:grpSpPr>
        <p:sp>
          <p:nvSpPr>
            <p:cNvPr id="129" name="Oval 4">
              <a:extLst>
                <a:ext uri="{FF2B5EF4-FFF2-40B4-BE49-F238E27FC236}">
                  <a16:creationId xmlns:a16="http://schemas.microsoft.com/office/drawing/2014/main" id="{454AD6F0-6AB0-01EB-B8E7-042E10D03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288"/>
              <a:ext cx="38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0" name="Oval 16">
              <a:extLst>
                <a:ext uri="{FF2B5EF4-FFF2-40B4-BE49-F238E27FC236}">
                  <a16:creationId xmlns:a16="http://schemas.microsoft.com/office/drawing/2014/main" id="{6128435F-BDB2-A7D6-6C71-AF33C4E73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680"/>
              <a:ext cx="38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1" name="Oval 18">
              <a:extLst>
                <a:ext uri="{FF2B5EF4-FFF2-40B4-BE49-F238E27FC236}">
                  <a16:creationId xmlns:a16="http://schemas.microsoft.com/office/drawing/2014/main" id="{4ACC2A81-7502-42DA-6362-240A53B75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" y="1680"/>
              <a:ext cx="38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2" name="Oval 20">
              <a:extLst>
                <a:ext uri="{FF2B5EF4-FFF2-40B4-BE49-F238E27FC236}">
                  <a16:creationId xmlns:a16="http://schemas.microsoft.com/office/drawing/2014/main" id="{22A642B6-1A5F-8A8E-56E0-590B618A8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6" y="1680"/>
              <a:ext cx="38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133" name="Group 26">
              <a:extLst>
                <a:ext uri="{FF2B5EF4-FFF2-40B4-BE49-F238E27FC236}">
                  <a16:creationId xmlns:a16="http://schemas.microsoft.com/office/drawing/2014/main" id="{9687E838-71F9-7475-795A-C9A1935E63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8" y="1288"/>
              <a:ext cx="772" cy="384"/>
              <a:chOff x="918" y="1288"/>
              <a:chExt cx="772" cy="384"/>
            </a:xfrm>
          </p:grpSpPr>
          <p:sp>
            <p:nvSpPr>
              <p:cNvPr id="137" name="Oval 17">
                <a:extLst>
                  <a:ext uri="{FF2B5EF4-FFF2-40B4-BE49-F238E27FC236}">
                    <a16:creationId xmlns:a16="http://schemas.microsoft.com/office/drawing/2014/main" id="{465B7BED-A471-618D-BF46-58D350664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" y="1288"/>
                <a:ext cx="384" cy="384"/>
              </a:xfrm>
              <a:prstGeom prst="rect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" name="Oval 19">
                <a:extLst>
                  <a:ext uri="{FF2B5EF4-FFF2-40B4-BE49-F238E27FC236}">
                    <a16:creationId xmlns:a16="http://schemas.microsoft.com/office/drawing/2014/main" id="{7AAFA290-C358-11E7-E33F-B0BA89E0F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288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268" name="Nhóm 267">
            <a:extLst>
              <a:ext uri="{FF2B5EF4-FFF2-40B4-BE49-F238E27FC236}">
                <a16:creationId xmlns:a16="http://schemas.microsoft.com/office/drawing/2014/main" id="{6A67AE8F-8D7C-AC37-1763-4BCDF124F306}"/>
              </a:ext>
            </a:extLst>
          </p:cNvPr>
          <p:cNvGrpSpPr/>
          <p:nvPr/>
        </p:nvGrpSpPr>
        <p:grpSpPr>
          <a:xfrm>
            <a:off x="4303672" y="1060794"/>
            <a:ext cx="2365310" cy="990600"/>
            <a:chOff x="4309341" y="1060794"/>
            <a:chExt cx="2365310" cy="990600"/>
          </a:xfrm>
        </p:grpSpPr>
        <p:sp>
          <p:nvSpPr>
            <p:cNvPr id="140" name="Oval 4">
              <a:extLst>
                <a:ext uri="{FF2B5EF4-FFF2-40B4-BE49-F238E27FC236}">
                  <a16:creationId xmlns:a16="http://schemas.microsoft.com/office/drawing/2014/main" id="{DCB47111-7FDC-E546-0873-393E588D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341" y="1060794"/>
              <a:ext cx="485192" cy="44026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E2B6BEA1-DFBB-062F-E34C-EDF059A1C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341" y="1611127"/>
              <a:ext cx="485192" cy="44026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2" name="Oval 18">
              <a:extLst>
                <a:ext uri="{FF2B5EF4-FFF2-40B4-BE49-F238E27FC236}">
                  <a16:creationId xmlns:a16="http://schemas.microsoft.com/office/drawing/2014/main" id="{EE8FE6A4-5C49-2137-A7C4-3930116E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831" y="1611127"/>
              <a:ext cx="485192" cy="44026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3" name="Oval 20">
              <a:extLst>
                <a:ext uri="{FF2B5EF4-FFF2-40B4-BE49-F238E27FC236}">
                  <a16:creationId xmlns:a16="http://schemas.microsoft.com/office/drawing/2014/main" id="{F6566D9F-9EDC-0EFD-9F37-B1866C80A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2970" y="1611127"/>
              <a:ext cx="485192" cy="44026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4" name="Oval 17">
              <a:extLst>
                <a:ext uri="{FF2B5EF4-FFF2-40B4-BE49-F238E27FC236}">
                  <a16:creationId xmlns:a16="http://schemas.microsoft.com/office/drawing/2014/main" id="{1CEB585A-7C77-E862-54ED-697459BC3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831" y="1060794"/>
              <a:ext cx="485192" cy="44026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5" name="Oval 19">
              <a:extLst>
                <a:ext uri="{FF2B5EF4-FFF2-40B4-BE49-F238E27FC236}">
                  <a16:creationId xmlns:a16="http://schemas.microsoft.com/office/drawing/2014/main" id="{DF3E239C-1AB7-0037-7852-2E70E8346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2970" y="1060794"/>
              <a:ext cx="485192" cy="44026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6" name="Oval 21">
              <a:extLst>
                <a:ext uri="{FF2B5EF4-FFF2-40B4-BE49-F238E27FC236}">
                  <a16:creationId xmlns:a16="http://schemas.microsoft.com/office/drawing/2014/main" id="{0A940C9B-7B17-3683-E93F-737C8A1F4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459" y="1060794"/>
              <a:ext cx="485192" cy="44026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159" name="Nhóm 158">
            <a:extLst>
              <a:ext uri="{FF2B5EF4-FFF2-40B4-BE49-F238E27FC236}">
                <a16:creationId xmlns:a16="http://schemas.microsoft.com/office/drawing/2014/main" id="{5630BBE3-9484-0EBA-A083-FE89174AD44D}"/>
              </a:ext>
            </a:extLst>
          </p:cNvPr>
          <p:cNvGrpSpPr/>
          <p:nvPr/>
        </p:nvGrpSpPr>
        <p:grpSpPr>
          <a:xfrm>
            <a:off x="8214483" y="771196"/>
            <a:ext cx="2598220" cy="1142846"/>
            <a:chOff x="8272127" y="975198"/>
            <a:chExt cx="2598220" cy="1142846"/>
          </a:xfrm>
        </p:grpSpPr>
        <p:sp>
          <p:nvSpPr>
            <p:cNvPr id="150" name="Oval 4">
              <a:extLst>
                <a:ext uri="{FF2B5EF4-FFF2-40B4-BE49-F238E27FC236}">
                  <a16:creationId xmlns:a16="http://schemas.microsoft.com/office/drawing/2014/main" id="{8AABF25A-9DE7-E40B-0184-51CB47D64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2127" y="97519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1" name="Oval 16">
              <a:extLst>
                <a:ext uri="{FF2B5EF4-FFF2-40B4-BE49-F238E27FC236}">
                  <a16:creationId xmlns:a16="http://schemas.microsoft.com/office/drawing/2014/main" id="{48FA7FB2-6EBE-381A-2D08-4C43755F6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2127" y="1552512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2" name="Oval 18">
              <a:extLst>
                <a:ext uri="{FF2B5EF4-FFF2-40B4-BE49-F238E27FC236}">
                  <a16:creationId xmlns:a16="http://schemas.microsoft.com/office/drawing/2014/main" id="{97E17DA5-F3B7-F790-35CB-3AAE66F9F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2557" y="1552512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3" name="Oval 20">
              <a:extLst>
                <a:ext uri="{FF2B5EF4-FFF2-40B4-BE49-F238E27FC236}">
                  <a16:creationId xmlns:a16="http://schemas.microsoft.com/office/drawing/2014/main" id="{F7ECF850-2DA4-6972-FA72-5B73440C7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1527" y="1552512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154" name="Group 26">
              <a:extLst>
                <a:ext uri="{FF2B5EF4-FFF2-40B4-BE49-F238E27FC236}">
                  <a16:creationId xmlns:a16="http://schemas.microsoft.com/office/drawing/2014/main" id="{F4D4EB40-B48B-A219-4D18-A5CD16372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92118" y="975198"/>
              <a:ext cx="1318821" cy="565532"/>
              <a:chOff x="922" y="1288"/>
              <a:chExt cx="768" cy="384"/>
            </a:xfrm>
          </p:grpSpPr>
          <p:sp>
            <p:nvSpPr>
              <p:cNvPr id="155" name="Oval 17">
                <a:extLst>
                  <a:ext uri="{FF2B5EF4-FFF2-40B4-BE49-F238E27FC236}">
                    <a16:creationId xmlns:a16="http://schemas.microsoft.com/office/drawing/2014/main" id="{95FFF764-0D76-233A-2367-79335DA9E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2" y="1288"/>
                <a:ext cx="384" cy="384"/>
              </a:xfrm>
              <a:prstGeom prst="rect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" name="Oval 19">
                <a:extLst>
                  <a:ext uri="{FF2B5EF4-FFF2-40B4-BE49-F238E27FC236}">
                    <a16:creationId xmlns:a16="http://schemas.microsoft.com/office/drawing/2014/main" id="{65E4CBC1-489B-FB54-1BAE-CD71E1796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288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57" name="Oval 20">
              <a:extLst>
                <a:ext uri="{FF2B5EF4-FFF2-40B4-BE49-F238E27FC236}">
                  <a16:creationId xmlns:a16="http://schemas.microsoft.com/office/drawing/2014/main" id="{8EADCE40-536E-C134-3AD7-5E8C21735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0937" y="1552512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8" name="Oval 19">
              <a:extLst>
                <a:ext uri="{FF2B5EF4-FFF2-40B4-BE49-F238E27FC236}">
                  <a16:creationId xmlns:a16="http://schemas.microsoft.com/office/drawing/2014/main" id="{A2A54BDF-1008-4A8D-E85D-20343B057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0937" y="97519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165" name="Nhóm 164">
            <a:extLst>
              <a:ext uri="{FF2B5EF4-FFF2-40B4-BE49-F238E27FC236}">
                <a16:creationId xmlns:a16="http://schemas.microsoft.com/office/drawing/2014/main" id="{8669563F-B672-FBBF-9E85-64AA5EC902C7}"/>
              </a:ext>
            </a:extLst>
          </p:cNvPr>
          <p:cNvGrpSpPr/>
          <p:nvPr/>
        </p:nvGrpSpPr>
        <p:grpSpPr>
          <a:xfrm>
            <a:off x="8205936" y="771196"/>
            <a:ext cx="1955465" cy="1142846"/>
            <a:chOff x="8223263" y="975198"/>
            <a:chExt cx="1995403" cy="1142846"/>
          </a:xfrm>
        </p:grpSpPr>
        <p:sp>
          <p:nvSpPr>
            <p:cNvPr id="160" name="Oval 4">
              <a:extLst>
                <a:ext uri="{FF2B5EF4-FFF2-40B4-BE49-F238E27FC236}">
                  <a16:creationId xmlns:a16="http://schemas.microsoft.com/office/drawing/2014/main" id="{2AA55954-AB1B-4BC5-DBFB-3255E244E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3263" y="975198"/>
              <a:ext cx="659410" cy="5655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1" name="Oval 16">
              <a:extLst>
                <a:ext uri="{FF2B5EF4-FFF2-40B4-BE49-F238E27FC236}">
                  <a16:creationId xmlns:a16="http://schemas.microsoft.com/office/drawing/2014/main" id="{7412E6E4-5B45-2834-FE3E-7C764FE33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3263" y="1552512"/>
              <a:ext cx="659410" cy="5655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2" name="Oval 18">
              <a:extLst>
                <a:ext uri="{FF2B5EF4-FFF2-40B4-BE49-F238E27FC236}">
                  <a16:creationId xmlns:a16="http://schemas.microsoft.com/office/drawing/2014/main" id="{FA1FA313-DF9A-0B24-461F-12897040D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2977" y="1552512"/>
              <a:ext cx="659410" cy="5655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3" name="Oval 17">
              <a:extLst>
                <a:ext uri="{FF2B5EF4-FFF2-40B4-BE49-F238E27FC236}">
                  <a16:creationId xmlns:a16="http://schemas.microsoft.com/office/drawing/2014/main" id="{58BB841C-0D76-8437-E791-C0D840319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2977" y="975198"/>
              <a:ext cx="659410" cy="5655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4" name="Oval 19">
              <a:extLst>
                <a:ext uri="{FF2B5EF4-FFF2-40B4-BE49-F238E27FC236}">
                  <a16:creationId xmlns:a16="http://schemas.microsoft.com/office/drawing/2014/main" id="{99CC97E2-42D2-6D1B-DAAA-822C8F8D8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9256" y="975198"/>
              <a:ext cx="659410" cy="5655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183" name="Nhóm 182">
            <a:extLst>
              <a:ext uri="{FF2B5EF4-FFF2-40B4-BE49-F238E27FC236}">
                <a16:creationId xmlns:a16="http://schemas.microsoft.com/office/drawing/2014/main" id="{5198B155-7D04-8834-D1EE-E86DC629F3EC}"/>
              </a:ext>
            </a:extLst>
          </p:cNvPr>
          <p:cNvGrpSpPr/>
          <p:nvPr/>
        </p:nvGrpSpPr>
        <p:grpSpPr>
          <a:xfrm>
            <a:off x="1156770" y="3402100"/>
            <a:ext cx="2598220" cy="1714690"/>
            <a:chOff x="1164878" y="3402100"/>
            <a:chExt cx="2598220" cy="1714690"/>
          </a:xfrm>
        </p:grpSpPr>
        <p:sp>
          <p:nvSpPr>
            <p:cNvPr id="169" name="Oval 4">
              <a:extLst>
                <a:ext uri="{FF2B5EF4-FFF2-40B4-BE49-F238E27FC236}">
                  <a16:creationId xmlns:a16="http://schemas.microsoft.com/office/drawing/2014/main" id="{CB6EF45C-2F1D-57E3-81B3-D1F4F8170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78" y="3402100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0" name="Oval 16">
              <a:extLst>
                <a:ext uri="{FF2B5EF4-FFF2-40B4-BE49-F238E27FC236}">
                  <a16:creationId xmlns:a16="http://schemas.microsoft.com/office/drawing/2014/main" id="{20525D97-2E4C-C217-7E9E-1FDA0E128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78" y="3979414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1" name="Oval 18">
              <a:extLst>
                <a:ext uri="{FF2B5EF4-FFF2-40B4-BE49-F238E27FC236}">
                  <a16:creationId xmlns:a16="http://schemas.microsoft.com/office/drawing/2014/main" id="{867B41E2-14EC-E021-1409-EF0B86437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308" y="3979414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2" name="Oval 20">
              <a:extLst>
                <a:ext uri="{FF2B5EF4-FFF2-40B4-BE49-F238E27FC236}">
                  <a16:creationId xmlns:a16="http://schemas.microsoft.com/office/drawing/2014/main" id="{D86B4A2A-6C71-8D50-E760-2487F17EF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278" y="3979414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173" name="Group 26">
              <a:extLst>
                <a:ext uri="{FF2B5EF4-FFF2-40B4-BE49-F238E27FC236}">
                  <a16:creationId xmlns:a16="http://schemas.microsoft.com/office/drawing/2014/main" id="{EC1E8CEF-F992-F785-2B8E-421A1099D5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4869" y="3402655"/>
              <a:ext cx="1318821" cy="565532"/>
              <a:chOff x="922" y="1297"/>
              <a:chExt cx="768" cy="384"/>
            </a:xfrm>
          </p:grpSpPr>
          <p:sp>
            <p:nvSpPr>
              <p:cNvPr id="176" name="Oval 17">
                <a:extLst>
                  <a:ext uri="{FF2B5EF4-FFF2-40B4-BE49-F238E27FC236}">
                    <a16:creationId xmlns:a16="http://schemas.microsoft.com/office/drawing/2014/main" id="{3EBFB9A5-FF88-847B-C292-928C88C3D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2" y="1297"/>
                <a:ext cx="384" cy="384"/>
              </a:xfrm>
              <a:prstGeom prst="rect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" name="Oval 19">
                <a:extLst>
                  <a:ext uri="{FF2B5EF4-FFF2-40B4-BE49-F238E27FC236}">
                    <a16:creationId xmlns:a16="http://schemas.microsoft.com/office/drawing/2014/main" id="{3922B9D5-0089-911A-B76E-49B414D30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297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74" name="Oval 20">
              <a:extLst>
                <a:ext uri="{FF2B5EF4-FFF2-40B4-BE49-F238E27FC236}">
                  <a16:creationId xmlns:a16="http://schemas.microsoft.com/office/drawing/2014/main" id="{D2DF51DA-C3D7-2F44-75ED-D93275D55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688" y="3979414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5" name="Oval 19">
              <a:extLst>
                <a:ext uri="{FF2B5EF4-FFF2-40B4-BE49-F238E27FC236}">
                  <a16:creationId xmlns:a16="http://schemas.microsoft.com/office/drawing/2014/main" id="{26C5989A-F7C2-5D93-722F-D594ECF9F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688" y="3402100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8" name="Oval 16">
              <a:extLst>
                <a:ext uri="{FF2B5EF4-FFF2-40B4-BE49-F238E27FC236}">
                  <a16:creationId xmlns:a16="http://schemas.microsoft.com/office/drawing/2014/main" id="{51BA3C33-E6F0-9870-411B-74DEAE702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78" y="455125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9" name="Oval 18">
              <a:extLst>
                <a:ext uri="{FF2B5EF4-FFF2-40B4-BE49-F238E27FC236}">
                  <a16:creationId xmlns:a16="http://schemas.microsoft.com/office/drawing/2014/main" id="{B173A329-1E31-E8D2-F4E5-A0C6CA7CF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308" y="455125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0" name="Oval 20">
              <a:extLst>
                <a:ext uri="{FF2B5EF4-FFF2-40B4-BE49-F238E27FC236}">
                  <a16:creationId xmlns:a16="http://schemas.microsoft.com/office/drawing/2014/main" id="{1EF8A881-4C83-AEDE-3316-759ED8E6B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278" y="455125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1" name="Oval 20">
              <a:extLst>
                <a:ext uri="{FF2B5EF4-FFF2-40B4-BE49-F238E27FC236}">
                  <a16:creationId xmlns:a16="http://schemas.microsoft.com/office/drawing/2014/main" id="{9149198F-0666-7C3B-BD72-D1A4E2EE1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688" y="455125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202" name="Nhóm 201">
            <a:extLst>
              <a:ext uri="{FF2B5EF4-FFF2-40B4-BE49-F238E27FC236}">
                <a16:creationId xmlns:a16="http://schemas.microsoft.com/office/drawing/2014/main" id="{E9334045-FEF0-F0BC-1359-A503F62C40E1}"/>
              </a:ext>
            </a:extLst>
          </p:cNvPr>
          <p:cNvGrpSpPr/>
          <p:nvPr/>
        </p:nvGrpSpPr>
        <p:grpSpPr>
          <a:xfrm>
            <a:off x="1164878" y="3401334"/>
            <a:ext cx="1938813" cy="1714690"/>
            <a:chOff x="1164878" y="3401334"/>
            <a:chExt cx="1938813" cy="1714690"/>
          </a:xfrm>
        </p:grpSpPr>
        <p:sp>
          <p:nvSpPr>
            <p:cNvPr id="193" name="Oval 4">
              <a:extLst>
                <a:ext uri="{FF2B5EF4-FFF2-40B4-BE49-F238E27FC236}">
                  <a16:creationId xmlns:a16="http://schemas.microsoft.com/office/drawing/2014/main" id="{11D4870C-24A1-7914-744B-2CC7BBD47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78" y="3401334"/>
              <a:ext cx="659410" cy="5655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4" name="Oval 16">
              <a:extLst>
                <a:ext uri="{FF2B5EF4-FFF2-40B4-BE49-F238E27FC236}">
                  <a16:creationId xmlns:a16="http://schemas.microsoft.com/office/drawing/2014/main" id="{2D69ABD5-119D-3D54-35A3-E32224BD1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78" y="3978648"/>
              <a:ext cx="659410" cy="5655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5" name="Oval 18">
              <a:extLst>
                <a:ext uri="{FF2B5EF4-FFF2-40B4-BE49-F238E27FC236}">
                  <a16:creationId xmlns:a16="http://schemas.microsoft.com/office/drawing/2014/main" id="{11DB7104-C273-5B58-C0A2-B421C0FF5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308" y="3978648"/>
              <a:ext cx="659410" cy="5655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6" name="Oval 20">
              <a:extLst>
                <a:ext uri="{FF2B5EF4-FFF2-40B4-BE49-F238E27FC236}">
                  <a16:creationId xmlns:a16="http://schemas.microsoft.com/office/drawing/2014/main" id="{4572C2D3-E469-2BDE-94AE-CB1E5E870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278" y="3978648"/>
              <a:ext cx="659410" cy="5655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7" name="Oval 17">
              <a:extLst>
                <a:ext uri="{FF2B5EF4-FFF2-40B4-BE49-F238E27FC236}">
                  <a16:creationId xmlns:a16="http://schemas.microsoft.com/office/drawing/2014/main" id="{6359A510-6793-F771-6B89-5AD7E3E8D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869" y="3401889"/>
              <a:ext cx="659411" cy="5655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8" name="Oval 19">
              <a:extLst>
                <a:ext uri="{FF2B5EF4-FFF2-40B4-BE49-F238E27FC236}">
                  <a16:creationId xmlns:a16="http://schemas.microsoft.com/office/drawing/2014/main" id="{CEE1EF8F-18CB-7CDC-3661-A0C67B0E8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280" y="3401889"/>
              <a:ext cx="659411" cy="5655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9" name="Oval 16">
              <a:extLst>
                <a:ext uri="{FF2B5EF4-FFF2-40B4-BE49-F238E27FC236}">
                  <a16:creationId xmlns:a16="http://schemas.microsoft.com/office/drawing/2014/main" id="{40A8362C-3274-9B32-594A-14ACF4442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78" y="4550492"/>
              <a:ext cx="659410" cy="5655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0" name="Oval 18">
              <a:extLst>
                <a:ext uri="{FF2B5EF4-FFF2-40B4-BE49-F238E27FC236}">
                  <a16:creationId xmlns:a16="http://schemas.microsoft.com/office/drawing/2014/main" id="{610FAE52-405C-513A-C37A-875CEB45B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308" y="4550492"/>
              <a:ext cx="659410" cy="5655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1" name="Oval 20">
              <a:extLst>
                <a:ext uri="{FF2B5EF4-FFF2-40B4-BE49-F238E27FC236}">
                  <a16:creationId xmlns:a16="http://schemas.microsoft.com/office/drawing/2014/main" id="{84742675-A6FC-D950-647E-2C0EFC702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278" y="4550492"/>
              <a:ext cx="659410" cy="5655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225" name="Text Box 46">
            <a:extLst>
              <a:ext uri="{FF2B5EF4-FFF2-40B4-BE49-F238E27FC236}">
                <a16:creationId xmlns:a16="http://schemas.microsoft.com/office/drawing/2014/main" id="{BD00D647-9829-BF3F-CEA9-E0ECD6FF6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965" y="4694243"/>
            <a:ext cx="156845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VNI-Times" pitchFamily="2" charset="0"/>
              </a:rPr>
              <a:t> Hình 4</a:t>
            </a:r>
            <a:endParaRPr lang="en-US" altLang="en-US" sz="2400" b="1">
              <a:latin typeface="VNI-Times" pitchFamily="2" charset="0"/>
              <a:cs typeface="Arial" charset="0"/>
            </a:endParaRPr>
          </a:p>
        </p:txBody>
      </p:sp>
      <p:grpSp>
        <p:nvGrpSpPr>
          <p:cNvPr id="226" name="Nhóm 225">
            <a:extLst>
              <a:ext uri="{FF2B5EF4-FFF2-40B4-BE49-F238E27FC236}">
                <a16:creationId xmlns:a16="http://schemas.microsoft.com/office/drawing/2014/main" id="{647318DE-FFD0-D630-E1AE-89C71C9674A4}"/>
              </a:ext>
            </a:extLst>
          </p:cNvPr>
          <p:cNvGrpSpPr/>
          <p:nvPr/>
        </p:nvGrpSpPr>
        <p:grpSpPr>
          <a:xfrm>
            <a:off x="4576094" y="3363639"/>
            <a:ext cx="2598220" cy="1714690"/>
            <a:chOff x="1164878" y="3402100"/>
            <a:chExt cx="2598220" cy="1714690"/>
          </a:xfrm>
        </p:grpSpPr>
        <p:sp>
          <p:nvSpPr>
            <p:cNvPr id="227" name="Oval 4">
              <a:extLst>
                <a:ext uri="{FF2B5EF4-FFF2-40B4-BE49-F238E27FC236}">
                  <a16:creationId xmlns:a16="http://schemas.microsoft.com/office/drawing/2014/main" id="{A676258A-AC60-8BC9-C200-2E6E60692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78" y="3402100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8" name="Oval 16">
              <a:extLst>
                <a:ext uri="{FF2B5EF4-FFF2-40B4-BE49-F238E27FC236}">
                  <a16:creationId xmlns:a16="http://schemas.microsoft.com/office/drawing/2014/main" id="{06BA47F0-71A6-610D-047D-CB13967AC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78" y="3979414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9" name="Oval 18">
              <a:extLst>
                <a:ext uri="{FF2B5EF4-FFF2-40B4-BE49-F238E27FC236}">
                  <a16:creationId xmlns:a16="http://schemas.microsoft.com/office/drawing/2014/main" id="{C5D0F1B9-339C-A9A8-B6D7-B83FA86AB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308" y="3979414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0" name="Oval 20">
              <a:extLst>
                <a:ext uri="{FF2B5EF4-FFF2-40B4-BE49-F238E27FC236}">
                  <a16:creationId xmlns:a16="http://schemas.microsoft.com/office/drawing/2014/main" id="{D5C05FF3-718D-57D4-D920-BA10172CB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278" y="3979414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231" name="Group 26">
              <a:extLst>
                <a:ext uri="{FF2B5EF4-FFF2-40B4-BE49-F238E27FC236}">
                  <a16:creationId xmlns:a16="http://schemas.microsoft.com/office/drawing/2014/main" id="{5ED42518-7E26-FD47-1F2F-6D3B27CDD2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4869" y="3402655"/>
              <a:ext cx="1318821" cy="565532"/>
              <a:chOff x="922" y="1297"/>
              <a:chExt cx="768" cy="384"/>
            </a:xfrm>
          </p:grpSpPr>
          <p:sp>
            <p:nvSpPr>
              <p:cNvPr id="238" name="Oval 17">
                <a:extLst>
                  <a:ext uri="{FF2B5EF4-FFF2-40B4-BE49-F238E27FC236}">
                    <a16:creationId xmlns:a16="http://schemas.microsoft.com/office/drawing/2014/main" id="{A89E663D-167E-95FC-72B2-49B1A5A20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2" y="1297"/>
                <a:ext cx="384" cy="384"/>
              </a:xfrm>
              <a:prstGeom prst="rect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9" name="Oval 19">
                <a:extLst>
                  <a:ext uri="{FF2B5EF4-FFF2-40B4-BE49-F238E27FC236}">
                    <a16:creationId xmlns:a16="http://schemas.microsoft.com/office/drawing/2014/main" id="{D06499DF-0E0A-D6EF-CB22-CCCB82D30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297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32" name="Oval 20">
              <a:extLst>
                <a:ext uri="{FF2B5EF4-FFF2-40B4-BE49-F238E27FC236}">
                  <a16:creationId xmlns:a16="http://schemas.microsoft.com/office/drawing/2014/main" id="{8C535530-B9D4-8017-3D3E-010905CD9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688" y="3979414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3" name="Oval 19">
              <a:extLst>
                <a:ext uri="{FF2B5EF4-FFF2-40B4-BE49-F238E27FC236}">
                  <a16:creationId xmlns:a16="http://schemas.microsoft.com/office/drawing/2014/main" id="{C6A94B09-B260-6AA9-9C4C-BD2F03CBF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688" y="3402100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4" name="Oval 16">
              <a:extLst>
                <a:ext uri="{FF2B5EF4-FFF2-40B4-BE49-F238E27FC236}">
                  <a16:creationId xmlns:a16="http://schemas.microsoft.com/office/drawing/2014/main" id="{B8CFF118-AF05-96D1-66A7-446813A81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78" y="455125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5" name="Oval 18">
              <a:extLst>
                <a:ext uri="{FF2B5EF4-FFF2-40B4-BE49-F238E27FC236}">
                  <a16:creationId xmlns:a16="http://schemas.microsoft.com/office/drawing/2014/main" id="{99E18049-7560-8486-85BE-0F3F90DF2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308" y="455125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6" name="Oval 20">
              <a:extLst>
                <a:ext uri="{FF2B5EF4-FFF2-40B4-BE49-F238E27FC236}">
                  <a16:creationId xmlns:a16="http://schemas.microsoft.com/office/drawing/2014/main" id="{A9E1A877-6AAC-485A-FBFA-590E9A800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278" y="455125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7" name="Oval 20">
              <a:extLst>
                <a:ext uri="{FF2B5EF4-FFF2-40B4-BE49-F238E27FC236}">
                  <a16:creationId xmlns:a16="http://schemas.microsoft.com/office/drawing/2014/main" id="{AFBAE715-5EAA-E149-D7FD-BC99E7421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688" y="455125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244" name="Nhóm 243">
            <a:extLst>
              <a:ext uri="{FF2B5EF4-FFF2-40B4-BE49-F238E27FC236}">
                <a16:creationId xmlns:a16="http://schemas.microsoft.com/office/drawing/2014/main" id="{39E2F3B5-E0EC-A478-936C-A89B01EC93F3}"/>
              </a:ext>
            </a:extLst>
          </p:cNvPr>
          <p:cNvGrpSpPr/>
          <p:nvPr/>
        </p:nvGrpSpPr>
        <p:grpSpPr>
          <a:xfrm>
            <a:off x="4576094" y="3376329"/>
            <a:ext cx="2598220" cy="566087"/>
            <a:chOff x="4592010" y="3376023"/>
            <a:chExt cx="2598220" cy="56608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40" name="Oval 4">
              <a:extLst>
                <a:ext uri="{FF2B5EF4-FFF2-40B4-BE49-F238E27FC236}">
                  <a16:creationId xmlns:a16="http://schemas.microsoft.com/office/drawing/2014/main" id="{44286055-0014-E12B-1627-F7EB3ECE8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010" y="3376023"/>
              <a:ext cx="659410" cy="565532"/>
            </a:xfrm>
            <a:prstGeom prst="rect">
              <a:avLst/>
            </a:prstGeom>
            <a:grp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1" name="Oval 17">
              <a:extLst>
                <a:ext uri="{FF2B5EF4-FFF2-40B4-BE49-F238E27FC236}">
                  <a16:creationId xmlns:a16="http://schemas.microsoft.com/office/drawing/2014/main" id="{9817E633-D49E-873A-E43E-071F9F24F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2001" y="3376578"/>
              <a:ext cx="659411" cy="565532"/>
            </a:xfrm>
            <a:prstGeom prst="rect">
              <a:avLst/>
            </a:prstGeom>
            <a:grp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2" name="Oval 19">
              <a:extLst>
                <a:ext uri="{FF2B5EF4-FFF2-40B4-BE49-F238E27FC236}">
                  <a16:creationId xmlns:a16="http://schemas.microsoft.com/office/drawing/2014/main" id="{A6DC536C-9B6C-D96A-4C63-4EF55985D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1412" y="3376578"/>
              <a:ext cx="659411" cy="565532"/>
            </a:xfrm>
            <a:prstGeom prst="rect">
              <a:avLst/>
            </a:prstGeom>
            <a:grp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3" name="Oval 19">
              <a:extLst>
                <a:ext uri="{FF2B5EF4-FFF2-40B4-BE49-F238E27FC236}">
                  <a16:creationId xmlns:a16="http://schemas.microsoft.com/office/drawing/2014/main" id="{94AAE5DF-0169-7236-2EBC-5BEFEC7EB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0820" y="3376023"/>
              <a:ext cx="659410" cy="565532"/>
            </a:xfrm>
            <a:prstGeom prst="rect">
              <a:avLst/>
            </a:prstGeom>
            <a:grp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247" name="Nhóm 246">
            <a:extLst>
              <a:ext uri="{FF2B5EF4-FFF2-40B4-BE49-F238E27FC236}">
                <a16:creationId xmlns:a16="http://schemas.microsoft.com/office/drawing/2014/main" id="{F5236BFD-A528-6D70-A0C6-F0954E0CE8C6}"/>
              </a:ext>
            </a:extLst>
          </p:cNvPr>
          <p:cNvGrpSpPr/>
          <p:nvPr/>
        </p:nvGrpSpPr>
        <p:grpSpPr>
          <a:xfrm>
            <a:off x="8027362" y="3353380"/>
            <a:ext cx="2598220" cy="1714690"/>
            <a:chOff x="1164878" y="3402100"/>
            <a:chExt cx="2598220" cy="1714690"/>
          </a:xfrm>
        </p:grpSpPr>
        <p:sp>
          <p:nvSpPr>
            <p:cNvPr id="248" name="Oval 4">
              <a:extLst>
                <a:ext uri="{FF2B5EF4-FFF2-40B4-BE49-F238E27FC236}">
                  <a16:creationId xmlns:a16="http://schemas.microsoft.com/office/drawing/2014/main" id="{3E6F8551-D1F1-48CC-7572-89856F33B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78" y="3402100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9" name="Oval 16">
              <a:extLst>
                <a:ext uri="{FF2B5EF4-FFF2-40B4-BE49-F238E27FC236}">
                  <a16:creationId xmlns:a16="http://schemas.microsoft.com/office/drawing/2014/main" id="{DC3FD1F5-ECB3-85E9-9A7F-DA5701291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78" y="3979414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0" name="Oval 18">
              <a:extLst>
                <a:ext uri="{FF2B5EF4-FFF2-40B4-BE49-F238E27FC236}">
                  <a16:creationId xmlns:a16="http://schemas.microsoft.com/office/drawing/2014/main" id="{5C6EF3E4-DF9E-1A43-209F-465412770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308" y="3979414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1" name="Oval 20">
              <a:extLst>
                <a:ext uri="{FF2B5EF4-FFF2-40B4-BE49-F238E27FC236}">
                  <a16:creationId xmlns:a16="http://schemas.microsoft.com/office/drawing/2014/main" id="{86420A9F-6CBC-BCB1-D3E3-4603FAA38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278" y="3979414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252" name="Group 26">
              <a:extLst>
                <a:ext uri="{FF2B5EF4-FFF2-40B4-BE49-F238E27FC236}">
                  <a16:creationId xmlns:a16="http://schemas.microsoft.com/office/drawing/2014/main" id="{D4950AF9-A264-724C-4EAA-4B98659290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4869" y="3402655"/>
              <a:ext cx="1318821" cy="565532"/>
              <a:chOff x="922" y="1297"/>
              <a:chExt cx="768" cy="384"/>
            </a:xfrm>
          </p:grpSpPr>
          <p:sp>
            <p:nvSpPr>
              <p:cNvPr id="259" name="Oval 17">
                <a:extLst>
                  <a:ext uri="{FF2B5EF4-FFF2-40B4-BE49-F238E27FC236}">
                    <a16:creationId xmlns:a16="http://schemas.microsoft.com/office/drawing/2014/main" id="{1F539B7E-49C3-CE4B-9CC1-F5CFD2FF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2" y="1297"/>
                <a:ext cx="384" cy="384"/>
              </a:xfrm>
              <a:prstGeom prst="rect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0" name="Oval 19">
                <a:extLst>
                  <a:ext uri="{FF2B5EF4-FFF2-40B4-BE49-F238E27FC236}">
                    <a16:creationId xmlns:a16="http://schemas.microsoft.com/office/drawing/2014/main" id="{894B2F1F-6CCE-AB1F-88D7-470532990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297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53" name="Oval 20">
              <a:extLst>
                <a:ext uri="{FF2B5EF4-FFF2-40B4-BE49-F238E27FC236}">
                  <a16:creationId xmlns:a16="http://schemas.microsoft.com/office/drawing/2014/main" id="{6DE6B913-BC2E-149F-7154-E8D88BDF0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688" y="3979414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4" name="Oval 19">
              <a:extLst>
                <a:ext uri="{FF2B5EF4-FFF2-40B4-BE49-F238E27FC236}">
                  <a16:creationId xmlns:a16="http://schemas.microsoft.com/office/drawing/2014/main" id="{526D1E32-C163-C111-6238-839AF0095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688" y="3402100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5" name="Oval 16">
              <a:extLst>
                <a:ext uri="{FF2B5EF4-FFF2-40B4-BE49-F238E27FC236}">
                  <a16:creationId xmlns:a16="http://schemas.microsoft.com/office/drawing/2014/main" id="{6AD28A85-D117-A0A5-3D20-B28D293B6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78" y="455125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6" name="Oval 18">
              <a:extLst>
                <a:ext uri="{FF2B5EF4-FFF2-40B4-BE49-F238E27FC236}">
                  <a16:creationId xmlns:a16="http://schemas.microsoft.com/office/drawing/2014/main" id="{33E5EB69-CD3A-DD35-FDD2-E1C70A5A6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308" y="455125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7" name="Oval 20">
              <a:extLst>
                <a:ext uri="{FF2B5EF4-FFF2-40B4-BE49-F238E27FC236}">
                  <a16:creationId xmlns:a16="http://schemas.microsoft.com/office/drawing/2014/main" id="{FF73ABB7-E66A-E04E-3516-796878EE3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278" y="455125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8" name="Oval 20">
              <a:extLst>
                <a:ext uri="{FF2B5EF4-FFF2-40B4-BE49-F238E27FC236}">
                  <a16:creationId xmlns:a16="http://schemas.microsoft.com/office/drawing/2014/main" id="{E438CA46-08AB-DEBC-21F1-D9B6301D4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688" y="4551258"/>
              <a:ext cx="659410" cy="5655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269" name="Nhóm 268">
            <a:extLst>
              <a:ext uri="{FF2B5EF4-FFF2-40B4-BE49-F238E27FC236}">
                <a16:creationId xmlns:a16="http://schemas.microsoft.com/office/drawing/2014/main" id="{AEB57D3B-F77C-A672-B8C2-B901204B971C}"/>
              </a:ext>
            </a:extLst>
          </p:cNvPr>
          <p:cNvGrpSpPr/>
          <p:nvPr/>
        </p:nvGrpSpPr>
        <p:grpSpPr>
          <a:xfrm>
            <a:off x="8027362" y="3353380"/>
            <a:ext cx="659410" cy="1714690"/>
            <a:chOff x="8027362" y="3353380"/>
            <a:chExt cx="659410" cy="1714690"/>
          </a:xfrm>
        </p:grpSpPr>
        <p:sp>
          <p:nvSpPr>
            <p:cNvPr id="261" name="Oval 4">
              <a:extLst>
                <a:ext uri="{FF2B5EF4-FFF2-40B4-BE49-F238E27FC236}">
                  <a16:creationId xmlns:a16="http://schemas.microsoft.com/office/drawing/2014/main" id="{BA783AA6-6EC0-EA05-2264-A1DCA6C28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7362" y="3353380"/>
              <a:ext cx="659410" cy="565532"/>
            </a:xfrm>
            <a:prstGeom prst="rect">
              <a:avLst/>
            </a:prstGeom>
            <a:solidFill>
              <a:srgbClr val="F2CB98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2" name="Oval 16">
              <a:extLst>
                <a:ext uri="{FF2B5EF4-FFF2-40B4-BE49-F238E27FC236}">
                  <a16:creationId xmlns:a16="http://schemas.microsoft.com/office/drawing/2014/main" id="{3FD2F566-2CFE-1635-5365-BDC3736C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7362" y="3930694"/>
              <a:ext cx="659410" cy="565532"/>
            </a:xfrm>
            <a:prstGeom prst="rect">
              <a:avLst/>
            </a:prstGeom>
            <a:solidFill>
              <a:srgbClr val="F2CB98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3" name="Oval 16">
              <a:extLst>
                <a:ext uri="{FF2B5EF4-FFF2-40B4-BE49-F238E27FC236}">
                  <a16:creationId xmlns:a16="http://schemas.microsoft.com/office/drawing/2014/main" id="{78F0E140-866A-B040-8CB9-6F67C6C54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7362" y="4502538"/>
              <a:ext cx="659410" cy="565532"/>
            </a:xfrm>
            <a:prstGeom prst="rect">
              <a:avLst/>
            </a:prstGeom>
            <a:solidFill>
              <a:srgbClr val="F2CB98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274" name="Nhóm 273">
            <a:extLst>
              <a:ext uri="{FF2B5EF4-FFF2-40B4-BE49-F238E27FC236}">
                <a16:creationId xmlns:a16="http://schemas.microsoft.com/office/drawing/2014/main" id="{012349C8-C71E-768E-F5ED-A2F39D43542E}"/>
              </a:ext>
            </a:extLst>
          </p:cNvPr>
          <p:cNvGrpSpPr/>
          <p:nvPr/>
        </p:nvGrpSpPr>
        <p:grpSpPr>
          <a:xfrm>
            <a:off x="1367023" y="908548"/>
            <a:ext cx="1833608" cy="1142846"/>
            <a:chOff x="1367023" y="908548"/>
            <a:chExt cx="1833608" cy="1142846"/>
          </a:xfrm>
        </p:grpSpPr>
        <p:sp>
          <p:nvSpPr>
            <p:cNvPr id="270" name="Oval 4">
              <a:extLst>
                <a:ext uri="{FF2B5EF4-FFF2-40B4-BE49-F238E27FC236}">
                  <a16:creationId xmlns:a16="http://schemas.microsoft.com/office/drawing/2014/main" id="{FFED6503-8836-08AA-068A-2AEF3061E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023" y="908548"/>
              <a:ext cx="605943" cy="5655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1" name="Oval 16">
              <a:extLst>
                <a:ext uri="{FF2B5EF4-FFF2-40B4-BE49-F238E27FC236}">
                  <a16:creationId xmlns:a16="http://schemas.microsoft.com/office/drawing/2014/main" id="{6FC961CA-3779-B3BD-8816-0812E0404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023" y="1485862"/>
              <a:ext cx="605943" cy="5655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2" name="Oval 18">
              <a:extLst>
                <a:ext uri="{FF2B5EF4-FFF2-40B4-BE49-F238E27FC236}">
                  <a16:creationId xmlns:a16="http://schemas.microsoft.com/office/drawing/2014/main" id="{75E2FA4F-853E-BCBF-3C24-7BA7F14AD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2434" y="1485862"/>
              <a:ext cx="605943" cy="5655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3" name="Oval 19">
              <a:extLst>
                <a:ext uri="{FF2B5EF4-FFF2-40B4-BE49-F238E27FC236}">
                  <a16:creationId xmlns:a16="http://schemas.microsoft.com/office/drawing/2014/main" id="{A47201EC-2FD4-DB71-924E-714898BA3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688" y="908548"/>
              <a:ext cx="605943" cy="5655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58679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/>
      <p:bldP spid="41" grpId="1"/>
      <p:bldP spid="41" grpId="2"/>
      <p:bldP spid="44" grpId="1"/>
      <p:bldP spid="44" grpId="2"/>
      <p:bldP spid="48" grpId="1"/>
      <p:bldP spid="48" grpId="2"/>
      <p:bldP spid="54" grpId="0"/>
      <p:bldP spid="60" grpId="0"/>
      <p:bldP spid="66" grpId="0"/>
      <p:bldP spid="69" grpId="1"/>
      <p:bldP spid="2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973</TotalTime>
  <Words>529</Words>
  <Application>Microsoft Office PowerPoint</Application>
  <PresentationFormat>Màn hình rộng</PresentationFormat>
  <Paragraphs>104</Paragraphs>
  <Slides>19</Slides>
  <Notes>6</Notes>
  <HiddenSlides>0</HiddenSlides>
  <MMClips>7</MMClips>
  <ScaleCrop>false</ScaleCrop>
  <HeadingPairs>
    <vt:vector size="8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3</vt:i4>
      </vt:variant>
      <vt:variant>
        <vt:lpstr>Máy chủ nhúng OLE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36" baseType="lpstr">
      <vt:lpstr>等线</vt:lpstr>
      <vt:lpstr>等线 Light</vt:lpstr>
      <vt:lpstr>.VnArial</vt:lpstr>
      <vt:lpstr>.VnTime</vt:lpstr>
      <vt:lpstr>Arial</vt:lpstr>
      <vt:lpstr>Calibri</vt:lpstr>
      <vt:lpstr>Calibri Light</vt:lpstr>
      <vt:lpstr>Cambria Math</vt:lpstr>
      <vt:lpstr>iCiel Cadena</vt:lpstr>
      <vt:lpstr>Times New Roman</vt:lpstr>
      <vt:lpstr>VNI-Times</vt:lpstr>
      <vt:lpstr>方正喵呜体</vt:lpstr>
      <vt:lpstr>Office Theme</vt:lpstr>
      <vt:lpstr>千图网拥有20W+精美PPT模板 更多PPT模板下载至：www.58pic.com/office/ppt​​</vt:lpstr>
      <vt:lpstr>1_Office Theme</vt:lpstr>
      <vt:lpstr>Equation.DSMT4</vt:lpstr>
      <vt:lpstr>Equation.3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FNU LNU</cp:lastModifiedBy>
  <cp:revision>77</cp:revision>
  <dcterms:created xsi:type="dcterms:W3CDTF">2017-08-18T03:02:00Z</dcterms:created>
  <dcterms:modified xsi:type="dcterms:W3CDTF">2023-02-04T10:26:28Z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