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12" r:id="rId5"/>
  </p:sldMasterIdLst>
  <p:notesMasterIdLst>
    <p:notesMasterId r:id="rId27"/>
  </p:notesMasterIdLst>
  <p:sldIdLst>
    <p:sldId id="258" r:id="rId6"/>
    <p:sldId id="262" r:id="rId7"/>
    <p:sldId id="263" r:id="rId8"/>
    <p:sldId id="264" r:id="rId9"/>
    <p:sldId id="260" r:id="rId10"/>
    <p:sldId id="261" r:id="rId11"/>
    <p:sldId id="265" r:id="rId12"/>
    <p:sldId id="266" r:id="rId13"/>
    <p:sldId id="267" r:id="rId14"/>
    <p:sldId id="268" r:id="rId15"/>
    <p:sldId id="279" r:id="rId16"/>
    <p:sldId id="271" r:id="rId17"/>
    <p:sldId id="283" r:id="rId18"/>
    <p:sldId id="285" r:id="rId19"/>
    <p:sldId id="276" r:id="rId20"/>
    <p:sldId id="290" r:id="rId21"/>
    <p:sldId id="286" r:id="rId22"/>
    <p:sldId id="292" r:id="rId23"/>
    <p:sldId id="293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9E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653FC-45E5-4E96-8BC0-4BE4E14E78F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C1AB0-DA81-4FEB-AB24-E9005340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1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8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4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7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0F949-A4D7-4891-BB22-A7B25BADE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98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4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2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8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0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2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0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7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66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0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7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2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3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68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2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19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15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3167"/>
      </p:ext>
    </p:extLst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38815"/>
      </p:ext>
    </p:extLst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948804"/>
      </p:ext>
    </p:extLst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166821"/>
      </p:ext>
    </p:extLst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5062"/>
      </p:ext>
    </p:extLst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287841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0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413724"/>
      </p:ext>
    </p:extLst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072079"/>
      </p:ext>
    </p:extLst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15099"/>
      </p:ext>
    </p:extLst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290553"/>
      </p:ext>
    </p:extLst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095787"/>
      </p:ext>
    </p:extLst>
  </p:cSld>
  <p:clrMapOvr>
    <a:masterClrMapping/>
  </p:clrMapOvr>
  <p:transition spd="slow" advClick="0" advTm="2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6354798-C307-064F-B135-E6E6C4AF4B0F}"/>
              </a:ext>
            </a:extLst>
          </p:cNvPr>
          <p:cNvGrpSpPr/>
          <p:nvPr userDrawn="1"/>
        </p:nvGrpSpPr>
        <p:grpSpPr>
          <a:xfrm>
            <a:off x="386080" y="386080"/>
            <a:ext cx="11348720" cy="6014720"/>
            <a:chOff x="1771972" y="1441342"/>
            <a:chExt cx="8648055" cy="3476683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A97C720A-F36A-AB4E-ABA9-9C7EDFED417E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D6579B6C-38BD-894E-B8AC-DAE67ACD8E76}"/>
                </a:ext>
              </a:extLst>
            </p:cNvPr>
            <p:cNvSpPr/>
            <p:nvPr userDrawn="1"/>
          </p:nvSpPr>
          <p:spPr>
            <a:xfrm>
              <a:off x="1943949" y="1571138"/>
              <a:ext cx="8304099" cy="322636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B6C6CA4-E7A0-9745-8D2C-ED1179B7F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475" r="22839" b="31612"/>
          <a:stretch/>
        </p:blipFill>
        <p:spPr>
          <a:xfrm>
            <a:off x="10227069" y="-94366"/>
            <a:ext cx="2153496" cy="24360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93982A-8635-264E-B3A7-85FD81335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85" r="83475" b="68338"/>
          <a:stretch/>
        </p:blipFill>
        <p:spPr>
          <a:xfrm>
            <a:off x="9660996" y="4491902"/>
            <a:ext cx="3285641" cy="1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6354798-C307-064F-B135-E6E6C4AF4B0F}"/>
              </a:ext>
            </a:extLst>
          </p:cNvPr>
          <p:cNvGrpSpPr/>
          <p:nvPr userDrawn="1"/>
        </p:nvGrpSpPr>
        <p:grpSpPr>
          <a:xfrm>
            <a:off x="386080" y="386080"/>
            <a:ext cx="11348720" cy="6014720"/>
            <a:chOff x="1771972" y="1441342"/>
            <a:chExt cx="8648055" cy="3476683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A97C720A-F36A-AB4E-ABA9-9C7EDFED417E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D6579B6C-38BD-894E-B8AC-DAE67ACD8E76}"/>
                </a:ext>
              </a:extLst>
            </p:cNvPr>
            <p:cNvSpPr/>
            <p:nvPr userDrawn="1"/>
          </p:nvSpPr>
          <p:spPr>
            <a:xfrm>
              <a:off x="1943949" y="1571138"/>
              <a:ext cx="8304099" cy="322636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B6C6CA4-E7A0-9745-8D2C-ED1179B7F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475" r="22839" b="31612"/>
          <a:stretch/>
        </p:blipFill>
        <p:spPr>
          <a:xfrm>
            <a:off x="10227069" y="-94366"/>
            <a:ext cx="2153496" cy="24360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93982A-8635-264E-B3A7-85FD81335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85" r="83475" b="68338"/>
          <a:stretch/>
        </p:blipFill>
        <p:spPr>
          <a:xfrm>
            <a:off x="9660996" y="4491902"/>
            <a:ext cx="3285641" cy="1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6354798-C307-064F-B135-E6E6C4AF4B0F}"/>
              </a:ext>
            </a:extLst>
          </p:cNvPr>
          <p:cNvGrpSpPr/>
          <p:nvPr userDrawn="1"/>
        </p:nvGrpSpPr>
        <p:grpSpPr>
          <a:xfrm>
            <a:off x="619934" y="588936"/>
            <a:ext cx="10910806" cy="5811864"/>
            <a:chOff x="1771972" y="1441342"/>
            <a:chExt cx="8648055" cy="3476683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A97C720A-F36A-AB4E-ABA9-9C7EDFED417E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D6579B6C-38BD-894E-B8AC-DAE67ACD8E76}"/>
                </a:ext>
              </a:extLst>
            </p:cNvPr>
            <p:cNvSpPr/>
            <p:nvPr userDrawn="1"/>
          </p:nvSpPr>
          <p:spPr>
            <a:xfrm>
              <a:off x="1943949" y="1571138"/>
              <a:ext cx="8304099" cy="322636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63B8A3F-31DB-9242-9D38-11F9B0061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912"/>
          <a:stretch/>
        </p:blipFill>
        <p:spPr>
          <a:xfrm>
            <a:off x="0" y="5098942"/>
            <a:ext cx="12192000" cy="17823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E7ACBA-7071-7744-985F-27B9E114F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704" t="55980" r="66059"/>
          <a:stretch/>
        </p:blipFill>
        <p:spPr>
          <a:xfrm>
            <a:off x="-284023" y="3928429"/>
            <a:ext cx="2779249" cy="31335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6C6CA4-E7A0-9745-8D2C-ED1179B7F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8475" r="22839" b="31612"/>
          <a:stretch/>
        </p:blipFill>
        <p:spPr>
          <a:xfrm>
            <a:off x="9216094" y="-78503"/>
            <a:ext cx="2975905" cy="42010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93982A-8635-264E-B3A7-85FD81335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85" r="83475" b="68338"/>
          <a:stretch/>
        </p:blipFill>
        <p:spPr>
          <a:xfrm>
            <a:off x="9236988" y="4431084"/>
            <a:ext cx="3285641" cy="1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401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1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6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2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1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96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1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7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8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9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4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5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627F-F78E-46FB-8831-05D35228C8B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86B9-98D7-49BB-AEF7-C2998430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169-A0A7-48B1-BFF7-B1FE32A5A7E6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3713-0913-48B3-AA4C-A7D2EA37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audio" Target="../media/media1.mp3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844" y="-1189430"/>
            <a:ext cx="16758449" cy="9564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131" y="3775066"/>
            <a:ext cx="4571081" cy="3242643"/>
          </a:xfrm>
          <a:prstGeom prst="rect">
            <a:avLst/>
          </a:prstGeom>
        </p:spPr>
      </p:pic>
      <p:sp>
        <p:nvSpPr>
          <p:cNvPr id="15" name="椭圆 24"/>
          <p:cNvSpPr/>
          <p:nvPr/>
        </p:nvSpPr>
        <p:spPr>
          <a:xfrm>
            <a:off x="1997423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/>
          <p:cNvSpPr/>
          <p:nvPr/>
        </p:nvSpPr>
        <p:spPr>
          <a:xfrm>
            <a:off x="3634360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/>
          <p:cNvSpPr/>
          <p:nvPr/>
        </p:nvSpPr>
        <p:spPr>
          <a:xfrm>
            <a:off x="5284277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/>
          <p:cNvSpPr/>
          <p:nvPr/>
        </p:nvSpPr>
        <p:spPr>
          <a:xfrm>
            <a:off x="6936246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/>
          <p:cNvGrpSpPr/>
          <p:nvPr/>
        </p:nvGrpSpPr>
        <p:grpSpPr>
          <a:xfrm>
            <a:off x="2132390" y="1454694"/>
            <a:ext cx="1699131" cy="1693305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3773969" y="1460036"/>
            <a:ext cx="1699131" cy="1693305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5418191" y="1460036"/>
            <a:ext cx="1699131" cy="1693305"/>
            <a:chOff x="3768359" y="1725446"/>
            <a:chExt cx="1930605" cy="193060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7135791" y="1417625"/>
            <a:ext cx="1699131" cy="169330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/>
          <p:cNvSpPr/>
          <p:nvPr/>
        </p:nvSpPr>
        <p:spPr>
          <a:xfrm>
            <a:off x="2291207" y="1387994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3952347" y="1417569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/>
          <p:cNvSpPr/>
          <p:nvPr/>
        </p:nvSpPr>
        <p:spPr>
          <a:xfrm>
            <a:off x="5641381" y="1443419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/>
          <p:cNvSpPr/>
          <p:nvPr/>
        </p:nvSpPr>
        <p:spPr>
          <a:xfrm>
            <a:off x="7612334" y="1352106"/>
            <a:ext cx="746043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/>
          <p:cNvGrpSpPr/>
          <p:nvPr/>
        </p:nvGrpSpPr>
        <p:grpSpPr>
          <a:xfrm>
            <a:off x="1591536" y="2243209"/>
            <a:ext cx="405886" cy="404494"/>
            <a:chOff x="3768359" y="1725446"/>
            <a:chExt cx="1930605" cy="1930605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1194516" y="2062457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/>
          <p:cNvGrpSpPr/>
          <p:nvPr/>
        </p:nvGrpSpPr>
        <p:grpSpPr>
          <a:xfrm>
            <a:off x="3586371" y="1407208"/>
            <a:ext cx="203535" cy="202837"/>
            <a:chOff x="3768359" y="1725446"/>
            <a:chExt cx="1930605" cy="1930605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/>
          <p:cNvGrpSpPr/>
          <p:nvPr/>
        </p:nvGrpSpPr>
        <p:grpSpPr>
          <a:xfrm>
            <a:off x="5296979" y="1352804"/>
            <a:ext cx="290432" cy="289436"/>
            <a:chOff x="3768359" y="1725446"/>
            <a:chExt cx="1930605" cy="1930605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/>
          <p:cNvGrpSpPr/>
          <p:nvPr/>
        </p:nvGrpSpPr>
        <p:grpSpPr>
          <a:xfrm>
            <a:off x="5276184" y="2998966"/>
            <a:ext cx="250642" cy="249783"/>
            <a:chOff x="3768359" y="1725446"/>
            <a:chExt cx="1930605" cy="1930605"/>
          </a:xfrm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3691466" y="2977900"/>
            <a:ext cx="257852" cy="256968"/>
            <a:chOff x="3768359" y="1725446"/>
            <a:chExt cx="1930605" cy="1930605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6977151" y="1255600"/>
            <a:ext cx="253899" cy="253027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/>
          <p:cNvGrpSpPr/>
          <p:nvPr/>
        </p:nvGrpSpPr>
        <p:grpSpPr>
          <a:xfrm>
            <a:off x="7077081" y="3064282"/>
            <a:ext cx="224333" cy="223563"/>
            <a:chOff x="3768359" y="1725446"/>
            <a:chExt cx="1930605" cy="1930605"/>
          </a:xfrm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/>
          <p:cNvGrpSpPr/>
          <p:nvPr/>
        </p:nvGrpSpPr>
        <p:grpSpPr>
          <a:xfrm>
            <a:off x="8800639" y="2171112"/>
            <a:ext cx="405886" cy="404494"/>
            <a:chOff x="3768359" y="1725446"/>
            <a:chExt cx="1930605" cy="193060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/>
          <p:cNvGrpSpPr/>
          <p:nvPr/>
        </p:nvGrpSpPr>
        <p:grpSpPr>
          <a:xfrm>
            <a:off x="9298474" y="2000234"/>
            <a:ext cx="284016" cy="283041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/>
          <p:cNvGrpSpPr/>
          <p:nvPr/>
        </p:nvGrpSpPr>
        <p:grpSpPr>
          <a:xfrm>
            <a:off x="9717462" y="2244081"/>
            <a:ext cx="203535" cy="202837"/>
            <a:chOff x="3768359" y="1725446"/>
            <a:chExt cx="1930605" cy="1930605"/>
          </a:xfrm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779838" y="2205995"/>
            <a:ext cx="203535" cy="202837"/>
            <a:chOff x="3768359" y="1725446"/>
            <a:chExt cx="1930605" cy="1930605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id="{E708533A-F899-4BCB-83B8-50872BA41EDB}"/>
              </a:ext>
            </a:extLst>
          </p:cNvPr>
          <p:cNvSpPr/>
          <p:nvPr/>
        </p:nvSpPr>
        <p:spPr>
          <a:xfrm>
            <a:off x="3000567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BEBF26C8-1C35-4FD3-943C-EF8792663A6D}"/>
              </a:ext>
            </a:extLst>
          </p:cNvPr>
          <p:cNvSpPr/>
          <p:nvPr/>
        </p:nvSpPr>
        <p:spPr>
          <a:xfrm>
            <a:off x="4637504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id="{C006C435-A1B1-4A4C-BF40-DBC1F8ACB480}"/>
              </a:ext>
            </a:extLst>
          </p:cNvPr>
          <p:cNvSpPr/>
          <p:nvPr/>
        </p:nvSpPr>
        <p:spPr>
          <a:xfrm>
            <a:off x="6287421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id="{66537B1C-74B7-40DF-BE74-CD07591E78A9}"/>
              </a:ext>
            </a:extLst>
          </p:cNvPr>
          <p:cNvSpPr/>
          <p:nvPr/>
        </p:nvSpPr>
        <p:spPr>
          <a:xfrm>
            <a:off x="7939390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id="{CF96C9D3-30A7-4087-AD38-74AA5A46D108}"/>
              </a:ext>
            </a:extLst>
          </p:cNvPr>
          <p:cNvGrpSpPr/>
          <p:nvPr/>
        </p:nvGrpSpPr>
        <p:grpSpPr>
          <a:xfrm>
            <a:off x="3135534" y="3429000"/>
            <a:ext cx="1699131" cy="1693305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3696B32F-25FD-44ED-AF3D-5FE88CAC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110E4E8F-8FE2-4A60-B926-F2F8AB1B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id="{8B5C9E11-BDF1-407C-AD94-428181D16C10}"/>
              </a:ext>
            </a:extLst>
          </p:cNvPr>
          <p:cNvGrpSpPr/>
          <p:nvPr/>
        </p:nvGrpSpPr>
        <p:grpSpPr>
          <a:xfrm>
            <a:off x="4777113" y="3434342"/>
            <a:ext cx="1699131" cy="1693305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4B6DDBF7-076D-4C15-B23B-66A1E588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6D52190D-1CED-4379-B097-3346292B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id="{94CC2708-1DEA-497F-995D-EFAF628AAAE5}"/>
              </a:ext>
            </a:extLst>
          </p:cNvPr>
          <p:cNvGrpSpPr/>
          <p:nvPr/>
        </p:nvGrpSpPr>
        <p:grpSpPr>
          <a:xfrm>
            <a:off x="6421335" y="3434342"/>
            <a:ext cx="1699131" cy="1693305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5D46A40D-1738-4C61-84B5-82495A84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842C3B73-254C-43D2-8D02-03E61D02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id="{299D14F6-9310-40A6-8D23-60216C74DE4D}"/>
              </a:ext>
            </a:extLst>
          </p:cNvPr>
          <p:cNvGrpSpPr/>
          <p:nvPr/>
        </p:nvGrpSpPr>
        <p:grpSpPr>
          <a:xfrm>
            <a:off x="8138935" y="3391931"/>
            <a:ext cx="1699131" cy="1693305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id="{EAD7F48F-F355-4EFB-8999-D78BBED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id="{FA7C25E4-D6C6-4AE7-8D02-A5B80E12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id="{7BB8FD27-AAD2-4730-83A8-FE1633265710}"/>
              </a:ext>
            </a:extLst>
          </p:cNvPr>
          <p:cNvSpPr/>
          <p:nvPr/>
        </p:nvSpPr>
        <p:spPr>
          <a:xfrm>
            <a:off x="3399115" y="3350309"/>
            <a:ext cx="1217326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id="{16731069-94F3-41CB-A22B-8B6A672B5523}"/>
              </a:ext>
            </a:extLst>
          </p:cNvPr>
          <p:cNvSpPr/>
          <p:nvPr/>
        </p:nvSpPr>
        <p:spPr>
          <a:xfrm>
            <a:off x="4955491" y="3391875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id="{1849B1D0-1459-437C-84E8-EF187C64963C}"/>
              </a:ext>
            </a:extLst>
          </p:cNvPr>
          <p:cNvSpPr/>
          <p:nvPr/>
        </p:nvSpPr>
        <p:spPr>
          <a:xfrm>
            <a:off x="6698521" y="3379940"/>
            <a:ext cx="1217326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AE118C29-9BF0-4A4B-AEBF-70E2D17A10CD}"/>
              </a:ext>
            </a:extLst>
          </p:cNvPr>
          <p:cNvSpPr/>
          <p:nvPr/>
        </p:nvSpPr>
        <p:spPr>
          <a:xfrm>
            <a:off x="8348969" y="3326412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id="{C456B251-7897-4DA7-9719-AEBC90757846}"/>
              </a:ext>
            </a:extLst>
          </p:cNvPr>
          <p:cNvGrpSpPr/>
          <p:nvPr/>
        </p:nvGrpSpPr>
        <p:grpSpPr>
          <a:xfrm>
            <a:off x="2594680" y="4217515"/>
            <a:ext cx="405886" cy="404494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id="{DF7DB8E2-D085-4DFC-9E34-4B14860B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CB395F7C-273D-4C06-BF72-083A45D7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id="{0D7B4595-9D89-4CB3-8EF7-15C647217A27}"/>
              </a:ext>
            </a:extLst>
          </p:cNvPr>
          <p:cNvGrpSpPr/>
          <p:nvPr/>
        </p:nvGrpSpPr>
        <p:grpSpPr>
          <a:xfrm>
            <a:off x="2197660" y="4036763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23C95CBE-59D6-4ACE-B152-523BB244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F617C94-CB1C-433A-A06B-100E7019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id="{B6DA0B9B-528B-4CDE-8724-0FE5AABC28C5}"/>
              </a:ext>
            </a:extLst>
          </p:cNvPr>
          <p:cNvGrpSpPr/>
          <p:nvPr/>
        </p:nvGrpSpPr>
        <p:grpSpPr>
          <a:xfrm>
            <a:off x="4589515" y="3381514"/>
            <a:ext cx="203535" cy="202837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D68F00D9-20B7-4F60-A375-3FDEECA29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id="{80FB14B2-A30C-45D8-8E2C-739C760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id="{F03F773B-1753-4AC4-B73C-4D494FF1A50A}"/>
              </a:ext>
            </a:extLst>
          </p:cNvPr>
          <p:cNvGrpSpPr/>
          <p:nvPr/>
        </p:nvGrpSpPr>
        <p:grpSpPr>
          <a:xfrm>
            <a:off x="6300123" y="3327110"/>
            <a:ext cx="290432" cy="289436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4A409272-A633-4FE3-A0AD-DCEAEBDB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id="{1D01DCE1-8DFD-4799-A410-A6981E5D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id="{5A9B6B74-8C56-4992-8792-A6AF7C886794}"/>
              </a:ext>
            </a:extLst>
          </p:cNvPr>
          <p:cNvGrpSpPr/>
          <p:nvPr/>
        </p:nvGrpSpPr>
        <p:grpSpPr>
          <a:xfrm>
            <a:off x="6279328" y="4973272"/>
            <a:ext cx="250642" cy="249783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id="{2F80D38A-DBBD-4D92-B0D6-4DE8BB1A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id="{BA3423D7-BC93-4025-8EBA-1DB8C23C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id="{8B80F1BE-7976-4833-8F09-D9EB73E3D18B}"/>
              </a:ext>
            </a:extLst>
          </p:cNvPr>
          <p:cNvGrpSpPr/>
          <p:nvPr/>
        </p:nvGrpSpPr>
        <p:grpSpPr>
          <a:xfrm>
            <a:off x="4694610" y="4952206"/>
            <a:ext cx="257852" cy="256968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FDAD47CF-319B-4906-93AE-7EE6CB19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229C6F2D-09D9-488B-8793-F7D7706E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id="{FA868A14-C342-4C00-AC45-27E971D9E5F9}"/>
              </a:ext>
            </a:extLst>
          </p:cNvPr>
          <p:cNvGrpSpPr/>
          <p:nvPr/>
        </p:nvGrpSpPr>
        <p:grpSpPr>
          <a:xfrm>
            <a:off x="7980295" y="3229906"/>
            <a:ext cx="253899" cy="253027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1A47D7C9-75DC-4067-8C20-AB8587B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id="{6B2400B4-F9B5-47C6-8303-75692E73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id="{C9E5FEB2-919C-4BFF-B2ED-3757AF6E0218}"/>
              </a:ext>
            </a:extLst>
          </p:cNvPr>
          <p:cNvGrpSpPr/>
          <p:nvPr/>
        </p:nvGrpSpPr>
        <p:grpSpPr>
          <a:xfrm>
            <a:off x="8080225" y="5038588"/>
            <a:ext cx="224333" cy="223563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D55080D7-EC8C-432D-89AB-2C2EE5A1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C3635576-06D9-4266-BF05-E0C29AB4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id="{0C582B53-675E-4983-A271-C58BF25A6D3D}"/>
              </a:ext>
            </a:extLst>
          </p:cNvPr>
          <p:cNvGrpSpPr/>
          <p:nvPr/>
        </p:nvGrpSpPr>
        <p:grpSpPr>
          <a:xfrm>
            <a:off x="9803783" y="4145418"/>
            <a:ext cx="405886" cy="404494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9862C79D-99F7-4C35-8A95-1BFCD64C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B0EA9D29-5F83-4427-B691-F9661421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id="{B0F1CFB3-2AF2-4665-A23F-D18948C8EB97}"/>
              </a:ext>
            </a:extLst>
          </p:cNvPr>
          <p:cNvGrpSpPr/>
          <p:nvPr/>
        </p:nvGrpSpPr>
        <p:grpSpPr>
          <a:xfrm>
            <a:off x="10301618" y="3974540"/>
            <a:ext cx="284016" cy="28304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067F3788-5511-4D54-A1C6-550CB5CD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id="{461C2752-1DEB-4356-A833-A77D4B98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id="{547FEB45-D9AB-4EA3-9B47-3275AE93CA93}"/>
              </a:ext>
            </a:extLst>
          </p:cNvPr>
          <p:cNvGrpSpPr/>
          <p:nvPr/>
        </p:nvGrpSpPr>
        <p:grpSpPr>
          <a:xfrm>
            <a:off x="10720606" y="4218387"/>
            <a:ext cx="203535" cy="202837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03FD7D62-F1BA-43FD-B3D1-7383AD7C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id="{385885E8-6E3C-4CA8-9E39-858A685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id="{5C7A4228-3D3D-4AD6-94BD-F64FF566C844}"/>
              </a:ext>
            </a:extLst>
          </p:cNvPr>
          <p:cNvGrpSpPr/>
          <p:nvPr/>
        </p:nvGrpSpPr>
        <p:grpSpPr>
          <a:xfrm>
            <a:off x="1782982" y="4180301"/>
            <a:ext cx="203535" cy="202837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id="{FCE9C23F-009D-4700-AD7A-46E964CD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6B26CF8B-65A7-4D53-A041-64023EE5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005" y="0"/>
            <a:ext cx="1885950" cy="1885950"/>
          </a:xfrm>
          <a:prstGeom prst="rect">
            <a:avLst/>
          </a:prstGeom>
        </p:spPr>
      </p:pic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7D7E2B2D-BC19-E1E7-DC83-35593012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9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71" grpId="0" animBg="1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750455" y="249883"/>
            <a:ext cx="2286000" cy="5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41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53 : 5 =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44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46 : 5 =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37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58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19 : 5 =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606963" y="315262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606963" y="1025040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582420" y="1730412"/>
            <a:ext cx="2459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492663" y="2396522"/>
            <a:ext cx="220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620818" y="3059868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75901" y="3767132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582420" y="4474396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492663" y="5181038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02463" y="177800"/>
            <a:ext cx="6911109" cy="1773004"/>
            <a:chOff x="4702463" y="177800"/>
            <a:chExt cx="6911109" cy="1773004"/>
          </a:xfrm>
        </p:grpSpPr>
        <p:sp>
          <p:nvSpPr>
            <p:cNvPr id="3" name="Cloud Callout 2"/>
            <p:cNvSpPr/>
            <p:nvPr/>
          </p:nvSpPr>
          <p:spPr>
            <a:xfrm>
              <a:off x="4702463" y="177800"/>
              <a:ext cx="6911109" cy="1773004"/>
            </a:xfrm>
            <a:prstGeom prst="cloudCallout">
              <a:avLst>
                <a:gd name="adj1" fmla="val 11108"/>
                <a:gd name="adj2" fmla="val 102613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23344" y="484539"/>
              <a:ext cx="5514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77" y="3102971"/>
            <a:ext cx="3425386" cy="3646580"/>
          </a:xfrm>
          <a:prstGeom prst="rect">
            <a:avLst/>
          </a:prstGeom>
        </p:spPr>
      </p:pic>
      <p:pic>
        <p:nvPicPr>
          <p:cNvPr id="6" name="Picture 174" descr="logo">
            <a:extLst>
              <a:ext uri="{FF2B5EF4-FFF2-40B4-BE49-F238E27FC236}">
                <a16:creationId xmlns:a16="http://schemas.microsoft.com/office/drawing/2014/main" id="{FF59910A-E375-9396-E2F0-BB5638D0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850" y="381000"/>
            <a:ext cx="7772400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một số ví dụ: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5.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75" y="2647950"/>
            <a:ext cx="5613400" cy="4210050"/>
          </a:xfrm>
          <a:prstGeom prst="rect">
            <a:avLst/>
          </a:prstGeom>
        </p:spPr>
      </p:pic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BFA315D9-B711-853F-AE5D-0E76117B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563" y="169191"/>
            <a:ext cx="10760364" cy="444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lvl="0">
              <a:lnSpc>
                <a:spcPct val="114000"/>
              </a:lnSpc>
            </a:pP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hoặc 5 thì chia hết cho 5.</a:t>
            </a:r>
          </a:p>
          <a:p>
            <a:pPr lvl="0">
              <a:lnSpc>
                <a:spcPct val="114000"/>
              </a:lnSpc>
            </a:pP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không có chữ số tận cùng là 0 hoặc 5 thì không chia hết cho 5.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4474034"/>
            <a:ext cx="4075383" cy="2383966"/>
          </a:xfrm>
          <a:prstGeom prst="rect">
            <a:avLst/>
          </a:prstGeom>
        </p:spPr>
      </p:pic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C721FE11-0EFE-BDD9-E308-5439820B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5663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275" y="1609725"/>
            <a:ext cx="9315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3" name="Picture 174" descr="logo">
            <a:extLst>
              <a:ext uri="{FF2B5EF4-FFF2-40B4-BE49-F238E27FC236}">
                <a16:creationId xmlns:a16="http://schemas.microsoft.com/office/drawing/2014/main" id="{CFE80590-B635-B211-97E3-EDC84745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4359B0-FB0A-753C-A04F-0EE46B60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71780"/>
            <a:ext cx="113792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85; 56; 98; 1110; 617; 714; 9000; 2015; 						3430; 1053: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a)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latin typeface="Times New Roman" panose="02020603050405020304" pitchFamily="18" charset="0"/>
              </a:rPr>
              <a:t>hết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</a:rPr>
              <a:t> 5 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b)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latin typeface="Times New Roman" panose="02020603050405020304" pitchFamily="18" charset="0"/>
              </a:rPr>
              <a:t>hết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</a:rPr>
              <a:t> 5 ?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EBFF4D38-D714-C0F8-33A5-C251092D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86480"/>
            <a:ext cx="11520488" cy="1042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60A3236-EF26-5634-5E30-9FD03B96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4600893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47FE215-C596-B695-C3FC-3D501763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896" y="4587583"/>
            <a:ext cx="1198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1110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A4FFC1E-F2AD-B0E7-0725-46DA65DE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38" y="4581843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9000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79EC0CF-B398-FA4A-3417-727EF1D7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697" y="4527868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2015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FD0F95A9-1779-4309-4712-4B8C4A523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5159693"/>
            <a:ext cx="11520487" cy="1044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6728383-12CD-DE23-AEDF-9A857D5D9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5377180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31E1C54-79ED-3700-C46C-6B26AEB6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5383530"/>
            <a:ext cx="833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98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B5DBF83B-DD1A-14FA-91E1-8C7B318E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5350193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617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C873A9C-EDD5-1F87-746D-A780FFC5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5347018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714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72B2957-5DFC-8597-8A31-31B9AC9AC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297" y="5331510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1053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C4E2470E-A4CD-81D6-578B-9C5D9E14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502" y="4485959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3430</a:t>
            </a:r>
          </a:p>
        </p:txBody>
      </p:sp>
      <p:pic>
        <p:nvPicPr>
          <p:cNvPr id="28" name="Picture 174" descr="logo">
            <a:extLst>
              <a:ext uri="{FF2B5EF4-FFF2-40B4-BE49-F238E27FC236}">
                <a16:creationId xmlns:a16="http://schemas.microsoft.com/office/drawing/2014/main" id="{383DC8E0-38D1-41AC-5595-4A2EECBE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rgbClr val="E9E65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89208" y="-109608"/>
            <a:ext cx="8670587" cy="1044101"/>
          </a:xfrm>
          <a:prstGeom prst="roundRect">
            <a:avLst>
              <a:gd name="adj" fmla="val 16667"/>
            </a:avLst>
          </a:prstGeom>
          <a:noFill/>
          <a:ln w="38100" cap="sq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3600" b="1" dirty="0">
                <a:solidFill>
                  <a:srgbClr val="002060"/>
                </a:solidFill>
                <a:latin typeface="VNI-Times" pitchFamily="2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546" y="5338731"/>
            <a:ext cx="11079993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0A2A32-3883-4057-A917-A59472676D84}"/>
              </a:ext>
            </a:extLst>
          </p:cNvPr>
          <p:cNvSpPr txBox="1"/>
          <p:nvPr/>
        </p:nvSpPr>
        <p:spPr>
          <a:xfrm>
            <a:off x="371316" y="2151727"/>
            <a:ext cx="115884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Các số chia hết cho 5 và chia hết cho 2 là: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514350" indent="-514350" algn="l">
              <a:buAutoNum type="alphaLcParenR"/>
            </a:pPr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b) Các số chia hết cho 5 nhưng không chia hết cho 2 là: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c) Số chia hết cho 2 nhưng không chia hết cho 5 là: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AA50650-0F00-3D7E-4F94-038A1012CB75}"/>
              </a:ext>
            </a:extLst>
          </p:cNvPr>
          <p:cNvSpPr txBox="1"/>
          <p:nvPr/>
        </p:nvSpPr>
        <p:spPr>
          <a:xfrm>
            <a:off x="1496730" y="934493"/>
            <a:ext cx="9096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Trong các số 35; 8; 57; 660; 3000; 945; 5553; 800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87CBCAA-6F58-88C9-83FC-28899B3AB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879" y="2211422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81B0C270-4E12-2216-B944-0743681B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85" y="2211421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660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D68B997-62C3-177B-49B9-DFB13F8C8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7074" y="2176858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800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8B206234-B35A-D6E4-B701-D4615887C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752" y="3071337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5DA645D-FC23-A0D4-D04E-05D3134EC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745" y="3056823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945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5035811-77DF-7089-60D1-3AA08C67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795" y="412001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5" name="Picture 174" descr="logo">
            <a:extLst>
              <a:ext uri="{FF2B5EF4-FFF2-40B4-BE49-F238E27FC236}">
                <a16:creationId xmlns:a16="http://schemas.microsoft.com/office/drawing/2014/main" id="{1B5199EF-2484-5699-5725-B7681C63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9" grpId="0"/>
      <p:bldP spid="20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7" y="86330"/>
            <a:ext cx="11342574" cy="1139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04" y="1241547"/>
            <a:ext cx="688884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marL="457200" indent="-457200">
              <a:buFontTx/>
              <a:buChar char="-"/>
            </a:pP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5; 7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82458" y="1479028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 flipV="1">
            <a:off x="10534090" y="1248945"/>
            <a:ext cx="748368" cy="522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556608" y="1771415"/>
            <a:ext cx="740340" cy="516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144125" y="884300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95306" y="2023659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6" name="Straight Arrow Connector 35"/>
          <p:cNvCxnSpPr>
            <a:endCxn id="39" idx="3"/>
          </p:cNvCxnSpPr>
          <p:nvPr/>
        </p:nvCxnSpPr>
        <p:spPr>
          <a:xfrm flipH="1" flipV="1">
            <a:off x="9639922" y="1205788"/>
            <a:ext cx="541214" cy="11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590381" y="2316047"/>
            <a:ext cx="652223" cy="9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221973" y="2033612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9957" y="913400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03326" y="3602127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 flipV="1">
            <a:off x="10654958" y="3372044"/>
            <a:ext cx="748368" cy="522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0677476" y="3894514"/>
            <a:ext cx="740340" cy="516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264993" y="3007399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316174" y="4146758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45" name="Straight Arrow Connector 44"/>
          <p:cNvCxnSpPr>
            <a:endCxn id="48" idx="3"/>
          </p:cNvCxnSpPr>
          <p:nvPr/>
        </p:nvCxnSpPr>
        <p:spPr>
          <a:xfrm flipH="1" flipV="1">
            <a:off x="9760790" y="3328887"/>
            <a:ext cx="541214" cy="11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9711249" y="4439146"/>
            <a:ext cx="652223" cy="9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342841" y="4156711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70825" y="3036499"/>
            <a:ext cx="38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057" y="5309617"/>
            <a:ext cx="11557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</a:p>
          <a:p>
            <a:r>
              <a:rPr lang="en-US" sz="3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ba chữ số 0; 5; 7 ta viết được các số có cả ba chữ số đó và chia hết cho 5 là: 750; 570; 705.</a:t>
            </a:r>
            <a:endParaRPr lang="en-US" sz="3000" b="1"/>
          </a:p>
        </p:txBody>
      </p:sp>
      <p:pic>
        <p:nvPicPr>
          <p:cNvPr id="3" name="Picture 174" descr="logo">
            <a:extLst>
              <a:ext uri="{FF2B5EF4-FFF2-40B4-BE49-F238E27FC236}">
                <a16:creationId xmlns:a16="http://schemas.microsoft.com/office/drawing/2014/main" id="{5C35DC0E-8690-4B5A-8908-4FD0D27F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89" y="-2008"/>
            <a:ext cx="1101611" cy="5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8" grpId="0"/>
      <p:bldP spid="39" grpId="0"/>
      <p:bldP spid="40" grpId="0"/>
      <p:bldP spid="43" grpId="0"/>
      <p:bldP spid="44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347" y="211924"/>
            <a:ext cx="94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039" y="945126"/>
            <a:ext cx="721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230&lt;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.&lt; 240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5037" y="1773090"/>
            <a:ext cx="721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4525 &lt;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4535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5038" y="2601054"/>
            <a:ext cx="721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175; 180; 185;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………;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200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5205" y="92035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5844" y="174223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1058" y="2601054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3643" y="2601054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D6F8A46B-954C-D3EC-7748-E66C0497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924" y="396805"/>
            <a:ext cx="1016000" cy="62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7" name="Picture 2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4" y="2014341"/>
            <a:ext cx="1016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421395" y="3640507"/>
            <a:ext cx="1001895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4267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267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267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267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67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8924" y="231928"/>
            <a:ext cx="971005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 ; 2 ; 4 ; 6;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0023" y="1818482"/>
            <a:ext cx="953195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884411" y="5188872"/>
            <a:ext cx="8306263" cy="146930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4C9785FD-0CDA-622A-A170-DC4EB2DA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3" grpId="0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74153" y="61180"/>
            <a:ext cx="801213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a.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b.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hê't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c.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pic>
        <p:nvPicPr>
          <p:cNvPr id="2052" name="Picture 4" descr="Giải Toán 4 VNEN Bài 54: Dấu hiệu chia hết cho 2. Dấu hiệu chia hết cho 5 | Hay nhất Giải bài tập Toán 4 V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56" y="3188566"/>
            <a:ext cx="8094661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52321C97-F8A8-2DE2-61AC-968A5001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2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3508" y="635361"/>
            <a:ext cx="6997778" cy="3233855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r>
              <a:rPr lang="en-US" sz="3200" b="1" i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; 3 ; 8 ; 9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3 ; 5 ; 7 ; 9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3 ; 5 ; 7 ; 9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 ; 3 ; 7 ; 9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594558" y="631467"/>
            <a:ext cx="335270" cy="3289128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750971" y="631464"/>
            <a:ext cx="170805" cy="328913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9043B664-4C1C-1C82-1085-61FF5CB7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0445" y="312433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05" y="3790494"/>
            <a:ext cx="2881437" cy="3067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425" y="2231949"/>
            <a:ext cx="10760364" cy="177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hoặc 5 thì chia hết cho 5.</a:t>
            </a:r>
          </a:p>
          <a:p>
            <a:pPr lvl="0">
              <a:lnSpc>
                <a:spcPct val="114000"/>
              </a:lnSpc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không có chữ số tận cùng là 0 hoặc 5 thì không chia hết cho 5.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0FDFB4EE-F934-D58E-6688-1313BDFF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12" y="649842"/>
            <a:ext cx="8159237" cy="301368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37438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06" y="2202953"/>
            <a:ext cx="2066925" cy="6380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521" y="4003442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4" y="150882"/>
            <a:ext cx="1033815" cy="99877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12" y="4409359"/>
            <a:ext cx="8442416" cy="23366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1" y="92891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62" y="201939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9" y="116789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73" y="2288237"/>
            <a:ext cx="1978442" cy="141496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275454" y="672248"/>
            <a:ext cx="70707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Chúc các em học tốt</a:t>
            </a:r>
            <a:endParaRPr kumimoji="0" lang="zh-CN" altLang="en-US" sz="8800" b="1" i="0" u="none" strike="noStrike" kern="1200" cap="none" spc="0" normalizeH="0" baseline="0" noProof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" y="512055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688027" y="2560118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3429" y="111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2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2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2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66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29383" y="605606"/>
            <a:ext cx="7314331" cy="3176329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FF0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; 123 ; 246 ; 467 ; 101 ; 8734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; 101 ; 8743</a:t>
            </a: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; 246 ; 8734  </a:t>
            </a: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467 ; 101 ; 8734</a:t>
            </a:r>
          </a:p>
          <a:p>
            <a:pPr>
              <a:lnSpc>
                <a:spcPct val="114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43270" y="631467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8CF863CD-A4CC-04ED-67BC-DE0FEFF3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792681" y="751039"/>
            <a:ext cx="7753725" cy="2885460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r>
              <a:rPr lang="en-US" sz="2800" b="1" i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5 ; 7.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750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570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770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385778" y="631467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71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AD44413A-BD9B-8238-7575-0B343ABB0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6864" y="406471"/>
            <a:ext cx="18723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3199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918" y="1129101"/>
            <a:ext cx="8883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D6788EE6-E344-C127-7419-CCAD5A55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770" y="1717013"/>
            <a:ext cx="93322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" name="Picture 174" descr="logo">
            <a:extLst>
              <a:ext uri="{FF2B5EF4-FFF2-40B4-BE49-F238E27FC236}">
                <a16:creationId xmlns:a16="http://schemas.microsoft.com/office/drawing/2014/main" id="{CAAE415F-13F8-16B5-91D4-047D128B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 bwMode="auto">
          <a:xfrm>
            <a:off x="1666875" y="523876"/>
            <a:ext cx="2552700" cy="1038224"/>
            <a:chOff x="990600" y="1828800"/>
            <a:chExt cx="1828800" cy="762000"/>
          </a:xfrm>
        </p:grpSpPr>
        <p:sp>
          <p:nvSpPr>
            <p:cNvPr id="7" name="Trapezoid 6"/>
            <p:cNvSpPr/>
            <p:nvPr/>
          </p:nvSpPr>
          <p:spPr>
            <a:xfrm rot="10800000">
              <a:off x="990600" y="1828800"/>
              <a:ext cx="1828800" cy="762000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1562099" y="1828800"/>
              <a:ext cx="685800" cy="6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5467350" y="123826"/>
            <a:ext cx="1914525" cy="1616388"/>
            <a:chOff x="4191000" y="1676400"/>
            <a:chExt cx="1524000" cy="1066800"/>
          </a:xfrm>
        </p:grpSpPr>
        <p:sp>
          <p:nvSpPr>
            <p:cNvPr id="10" name="Regular Pentagon 9"/>
            <p:cNvSpPr/>
            <p:nvPr/>
          </p:nvSpPr>
          <p:spPr>
            <a:xfrm>
              <a:off x="4191000" y="1676400"/>
              <a:ext cx="1524000" cy="1066800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598185" y="1935489"/>
              <a:ext cx="846567" cy="60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5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8234362" y="366702"/>
            <a:ext cx="2338387" cy="1195398"/>
            <a:chOff x="6834832" y="1962326"/>
            <a:chExt cx="1524000" cy="914400"/>
          </a:xfrm>
        </p:grpSpPr>
        <p:sp>
          <p:nvSpPr>
            <p:cNvPr id="13" name="Folded Corner 12"/>
            <p:cNvSpPr/>
            <p:nvPr/>
          </p:nvSpPr>
          <p:spPr>
            <a:xfrm>
              <a:off x="6834832" y="1962326"/>
              <a:ext cx="1524000" cy="914400"/>
            </a:xfrm>
            <a:prstGeom prst="foldedCorner">
              <a:avLst/>
            </a:prstGeom>
            <a:solidFill>
              <a:srgbClr val="DCB7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270040" y="1984184"/>
              <a:ext cx="838200" cy="77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6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grpSp>
        <p:nvGrpSpPr>
          <p:cNvPr id="15" name="Group 23"/>
          <p:cNvGrpSpPr/>
          <p:nvPr/>
        </p:nvGrpSpPr>
        <p:grpSpPr bwMode="auto">
          <a:xfrm>
            <a:off x="8638532" y="2591228"/>
            <a:ext cx="2258068" cy="1237821"/>
            <a:chOff x="7010400" y="3993416"/>
            <a:chExt cx="1507523" cy="914400"/>
          </a:xfrm>
        </p:grpSpPr>
        <p:sp>
          <p:nvSpPr>
            <p:cNvPr id="16" name="Plaque 15"/>
            <p:cNvSpPr/>
            <p:nvPr/>
          </p:nvSpPr>
          <p:spPr>
            <a:xfrm>
              <a:off x="7010400" y="3993416"/>
              <a:ext cx="1507523" cy="914400"/>
            </a:xfrm>
            <a:prstGeom prst="plaqu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277877" y="4160281"/>
              <a:ext cx="1151239" cy="613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4660</a:t>
              </a:r>
            </a:p>
          </p:txBody>
        </p:sp>
      </p:grpSp>
      <p:grpSp>
        <p:nvGrpSpPr>
          <p:cNvPr id="18" name="Group 22"/>
          <p:cNvGrpSpPr/>
          <p:nvPr/>
        </p:nvGrpSpPr>
        <p:grpSpPr bwMode="auto">
          <a:xfrm>
            <a:off x="6051674" y="2385609"/>
            <a:ext cx="1495426" cy="1346201"/>
            <a:chOff x="4933510" y="4018342"/>
            <a:chExt cx="1066800" cy="959707"/>
          </a:xfrm>
        </p:grpSpPr>
        <p:sp>
          <p:nvSpPr>
            <p:cNvPr id="19" name="Cross 18"/>
            <p:cNvSpPr/>
            <p:nvPr/>
          </p:nvSpPr>
          <p:spPr>
            <a:xfrm>
              <a:off x="4933510" y="4018342"/>
              <a:ext cx="1066800" cy="959707"/>
            </a:xfrm>
            <a:prstGeom prst="plus">
              <a:avLst/>
            </a:prstGeom>
            <a:solidFill>
              <a:srgbClr val="FDF9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5162110" y="4196538"/>
              <a:ext cx="838200" cy="5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21" name="Group 20"/>
          <p:cNvGrpSpPr/>
          <p:nvPr/>
        </p:nvGrpSpPr>
        <p:grpSpPr bwMode="auto">
          <a:xfrm>
            <a:off x="3362325" y="2093734"/>
            <a:ext cx="2228850" cy="1254125"/>
            <a:chOff x="2590800" y="3190963"/>
            <a:chExt cx="1828800" cy="914400"/>
          </a:xfrm>
        </p:grpSpPr>
        <p:sp>
          <p:nvSpPr>
            <p:cNvPr id="22" name="Flowchart: Decision 21"/>
            <p:cNvSpPr/>
            <p:nvPr/>
          </p:nvSpPr>
          <p:spPr>
            <a:xfrm>
              <a:off x="2590800" y="3190963"/>
              <a:ext cx="1828800" cy="914400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3194914" y="3317787"/>
              <a:ext cx="838200" cy="60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4" name="Group 21"/>
          <p:cNvGrpSpPr/>
          <p:nvPr/>
        </p:nvGrpSpPr>
        <p:grpSpPr bwMode="auto">
          <a:xfrm>
            <a:off x="1181924" y="2362200"/>
            <a:ext cx="1449387" cy="958850"/>
            <a:chOff x="647700" y="3810000"/>
            <a:chExt cx="1257299" cy="959584"/>
          </a:xfrm>
        </p:grpSpPr>
        <p:sp>
          <p:nvSpPr>
            <p:cNvPr id="25" name="Oval 24"/>
            <p:cNvSpPr/>
            <p:nvPr/>
          </p:nvSpPr>
          <p:spPr>
            <a:xfrm>
              <a:off x="647700" y="3810000"/>
              <a:ext cx="1257299" cy="959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876300" y="3896220"/>
              <a:ext cx="838200" cy="708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126125" y="4377205"/>
            <a:ext cx="752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                                                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10607" y="5141236"/>
            <a:ext cx="752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; 15 ;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4660                                               </a:t>
            </a:r>
          </a:p>
        </p:txBody>
      </p:sp>
      <p:pic>
        <p:nvPicPr>
          <p:cNvPr id="2" name="Picture 174" descr="logo">
            <a:extLst>
              <a:ext uri="{FF2B5EF4-FFF2-40B4-BE49-F238E27FC236}">
                <a16:creationId xmlns:a16="http://schemas.microsoft.com/office/drawing/2014/main" id="{59B62166-B49B-4ACF-8CBA-31564AF1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926393" y="358180"/>
            <a:ext cx="701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326443" y="1307694"/>
            <a:ext cx="2971800" cy="3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25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 : 5 = 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110244" y="1307694"/>
            <a:ext cx="2286000" cy="51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41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32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53 : 5 =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44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46 : 5 =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37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58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19 : 5 =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175505" y="130769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099305" y="2015580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226257" y="2723466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226257" y="3431352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175505" y="4139238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769149" y="1306791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766630" y="1982552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679138" y="2581308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675007" y="3233108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713107" y="3878317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634791" y="4501253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6713107" y="5103825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669427" y="5783012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13" y="3988092"/>
            <a:ext cx="2695825" cy="2869908"/>
          </a:xfrm>
          <a:prstGeom prst="rect">
            <a:avLst/>
          </a:prstGeom>
        </p:spPr>
      </p:pic>
      <p:pic>
        <p:nvPicPr>
          <p:cNvPr id="3" name="Picture 174" descr="logo">
            <a:extLst>
              <a:ext uri="{FF2B5EF4-FFF2-40B4-BE49-F238E27FC236}">
                <a16:creationId xmlns:a16="http://schemas.microsoft.com/office/drawing/2014/main" id="{2DBA3B97-B798-4F60-2A72-9258458A2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100000">
              <a:srgbClr val="E9E6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81142" y="696529"/>
            <a:ext cx="2971800" cy="38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40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25 : 5 = </a:t>
            </a:r>
          </a:p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 : 5 = 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59459" y="707494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608488" y="1474629"/>
            <a:ext cx="6381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759459" y="2257340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759459" y="3013019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759459" y="3782460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51487" y="775457"/>
            <a:ext cx="7041997" cy="2140734"/>
            <a:chOff x="3751487" y="775457"/>
            <a:chExt cx="7041997" cy="2140734"/>
          </a:xfrm>
        </p:grpSpPr>
        <p:sp>
          <p:nvSpPr>
            <p:cNvPr id="2" name="Cloud Callout 1"/>
            <p:cNvSpPr/>
            <p:nvPr/>
          </p:nvSpPr>
          <p:spPr>
            <a:xfrm>
              <a:off x="3751487" y="775457"/>
              <a:ext cx="7041997" cy="2140734"/>
            </a:xfrm>
            <a:prstGeom prst="cloudCallout">
              <a:avLst>
                <a:gd name="adj1" fmla="val 19611"/>
                <a:gd name="adj2" fmla="val 78058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5509" y="1245659"/>
              <a:ext cx="49339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tận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96" y="3386393"/>
            <a:ext cx="3176342" cy="3381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142" y="4666522"/>
            <a:ext cx="719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và nhận xét số bị chia. </a:t>
            </a:r>
          </a:p>
        </p:txBody>
      </p:sp>
      <p:pic>
        <p:nvPicPr>
          <p:cNvPr id="4" name="Picture 174" descr="logo">
            <a:extLst>
              <a:ext uri="{FF2B5EF4-FFF2-40B4-BE49-F238E27FC236}">
                <a16:creationId xmlns:a16="http://schemas.microsoft.com/office/drawing/2014/main" id="{F3F88502-49D4-6310-C75F-1392CF43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5" y="-2008"/>
            <a:ext cx="1400725" cy="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1364</Words>
  <Application>Microsoft Office PowerPoint</Application>
  <PresentationFormat>Màn hình rộng</PresentationFormat>
  <Paragraphs>222</Paragraphs>
  <Slides>21</Slides>
  <Notes>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21</vt:i4>
      </vt:variant>
    </vt:vector>
  </HeadingPairs>
  <TitlesOfParts>
    <vt:vector size="36" baseType="lpstr">
      <vt:lpstr>.VnBlack</vt:lpstr>
      <vt:lpstr>Arial</vt:lpstr>
      <vt:lpstr>Arial Black</vt:lpstr>
      <vt:lpstr>Calibri</vt:lpstr>
      <vt:lpstr>Calibri Light</vt:lpstr>
      <vt:lpstr>等线</vt:lpstr>
      <vt:lpstr>DFGothic-EB</vt:lpstr>
      <vt:lpstr>Times New Roman</vt:lpstr>
      <vt:lpstr>VNI-Times</vt:lpstr>
      <vt:lpstr>字魂70号-灵悦黑体</vt:lpstr>
      <vt:lpstr>Office Theme</vt:lpstr>
      <vt:lpstr>1_Office 主题</vt:lpstr>
      <vt:lpstr>2_Office Theme</vt:lpstr>
      <vt:lpstr>Office 主题​​</vt:lpstr>
      <vt:lpstr>9_Office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FNU LNU</cp:lastModifiedBy>
  <cp:revision>56</cp:revision>
  <dcterms:created xsi:type="dcterms:W3CDTF">2021-12-12T08:43:09Z</dcterms:created>
  <dcterms:modified xsi:type="dcterms:W3CDTF">2023-01-04T15:43:59Z</dcterms:modified>
</cp:coreProperties>
</file>