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78" r:id="rId2"/>
    <p:sldId id="308" r:id="rId3"/>
    <p:sldId id="479" r:id="rId4"/>
    <p:sldId id="302" r:id="rId5"/>
    <p:sldId id="300" r:id="rId6"/>
    <p:sldId id="266" r:id="rId7"/>
    <p:sldId id="293" r:id="rId8"/>
    <p:sldId id="307" r:id="rId9"/>
    <p:sldId id="306" r:id="rId10"/>
    <p:sldId id="481" r:id="rId11"/>
    <p:sldId id="482" r:id="rId12"/>
    <p:sldId id="299" r:id="rId13"/>
    <p:sldId id="4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48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1D24-A7E9-46A5-9BBF-192D80EC587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123-0A8C-4471-BF45-21CEDBCE3F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6920A748-3A37-441B-88FB-8823C601AE51}" type="slidenum">
              <a:rPr lang="zh-CN" altLang="en-US">
                <a:latin typeface="Arial" panose="020B0604020202020204" pitchFamily="34" charset="0"/>
              </a:rPr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0F85-3B0A-45BD-BC26-743111FA01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" y="0"/>
            <a:ext cx="12192354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云形 21"/>
          <p:cNvSpPr/>
          <p:nvPr/>
        </p:nvSpPr>
        <p:spPr>
          <a:xfrm>
            <a:off x="860879" y="160974"/>
            <a:ext cx="982436" cy="634853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389890" y="796290"/>
            <a:ext cx="1328420" cy="67437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2975"/>
              <a:gd name="connsiteX1-131" fmla="*/ 5659 w 43256"/>
              <a:gd name="connsiteY1-132" fmla="*/ 6766 h 42975"/>
              <a:gd name="connsiteX2-133" fmla="*/ 14041 w 43256"/>
              <a:gd name="connsiteY2-134" fmla="*/ 5061 h 42975"/>
              <a:gd name="connsiteX3-135" fmla="*/ 22492 w 43256"/>
              <a:gd name="connsiteY3-136" fmla="*/ 3291 h 42975"/>
              <a:gd name="connsiteX4-137" fmla="*/ 25785 w 43256"/>
              <a:gd name="connsiteY4-138" fmla="*/ 59 h 42975"/>
              <a:gd name="connsiteX5-139" fmla="*/ 29869 w 43256"/>
              <a:gd name="connsiteY5-140" fmla="*/ 2340 h 42975"/>
              <a:gd name="connsiteX6-141" fmla="*/ 35499 w 43256"/>
              <a:gd name="connsiteY6-142" fmla="*/ 549 h 42975"/>
              <a:gd name="connsiteX7-143" fmla="*/ 38354 w 43256"/>
              <a:gd name="connsiteY7-144" fmla="*/ 5435 h 42975"/>
              <a:gd name="connsiteX8-145" fmla="*/ 42018 w 43256"/>
              <a:gd name="connsiteY8-146" fmla="*/ 10177 h 42975"/>
              <a:gd name="connsiteX9-147" fmla="*/ 41854 w 43256"/>
              <a:gd name="connsiteY9-148" fmla="*/ 15319 h 42975"/>
              <a:gd name="connsiteX10-149" fmla="*/ 43052 w 43256"/>
              <a:gd name="connsiteY10-150" fmla="*/ 23181 h 42975"/>
              <a:gd name="connsiteX11-151" fmla="*/ 37440 w 43256"/>
              <a:gd name="connsiteY11-152" fmla="*/ 30063 h 42975"/>
              <a:gd name="connsiteX12-153" fmla="*/ 35431 w 43256"/>
              <a:gd name="connsiteY12-154" fmla="*/ 35960 h 42975"/>
              <a:gd name="connsiteX13-155" fmla="*/ 28591 w 43256"/>
              <a:gd name="connsiteY13-156" fmla="*/ 36674 h 42975"/>
              <a:gd name="connsiteX14-157" fmla="*/ 23703 w 43256"/>
              <a:gd name="connsiteY14-158" fmla="*/ 42965 h 42975"/>
              <a:gd name="connsiteX15-159" fmla="*/ 5840 w 43256"/>
              <a:gd name="connsiteY15-160" fmla="*/ 35331 h 42975"/>
              <a:gd name="connsiteX16-161" fmla="*/ 1146 w 43256"/>
              <a:gd name="connsiteY16-162" fmla="*/ 31109 h 42975"/>
              <a:gd name="connsiteX17-163" fmla="*/ 2149 w 43256"/>
              <a:gd name="connsiteY17-164" fmla="*/ 25410 h 42975"/>
              <a:gd name="connsiteX18-165" fmla="*/ 31 w 43256"/>
              <a:gd name="connsiteY18-166" fmla="*/ 19563 h 42975"/>
              <a:gd name="connsiteX19-167" fmla="*/ 3899 w 43256"/>
              <a:gd name="connsiteY19-168" fmla="*/ 14366 h 42975"/>
              <a:gd name="connsiteX20-169" fmla="*/ 3936 w 43256"/>
              <a:gd name="connsiteY20-170" fmla="*/ 14229 h 42975"/>
              <a:gd name="connsiteX0-171" fmla="*/ 4729 w 43256"/>
              <a:gd name="connsiteY0-172" fmla="*/ 26036 h 42975"/>
              <a:gd name="connsiteX1-173" fmla="*/ 2196 w 43256"/>
              <a:gd name="connsiteY1-174" fmla="*/ 25239 h 42975"/>
              <a:gd name="connsiteX2-175" fmla="*/ 6964 w 43256"/>
              <a:gd name="connsiteY2-176" fmla="*/ 34758 h 42975"/>
              <a:gd name="connsiteX3-177" fmla="*/ 5856 w 43256"/>
              <a:gd name="connsiteY3-178" fmla="*/ 35139 h 42975"/>
              <a:gd name="connsiteX4-179" fmla="*/ 28863 w 43256"/>
              <a:gd name="connsiteY4-180" fmla="*/ 34610 h 42975"/>
              <a:gd name="connsiteX5-181" fmla="*/ 28596 w 43256"/>
              <a:gd name="connsiteY5-182" fmla="*/ 36519 h 42975"/>
              <a:gd name="connsiteX6-183" fmla="*/ 34165 w 43256"/>
              <a:gd name="connsiteY6-184" fmla="*/ 22813 h 42975"/>
              <a:gd name="connsiteX7-185" fmla="*/ 37416 w 43256"/>
              <a:gd name="connsiteY7-186" fmla="*/ 29949 h 42975"/>
              <a:gd name="connsiteX8-187" fmla="*/ 41834 w 43256"/>
              <a:gd name="connsiteY8-188" fmla="*/ 15213 h 42975"/>
              <a:gd name="connsiteX9-189" fmla="*/ 40386 w 43256"/>
              <a:gd name="connsiteY9-190" fmla="*/ 17889 h 42975"/>
              <a:gd name="connsiteX10-191" fmla="*/ 38360 w 43256"/>
              <a:gd name="connsiteY10-192" fmla="*/ 5285 h 42975"/>
              <a:gd name="connsiteX11-193" fmla="*/ 38436 w 43256"/>
              <a:gd name="connsiteY11-194" fmla="*/ 6549 h 42975"/>
              <a:gd name="connsiteX12-195" fmla="*/ 29114 w 43256"/>
              <a:gd name="connsiteY12-196" fmla="*/ 3811 h 42975"/>
              <a:gd name="connsiteX13-197" fmla="*/ 29856 w 43256"/>
              <a:gd name="connsiteY13-198" fmla="*/ 2199 h 42975"/>
              <a:gd name="connsiteX14-199" fmla="*/ 22177 w 43256"/>
              <a:gd name="connsiteY14-200" fmla="*/ 4579 h 42975"/>
              <a:gd name="connsiteX15-201" fmla="*/ 22536 w 43256"/>
              <a:gd name="connsiteY15-202" fmla="*/ 3189 h 42975"/>
              <a:gd name="connsiteX16-203" fmla="*/ 14036 w 43256"/>
              <a:gd name="connsiteY16-204" fmla="*/ 5051 h 42975"/>
              <a:gd name="connsiteX17-205" fmla="*/ 15336 w 43256"/>
              <a:gd name="connsiteY17-206" fmla="*/ 6399 h 42975"/>
              <a:gd name="connsiteX18-207" fmla="*/ 4163 w 43256"/>
              <a:gd name="connsiteY18-208" fmla="*/ 15648 h 42975"/>
              <a:gd name="connsiteX19-209" fmla="*/ 3936 w 43256"/>
              <a:gd name="connsiteY19-210" fmla="*/ 14229 h 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5480604" y="1217266"/>
            <a:ext cx="834832" cy="5523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16514 w 43256"/>
              <a:gd name="connsiteY4-98" fmla="*/ 38949 h 43219"/>
              <a:gd name="connsiteX5-99" fmla="*/ 15846 w 43256"/>
              <a:gd name="connsiteY5-100" fmla="*/ 37209 h 43219"/>
              <a:gd name="connsiteX6-101" fmla="*/ 28863 w 43256"/>
              <a:gd name="connsiteY6-102" fmla="*/ 34610 h 43219"/>
              <a:gd name="connsiteX7-103" fmla="*/ 28596 w 43256"/>
              <a:gd name="connsiteY7-104" fmla="*/ 3651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3034031" y="1185026"/>
            <a:ext cx="858639" cy="53327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3219"/>
              <a:gd name="connsiteX1-131" fmla="*/ 5659 w 43256"/>
              <a:gd name="connsiteY1-132" fmla="*/ 6766 h 43219"/>
              <a:gd name="connsiteX2-133" fmla="*/ 14041 w 43256"/>
              <a:gd name="connsiteY2-134" fmla="*/ 5061 h 43219"/>
              <a:gd name="connsiteX3-135" fmla="*/ 22492 w 43256"/>
              <a:gd name="connsiteY3-136" fmla="*/ 3291 h 43219"/>
              <a:gd name="connsiteX4-137" fmla="*/ 25785 w 43256"/>
              <a:gd name="connsiteY4-138" fmla="*/ 59 h 43219"/>
              <a:gd name="connsiteX5-139" fmla="*/ 29869 w 43256"/>
              <a:gd name="connsiteY5-140" fmla="*/ 2340 h 43219"/>
              <a:gd name="connsiteX6-141" fmla="*/ 35499 w 43256"/>
              <a:gd name="connsiteY6-142" fmla="*/ 549 h 43219"/>
              <a:gd name="connsiteX7-143" fmla="*/ 38354 w 43256"/>
              <a:gd name="connsiteY7-144" fmla="*/ 5435 h 43219"/>
              <a:gd name="connsiteX8-145" fmla="*/ 42018 w 43256"/>
              <a:gd name="connsiteY8-146" fmla="*/ 10177 h 43219"/>
              <a:gd name="connsiteX9-147" fmla="*/ 41854 w 43256"/>
              <a:gd name="connsiteY9-148" fmla="*/ 15319 h 43219"/>
              <a:gd name="connsiteX10-149" fmla="*/ 43052 w 43256"/>
              <a:gd name="connsiteY10-150" fmla="*/ 23181 h 43219"/>
              <a:gd name="connsiteX11-151" fmla="*/ 37440 w 43256"/>
              <a:gd name="connsiteY11-152" fmla="*/ 30063 h 43219"/>
              <a:gd name="connsiteX12-153" fmla="*/ 35431 w 43256"/>
              <a:gd name="connsiteY12-154" fmla="*/ 35960 h 43219"/>
              <a:gd name="connsiteX13-155" fmla="*/ 28591 w 43256"/>
              <a:gd name="connsiteY13-156" fmla="*/ 36674 h 43219"/>
              <a:gd name="connsiteX14-157" fmla="*/ 23703 w 43256"/>
              <a:gd name="connsiteY14-158" fmla="*/ 42965 h 43219"/>
              <a:gd name="connsiteX15-159" fmla="*/ 16516 w 43256"/>
              <a:gd name="connsiteY15-160" fmla="*/ 39125 h 43219"/>
              <a:gd name="connsiteX16-161" fmla="*/ 5840 w 43256"/>
              <a:gd name="connsiteY16-162" fmla="*/ 35331 h 43219"/>
              <a:gd name="connsiteX17-163" fmla="*/ 1146 w 43256"/>
              <a:gd name="connsiteY17-164" fmla="*/ 31109 h 43219"/>
              <a:gd name="connsiteX18-165" fmla="*/ 2149 w 43256"/>
              <a:gd name="connsiteY18-166" fmla="*/ 25410 h 43219"/>
              <a:gd name="connsiteX19-167" fmla="*/ 31 w 43256"/>
              <a:gd name="connsiteY19-168" fmla="*/ 19563 h 43219"/>
              <a:gd name="connsiteX20-169" fmla="*/ 3899 w 43256"/>
              <a:gd name="connsiteY20-170" fmla="*/ 14366 h 43219"/>
              <a:gd name="connsiteX21-171" fmla="*/ 3936 w 43256"/>
              <a:gd name="connsiteY21-172" fmla="*/ 14229 h 43219"/>
              <a:gd name="connsiteX0-173" fmla="*/ 4729 w 43256"/>
              <a:gd name="connsiteY0-174" fmla="*/ 26036 h 43219"/>
              <a:gd name="connsiteX1-175" fmla="*/ 2196 w 43256"/>
              <a:gd name="connsiteY1-176" fmla="*/ 25239 h 43219"/>
              <a:gd name="connsiteX2-177" fmla="*/ 6964 w 43256"/>
              <a:gd name="connsiteY2-178" fmla="*/ 34758 h 43219"/>
              <a:gd name="connsiteX3-179" fmla="*/ 5856 w 43256"/>
              <a:gd name="connsiteY3-180" fmla="*/ 35139 h 43219"/>
              <a:gd name="connsiteX4-181" fmla="*/ 34165 w 43256"/>
              <a:gd name="connsiteY4-182" fmla="*/ 22813 h 43219"/>
              <a:gd name="connsiteX5-183" fmla="*/ 37416 w 43256"/>
              <a:gd name="connsiteY5-184" fmla="*/ 29949 h 43219"/>
              <a:gd name="connsiteX6-185" fmla="*/ 41834 w 43256"/>
              <a:gd name="connsiteY6-186" fmla="*/ 15213 h 43219"/>
              <a:gd name="connsiteX7-187" fmla="*/ 40386 w 43256"/>
              <a:gd name="connsiteY7-188" fmla="*/ 17889 h 43219"/>
              <a:gd name="connsiteX8-189" fmla="*/ 38360 w 43256"/>
              <a:gd name="connsiteY8-190" fmla="*/ 5285 h 43219"/>
              <a:gd name="connsiteX9-191" fmla="*/ 38436 w 43256"/>
              <a:gd name="connsiteY9-192" fmla="*/ 6549 h 43219"/>
              <a:gd name="connsiteX10-193" fmla="*/ 29114 w 43256"/>
              <a:gd name="connsiteY10-194" fmla="*/ 3811 h 43219"/>
              <a:gd name="connsiteX11-195" fmla="*/ 29856 w 43256"/>
              <a:gd name="connsiteY11-196" fmla="*/ 2199 h 43219"/>
              <a:gd name="connsiteX12-197" fmla="*/ 22177 w 43256"/>
              <a:gd name="connsiteY12-198" fmla="*/ 4579 h 43219"/>
              <a:gd name="connsiteX13-199" fmla="*/ 22536 w 43256"/>
              <a:gd name="connsiteY13-200" fmla="*/ 3189 h 43219"/>
              <a:gd name="connsiteX14-201" fmla="*/ 14036 w 43256"/>
              <a:gd name="connsiteY14-202" fmla="*/ 5051 h 43219"/>
              <a:gd name="connsiteX15-203" fmla="*/ 15336 w 43256"/>
              <a:gd name="connsiteY15-204" fmla="*/ 6399 h 43219"/>
              <a:gd name="connsiteX16-205" fmla="*/ 4163 w 43256"/>
              <a:gd name="connsiteY16-206" fmla="*/ 15648 h 43219"/>
              <a:gd name="connsiteX17-207" fmla="*/ 3936 w 43256"/>
              <a:gd name="connsiteY17-208" fmla="*/ 14229 h 43219"/>
              <a:gd name="connsiteX0-209" fmla="*/ 3936 w 43256"/>
              <a:gd name="connsiteY0-210" fmla="*/ 14229 h 40633"/>
              <a:gd name="connsiteX1-211" fmla="*/ 5659 w 43256"/>
              <a:gd name="connsiteY1-212" fmla="*/ 6766 h 40633"/>
              <a:gd name="connsiteX2-213" fmla="*/ 14041 w 43256"/>
              <a:gd name="connsiteY2-214" fmla="*/ 5061 h 40633"/>
              <a:gd name="connsiteX3-215" fmla="*/ 22492 w 43256"/>
              <a:gd name="connsiteY3-216" fmla="*/ 3291 h 40633"/>
              <a:gd name="connsiteX4-217" fmla="*/ 25785 w 43256"/>
              <a:gd name="connsiteY4-218" fmla="*/ 59 h 40633"/>
              <a:gd name="connsiteX5-219" fmla="*/ 29869 w 43256"/>
              <a:gd name="connsiteY5-220" fmla="*/ 2340 h 40633"/>
              <a:gd name="connsiteX6-221" fmla="*/ 35499 w 43256"/>
              <a:gd name="connsiteY6-222" fmla="*/ 549 h 40633"/>
              <a:gd name="connsiteX7-223" fmla="*/ 38354 w 43256"/>
              <a:gd name="connsiteY7-224" fmla="*/ 5435 h 40633"/>
              <a:gd name="connsiteX8-225" fmla="*/ 42018 w 43256"/>
              <a:gd name="connsiteY8-226" fmla="*/ 10177 h 40633"/>
              <a:gd name="connsiteX9-227" fmla="*/ 41854 w 43256"/>
              <a:gd name="connsiteY9-228" fmla="*/ 15319 h 40633"/>
              <a:gd name="connsiteX10-229" fmla="*/ 43052 w 43256"/>
              <a:gd name="connsiteY10-230" fmla="*/ 23181 h 40633"/>
              <a:gd name="connsiteX11-231" fmla="*/ 37440 w 43256"/>
              <a:gd name="connsiteY11-232" fmla="*/ 30063 h 40633"/>
              <a:gd name="connsiteX12-233" fmla="*/ 35431 w 43256"/>
              <a:gd name="connsiteY12-234" fmla="*/ 35960 h 40633"/>
              <a:gd name="connsiteX13-235" fmla="*/ 28591 w 43256"/>
              <a:gd name="connsiteY13-236" fmla="*/ 36674 h 40633"/>
              <a:gd name="connsiteX14-237" fmla="*/ 16516 w 43256"/>
              <a:gd name="connsiteY14-238" fmla="*/ 39125 h 40633"/>
              <a:gd name="connsiteX15-239" fmla="*/ 5840 w 43256"/>
              <a:gd name="connsiteY15-240" fmla="*/ 35331 h 40633"/>
              <a:gd name="connsiteX16-241" fmla="*/ 1146 w 43256"/>
              <a:gd name="connsiteY16-242" fmla="*/ 31109 h 40633"/>
              <a:gd name="connsiteX17-243" fmla="*/ 2149 w 43256"/>
              <a:gd name="connsiteY17-244" fmla="*/ 25410 h 40633"/>
              <a:gd name="connsiteX18-245" fmla="*/ 31 w 43256"/>
              <a:gd name="connsiteY18-246" fmla="*/ 19563 h 40633"/>
              <a:gd name="connsiteX19-247" fmla="*/ 3899 w 43256"/>
              <a:gd name="connsiteY19-248" fmla="*/ 14366 h 40633"/>
              <a:gd name="connsiteX20-249" fmla="*/ 3936 w 43256"/>
              <a:gd name="connsiteY20-250" fmla="*/ 14229 h 40633"/>
              <a:gd name="connsiteX0-251" fmla="*/ 4729 w 43256"/>
              <a:gd name="connsiteY0-252" fmla="*/ 26036 h 40633"/>
              <a:gd name="connsiteX1-253" fmla="*/ 2196 w 43256"/>
              <a:gd name="connsiteY1-254" fmla="*/ 25239 h 40633"/>
              <a:gd name="connsiteX2-255" fmla="*/ 6964 w 43256"/>
              <a:gd name="connsiteY2-256" fmla="*/ 34758 h 40633"/>
              <a:gd name="connsiteX3-257" fmla="*/ 5856 w 43256"/>
              <a:gd name="connsiteY3-258" fmla="*/ 35139 h 40633"/>
              <a:gd name="connsiteX4-259" fmla="*/ 34165 w 43256"/>
              <a:gd name="connsiteY4-260" fmla="*/ 22813 h 40633"/>
              <a:gd name="connsiteX5-261" fmla="*/ 37416 w 43256"/>
              <a:gd name="connsiteY5-262" fmla="*/ 29949 h 40633"/>
              <a:gd name="connsiteX6-263" fmla="*/ 41834 w 43256"/>
              <a:gd name="connsiteY6-264" fmla="*/ 15213 h 40633"/>
              <a:gd name="connsiteX7-265" fmla="*/ 40386 w 43256"/>
              <a:gd name="connsiteY7-266" fmla="*/ 17889 h 40633"/>
              <a:gd name="connsiteX8-267" fmla="*/ 38360 w 43256"/>
              <a:gd name="connsiteY8-268" fmla="*/ 5285 h 40633"/>
              <a:gd name="connsiteX9-269" fmla="*/ 38436 w 43256"/>
              <a:gd name="connsiteY9-270" fmla="*/ 6549 h 40633"/>
              <a:gd name="connsiteX10-271" fmla="*/ 29114 w 43256"/>
              <a:gd name="connsiteY10-272" fmla="*/ 3811 h 40633"/>
              <a:gd name="connsiteX11-273" fmla="*/ 29856 w 43256"/>
              <a:gd name="connsiteY11-274" fmla="*/ 2199 h 40633"/>
              <a:gd name="connsiteX12-275" fmla="*/ 22177 w 43256"/>
              <a:gd name="connsiteY12-276" fmla="*/ 4579 h 40633"/>
              <a:gd name="connsiteX13-277" fmla="*/ 22536 w 43256"/>
              <a:gd name="connsiteY13-278" fmla="*/ 3189 h 40633"/>
              <a:gd name="connsiteX14-279" fmla="*/ 14036 w 43256"/>
              <a:gd name="connsiteY14-280" fmla="*/ 5051 h 40633"/>
              <a:gd name="connsiteX15-281" fmla="*/ 15336 w 43256"/>
              <a:gd name="connsiteY15-282" fmla="*/ 6399 h 40633"/>
              <a:gd name="connsiteX16-283" fmla="*/ 4163 w 43256"/>
              <a:gd name="connsiteY16-284" fmla="*/ 15648 h 40633"/>
              <a:gd name="connsiteX17-285" fmla="*/ 3936 w 43256"/>
              <a:gd name="connsiteY17-286" fmla="*/ 14229 h 40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 rot="6221564">
            <a:off x="906775" y="3489996"/>
            <a:ext cx="10563955" cy="10562368"/>
            <a:chOff x="-2272894" y="2621826"/>
            <a:chExt cx="16687800" cy="16687800"/>
          </a:xfrm>
        </p:grpSpPr>
        <p:pic>
          <p:nvPicPr>
            <p:cNvPr id="39964" name="图片 11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1138" y="3475457"/>
              <a:ext cx="15000140" cy="141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9"/>
          <p:cNvGrpSpPr/>
          <p:nvPr/>
        </p:nvGrpSpPr>
        <p:grpSpPr bwMode="auto">
          <a:xfrm>
            <a:off x="-359757" y="2370892"/>
            <a:ext cx="12516129" cy="12516128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1592512" y="4350331"/>
            <a:ext cx="9002216" cy="9002216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6"/>
          <p:cNvGrpSpPr/>
          <p:nvPr/>
        </p:nvGrpSpPr>
        <p:grpSpPr bwMode="auto">
          <a:xfrm rot="4384328">
            <a:off x="675822" y="3260126"/>
            <a:ext cx="11154368" cy="1115595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-411096" y="3077603"/>
            <a:ext cx="12748260" cy="17532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BÀI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DẤU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HIỆU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CHIA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HẾT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CHO 3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endParaRPr lang="en-US" altLang="zh-CN" sz="5400" b="1" spc="450" dirty="0">
              <a:ln w="22225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1660835" y="1564182"/>
            <a:ext cx="417415" cy="3650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-1" fmla="*/ 101416 w 440385"/>
              <a:gd name="connsiteY0-2" fmla="*/ 99731 h 354405"/>
              <a:gd name="connsiteX1-3" fmla="*/ 109036 w 440385"/>
              <a:gd name="connsiteY1-4" fmla="*/ 671 h 354405"/>
              <a:gd name="connsiteX2-5" fmla="*/ 230956 w 440385"/>
              <a:gd name="connsiteY2-6" fmla="*/ 54011 h 354405"/>
              <a:gd name="connsiteX3-7" fmla="*/ 345256 w 440385"/>
              <a:gd name="connsiteY3-8" fmla="*/ 8291 h 354405"/>
              <a:gd name="connsiteX4-9" fmla="*/ 390976 w 440385"/>
              <a:gd name="connsiteY4-10" fmla="*/ 46391 h 354405"/>
              <a:gd name="connsiteX5-11" fmla="*/ 337636 w 440385"/>
              <a:gd name="connsiteY5-12" fmla="*/ 130211 h 354405"/>
              <a:gd name="connsiteX6-13" fmla="*/ 436696 w 440385"/>
              <a:gd name="connsiteY6-14" fmla="*/ 229271 h 354405"/>
              <a:gd name="connsiteX7-15" fmla="*/ 406216 w 440385"/>
              <a:gd name="connsiteY7-16" fmla="*/ 282611 h 354405"/>
              <a:gd name="connsiteX8-17" fmla="*/ 284296 w 440385"/>
              <a:gd name="connsiteY8-18" fmla="*/ 252131 h 354405"/>
              <a:gd name="connsiteX9-19" fmla="*/ 234645 w 440385"/>
              <a:gd name="connsiteY9-20" fmla="*/ 313345 h 354405"/>
              <a:gd name="connsiteX10-21" fmla="*/ 177616 w 440385"/>
              <a:gd name="connsiteY10-22" fmla="*/ 351191 h 354405"/>
              <a:gd name="connsiteX11-23" fmla="*/ 139516 w 440385"/>
              <a:gd name="connsiteY11-24" fmla="*/ 229271 h 354405"/>
              <a:gd name="connsiteX12-25" fmla="*/ 2356 w 440385"/>
              <a:gd name="connsiteY12-26" fmla="*/ 214031 h 354405"/>
              <a:gd name="connsiteX13-27" fmla="*/ 55696 w 440385"/>
              <a:gd name="connsiteY13-28" fmla="*/ 153071 h 354405"/>
              <a:gd name="connsiteX14-29" fmla="*/ 101416 w 440385"/>
              <a:gd name="connsiteY14-30" fmla="*/ 99731 h 354405"/>
              <a:gd name="connsiteX0-31" fmla="*/ 101416 w 440385"/>
              <a:gd name="connsiteY0-32" fmla="*/ 99731 h 353607"/>
              <a:gd name="connsiteX1-33" fmla="*/ 109036 w 440385"/>
              <a:gd name="connsiteY1-34" fmla="*/ 671 h 353607"/>
              <a:gd name="connsiteX2-35" fmla="*/ 230956 w 440385"/>
              <a:gd name="connsiteY2-36" fmla="*/ 54011 h 353607"/>
              <a:gd name="connsiteX3-37" fmla="*/ 345256 w 440385"/>
              <a:gd name="connsiteY3-38" fmla="*/ 8291 h 353607"/>
              <a:gd name="connsiteX4-39" fmla="*/ 390976 w 440385"/>
              <a:gd name="connsiteY4-40" fmla="*/ 46391 h 353607"/>
              <a:gd name="connsiteX5-41" fmla="*/ 337636 w 440385"/>
              <a:gd name="connsiteY5-42" fmla="*/ 130211 h 353607"/>
              <a:gd name="connsiteX6-43" fmla="*/ 436696 w 440385"/>
              <a:gd name="connsiteY6-44" fmla="*/ 229271 h 353607"/>
              <a:gd name="connsiteX7-45" fmla="*/ 406216 w 440385"/>
              <a:gd name="connsiteY7-46" fmla="*/ 282611 h 353607"/>
              <a:gd name="connsiteX8-47" fmla="*/ 284296 w 440385"/>
              <a:gd name="connsiteY8-48" fmla="*/ 252131 h 353607"/>
              <a:gd name="connsiteX9-49" fmla="*/ 234645 w 440385"/>
              <a:gd name="connsiteY9-50" fmla="*/ 313345 h 353607"/>
              <a:gd name="connsiteX10-51" fmla="*/ 177616 w 440385"/>
              <a:gd name="connsiteY10-52" fmla="*/ 351191 h 353607"/>
              <a:gd name="connsiteX11-53" fmla="*/ 137759 w 440385"/>
              <a:gd name="connsiteY11-54" fmla="*/ 243869 h 353607"/>
              <a:gd name="connsiteX12-55" fmla="*/ 2356 w 440385"/>
              <a:gd name="connsiteY12-56" fmla="*/ 214031 h 353607"/>
              <a:gd name="connsiteX13-57" fmla="*/ 55696 w 440385"/>
              <a:gd name="connsiteY13-58" fmla="*/ 153071 h 353607"/>
              <a:gd name="connsiteX14-59" fmla="*/ 101416 w 440385"/>
              <a:gd name="connsiteY14-60" fmla="*/ 99731 h 353607"/>
              <a:gd name="connsiteX0-61" fmla="*/ 86854 w 440345"/>
              <a:gd name="connsiteY0-62" fmla="*/ 95201 h 353495"/>
              <a:gd name="connsiteX1-63" fmla="*/ 108996 w 440345"/>
              <a:gd name="connsiteY1-64" fmla="*/ 559 h 353495"/>
              <a:gd name="connsiteX2-65" fmla="*/ 230916 w 440345"/>
              <a:gd name="connsiteY2-66" fmla="*/ 53899 h 353495"/>
              <a:gd name="connsiteX3-67" fmla="*/ 345216 w 440345"/>
              <a:gd name="connsiteY3-68" fmla="*/ 8179 h 353495"/>
              <a:gd name="connsiteX4-69" fmla="*/ 390936 w 440345"/>
              <a:gd name="connsiteY4-70" fmla="*/ 46279 h 353495"/>
              <a:gd name="connsiteX5-71" fmla="*/ 337596 w 440345"/>
              <a:gd name="connsiteY5-72" fmla="*/ 130099 h 353495"/>
              <a:gd name="connsiteX6-73" fmla="*/ 436656 w 440345"/>
              <a:gd name="connsiteY6-74" fmla="*/ 229159 h 353495"/>
              <a:gd name="connsiteX7-75" fmla="*/ 406176 w 440345"/>
              <a:gd name="connsiteY7-76" fmla="*/ 282499 h 353495"/>
              <a:gd name="connsiteX8-77" fmla="*/ 284256 w 440345"/>
              <a:gd name="connsiteY8-78" fmla="*/ 252019 h 353495"/>
              <a:gd name="connsiteX9-79" fmla="*/ 234605 w 440345"/>
              <a:gd name="connsiteY9-80" fmla="*/ 313233 h 353495"/>
              <a:gd name="connsiteX10-81" fmla="*/ 177576 w 440345"/>
              <a:gd name="connsiteY10-82" fmla="*/ 351079 h 353495"/>
              <a:gd name="connsiteX11-83" fmla="*/ 137719 w 440345"/>
              <a:gd name="connsiteY11-84" fmla="*/ 243757 h 353495"/>
              <a:gd name="connsiteX12-85" fmla="*/ 2316 w 440345"/>
              <a:gd name="connsiteY12-86" fmla="*/ 213919 h 353495"/>
              <a:gd name="connsiteX13-87" fmla="*/ 55656 w 440345"/>
              <a:gd name="connsiteY13-88" fmla="*/ 152959 h 353495"/>
              <a:gd name="connsiteX14-89" fmla="*/ 86854 w 440345"/>
              <a:gd name="connsiteY14-90" fmla="*/ 95201 h 353495"/>
              <a:gd name="connsiteX0-91" fmla="*/ 86854 w 440345"/>
              <a:gd name="connsiteY0-92" fmla="*/ 95201 h 384418"/>
              <a:gd name="connsiteX1-93" fmla="*/ 108996 w 440345"/>
              <a:gd name="connsiteY1-94" fmla="*/ 559 h 384418"/>
              <a:gd name="connsiteX2-95" fmla="*/ 230916 w 440345"/>
              <a:gd name="connsiteY2-96" fmla="*/ 53899 h 384418"/>
              <a:gd name="connsiteX3-97" fmla="*/ 345216 w 440345"/>
              <a:gd name="connsiteY3-98" fmla="*/ 8179 h 384418"/>
              <a:gd name="connsiteX4-99" fmla="*/ 390936 w 440345"/>
              <a:gd name="connsiteY4-100" fmla="*/ 46279 h 384418"/>
              <a:gd name="connsiteX5-101" fmla="*/ 337596 w 440345"/>
              <a:gd name="connsiteY5-102" fmla="*/ 130099 h 384418"/>
              <a:gd name="connsiteX6-103" fmla="*/ 436656 w 440345"/>
              <a:gd name="connsiteY6-104" fmla="*/ 229159 h 384418"/>
              <a:gd name="connsiteX7-105" fmla="*/ 406176 w 440345"/>
              <a:gd name="connsiteY7-106" fmla="*/ 282499 h 384418"/>
              <a:gd name="connsiteX8-107" fmla="*/ 284256 w 440345"/>
              <a:gd name="connsiteY8-108" fmla="*/ 252019 h 384418"/>
              <a:gd name="connsiteX9-109" fmla="*/ 234605 w 440345"/>
              <a:gd name="connsiteY9-110" fmla="*/ 313233 h 384418"/>
              <a:gd name="connsiteX10-111" fmla="*/ 173986 w 440345"/>
              <a:gd name="connsiteY10-112" fmla="*/ 382938 h 384418"/>
              <a:gd name="connsiteX11-113" fmla="*/ 137719 w 440345"/>
              <a:gd name="connsiteY11-114" fmla="*/ 243757 h 384418"/>
              <a:gd name="connsiteX12-115" fmla="*/ 2316 w 440345"/>
              <a:gd name="connsiteY12-116" fmla="*/ 213919 h 384418"/>
              <a:gd name="connsiteX13-117" fmla="*/ 55656 w 440345"/>
              <a:gd name="connsiteY13-118" fmla="*/ 152959 h 384418"/>
              <a:gd name="connsiteX14-119" fmla="*/ 86854 w 440345"/>
              <a:gd name="connsiteY14-120" fmla="*/ 95201 h 384418"/>
              <a:gd name="connsiteX0-121" fmla="*/ 86854 w 440345"/>
              <a:gd name="connsiteY0-122" fmla="*/ 95201 h 384418"/>
              <a:gd name="connsiteX1-123" fmla="*/ 108996 w 440345"/>
              <a:gd name="connsiteY1-124" fmla="*/ 559 h 384418"/>
              <a:gd name="connsiteX2-125" fmla="*/ 230916 w 440345"/>
              <a:gd name="connsiteY2-126" fmla="*/ 53899 h 384418"/>
              <a:gd name="connsiteX3-127" fmla="*/ 345216 w 440345"/>
              <a:gd name="connsiteY3-128" fmla="*/ 8179 h 384418"/>
              <a:gd name="connsiteX4-129" fmla="*/ 373676 w 440345"/>
              <a:gd name="connsiteY4-130" fmla="*/ 44445 h 384418"/>
              <a:gd name="connsiteX5-131" fmla="*/ 337596 w 440345"/>
              <a:gd name="connsiteY5-132" fmla="*/ 130099 h 384418"/>
              <a:gd name="connsiteX6-133" fmla="*/ 436656 w 440345"/>
              <a:gd name="connsiteY6-134" fmla="*/ 229159 h 384418"/>
              <a:gd name="connsiteX7-135" fmla="*/ 406176 w 440345"/>
              <a:gd name="connsiteY7-136" fmla="*/ 282499 h 384418"/>
              <a:gd name="connsiteX8-137" fmla="*/ 284256 w 440345"/>
              <a:gd name="connsiteY8-138" fmla="*/ 252019 h 384418"/>
              <a:gd name="connsiteX9-139" fmla="*/ 234605 w 440345"/>
              <a:gd name="connsiteY9-140" fmla="*/ 313233 h 384418"/>
              <a:gd name="connsiteX10-141" fmla="*/ 173986 w 440345"/>
              <a:gd name="connsiteY10-142" fmla="*/ 382938 h 384418"/>
              <a:gd name="connsiteX11-143" fmla="*/ 137719 w 440345"/>
              <a:gd name="connsiteY11-144" fmla="*/ 243757 h 384418"/>
              <a:gd name="connsiteX12-145" fmla="*/ 2316 w 440345"/>
              <a:gd name="connsiteY12-146" fmla="*/ 213919 h 384418"/>
              <a:gd name="connsiteX13-147" fmla="*/ 55656 w 440345"/>
              <a:gd name="connsiteY13-148" fmla="*/ 152959 h 384418"/>
              <a:gd name="connsiteX14-149" fmla="*/ 86854 w 440345"/>
              <a:gd name="connsiteY14-150" fmla="*/ 95201 h 384418"/>
              <a:gd name="connsiteX0-151" fmla="*/ 86854 w 440345"/>
              <a:gd name="connsiteY0-152" fmla="*/ 95201 h 384418"/>
              <a:gd name="connsiteX1-153" fmla="*/ 108996 w 440345"/>
              <a:gd name="connsiteY1-154" fmla="*/ 559 h 384418"/>
              <a:gd name="connsiteX2-155" fmla="*/ 230916 w 440345"/>
              <a:gd name="connsiteY2-156" fmla="*/ 53899 h 384418"/>
              <a:gd name="connsiteX3-157" fmla="*/ 345216 w 440345"/>
              <a:gd name="connsiteY3-158" fmla="*/ 8179 h 384418"/>
              <a:gd name="connsiteX4-159" fmla="*/ 373676 w 440345"/>
              <a:gd name="connsiteY4-160" fmla="*/ 44445 h 384418"/>
              <a:gd name="connsiteX5-161" fmla="*/ 337596 w 440345"/>
              <a:gd name="connsiteY5-162" fmla="*/ 130099 h 384418"/>
              <a:gd name="connsiteX6-163" fmla="*/ 436656 w 440345"/>
              <a:gd name="connsiteY6-164" fmla="*/ 229159 h 384418"/>
              <a:gd name="connsiteX7-165" fmla="*/ 406176 w 440345"/>
              <a:gd name="connsiteY7-166" fmla="*/ 282499 h 384418"/>
              <a:gd name="connsiteX8-167" fmla="*/ 284256 w 440345"/>
              <a:gd name="connsiteY8-168" fmla="*/ 252019 h 384418"/>
              <a:gd name="connsiteX9-169" fmla="*/ 234605 w 440345"/>
              <a:gd name="connsiteY9-170" fmla="*/ 313233 h 384418"/>
              <a:gd name="connsiteX10-171" fmla="*/ 173986 w 440345"/>
              <a:gd name="connsiteY10-172" fmla="*/ 382938 h 384418"/>
              <a:gd name="connsiteX11-173" fmla="*/ 137719 w 440345"/>
              <a:gd name="connsiteY11-174" fmla="*/ 243757 h 384418"/>
              <a:gd name="connsiteX12-175" fmla="*/ 2316 w 440345"/>
              <a:gd name="connsiteY12-176" fmla="*/ 213919 h 384418"/>
              <a:gd name="connsiteX13-177" fmla="*/ 55656 w 440345"/>
              <a:gd name="connsiteY13-178" fmla="*/ 152959 h 384418"/>
              <a:gd name="connsiteX14-179" fmla="*/ 86854 w 440345"/>
              <a:gd name="connsiteY14-180" fmla="*/ 95201 h 384418"/>
              <a:gd name="connsiteX0-181" fmla="*/ 86854 w 440345"/>
              <a:gd name="connsiteY0-182" fmla="*/ 95212 h 384429"/>
              <a:gd name="connsiteX1-183" fmla="*/ 108996 w 440345"/>
              <a:gd name="connsiteY1-184" fmla="*/ 570 h 384429"/>
              <a:gd name="connsiteX2-185" fmla="*/ 230916 w 440345"/>
              <a:gd name="connsiteY2-186" fmla="*/ 53910 h 384429"/>
              <a:gd name="connsiteX3-187" fmla="*/ 337000 w 440345"/>
              <a:gd name="connsiteY3-188" fmla="*/ 15942 h 384429"/>
              <a:gd name="connsiteX4-189" fmla="*/ 373676 w 440345"/>
              <a:gd name="connsiteY4-190" fmla="*/ 44456 h 384429"/>
              <a:gd name="connsiteX5-191" fmla="*/ 337596 w 440345"/>
              <a:gd name="connsiteY5-192" fmla="*/ 130110 h 384429"/>
              <a:gd name="connsiteX6-193" fmla="*/ 436656 w 440345"/>
              <a:gd name="connsiteY6-194" fmla="*/ 229170 h 384429"/>
              <a:gd name="connsiteX7-195" fmla="*/ 406176 w 440345"/>
              <a:gd name="connsiteY7-196" fmla="*/ 282510 h 384429"/>
              <a:gd name="connsiteX8-197" fmla="*/ 284256 w 440345"/>
              <a:gd name="connsiteY8-198" fmla="*/ 252030 h 384429"/>
              <a:gd name="connsiteX9-199" fmla="*/ 234605 w 440345"/>
              <a:gd name="connsiteY9-200" fmla="*/ 313244 h 384429"/>
              <a:gd name="connsiteX10-201" fmla="*/ 173986 w 440345"/>
              <a:gd name="connsiteY10-202" fmla="*/ 382949 h 384429"/>
              <a:gd name="connsiteX11-203" fmla="*/ 137719 w 440345"/>
              <a:gd name="connsiteY11-204" fmla="*/ 243768 h 384429"/>
              <a:gd name="connsiteX12-205" fmla="*/ 2316 w 440345"/>
              <a:gd name="connsiteY12-206" fmla="*/ 213930 h 384429"/>
              <a:gd name="connsiteX13-207" fmla="*/ 55656 w 440345"/>
              <a:gd name="connsiteY13-208" fmla="*/ 152970 h 384429"/>
              <a:gd name="connsiteX14-209" fmla="*/ 86854 w 440345"/>
              <a:gd name="connsiteY14-210" fmla="*/ 95212 h 384429"/>
              <a:gd name="connsiteX0-211" fmla="*/ 86854 w 440345"/>
              <a:gd name="connsiteY0-212" fmla="*/ 95212 h 384429"/>
              <a:gd name="connsiteX1-213" fmla="*/ 108996 w 440345"/>
              <a:gd name="connsiteY1-214" fmla="*/ 570 h 384429"/>
              <a:gd name="connsiteX2-215" fmla="*/ 230916 w 440345"/>
              <a:gd name="connsiteY2-216" fmla="*/ 53910 h 384429"/>
              <a:gd name="connsiteX3-217" fmla="*/ 337000 w 440345"/>
              <a:gd name="connsiteY3-218" fmla="*/ 15942 h 384429"/>
              <a:gd name="connsiteX4-219" fmla="*/ 373676 w 440345"/>
              <a:gd name="connsiteY4-220" fmla="*/ 44456 h 384429"/>
              <a:gd name="connsiteX5-221" fmla="*/ 337596 w 440345"/>
              <a:gd name="connsiteY5-222" fmla="*/ 130110 h 384429"/>
              <a:gd name="connsiteX6-223" fmla="*/ 436656 w 440345"/>
              <a:gd name="connsiteY6-224" fmla="*/ 229170 h 384429"/>
              <a:gd name="connsiteX7-225" fmla="*/ 406176 w 440345"/>
              <a:gd name="connsiteY7-226" fmla="*/ 282510 h 384429"/>
              <a:gd name="connsiteX8-227" fmla="*/ 284256 w 440345"/>
              <a:gd name="connsiteY8-228" fmla="*/ 252030 h 384429"/>
              <a:gd name="connsiteX9-229" fmla="*/ 234605 w 440345"/>
              <a:gd name="connsiteY9-230" fmla="*/ 313244 h 384429"/>
              <a:gd name="connsiteX10-231" fmla="*/ 173986 w 440345"/>
              <a:gd name="connsiteY10-232" fmla="*/ 382949 h 384429"/>
              <a:gd name="connsiteX11-233" fmla="*/ 137719 w 440345"/>
              <a:gd name="connsiteY11-234" fmla="*/ 243768 h 384429"/>
              <a:gd name="connsiteX12-235" fmla="*/ 2316 w 440345"/>
              <a:gd name="connsiteY12-236" fmla="*/ 213930 h 384429"/>
              <a:gd name="connsiteX13-237" fmla="*/ 55656 w 440345"/>
              <a:gd name="connsiteY13-238" fmla="*/ 152970 h 384429"/>
              <a:gd name="connsiteX14-239" fmla="*/ 86854 w 440345"/>
              <a:gd name="connsiteY14-240" fmla="*/ 95212 h 384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7784465" y="1377315"/>
            <a:ext cx="525780" cy="511175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-1" fmla="*/ 101416 w 440385"/>
              <a:gd name="connsiteY0-2" fmla="*/ 99731 h 354405"/>
              <a:gd name="connsiteX1-3" fmla="*/ 109036 w 440385"/>
              <a:gd name="connsiteY1-4" fmla="*/ 671 h 354405"/>
              <a:gd name="connsiteX2-5" fmla="*/ 230956 w 440385"/>
              <a:gd name="connsiteY2-6" fmla="*/ 54011 h 354405"/>
              <a:gd name="connsiteX3-7" fmla="*/ 345256 w 440385"/>
              <a:gd name="connsiteY3-8" fmla="*/ 8291 h 354405"/>
              <a:gd name="connsiteX4-9" fmla="*/ 390976 w 440385"/>
              <a:gd name="connsiteY4-10" fmla="*/ 46391 h 354405"/>
              <a:gd name="connsiteX5-11" fmla="*/ 337636 w 440385"/>
              <a:gd name="connsiteY5-12" fmla="*/ 130211 h 354405"/>
              <a:gd name="connsiteX6-13" fmla="*/ 436696 w 440385"/>
              <a:gd name="connsiteY6-14" fmla="*/ 229271 h 354405"/>
              <a:gd name="connsiteX7-15" fmla="*/ 406216 w 440385"/>
              <a:gd name="connsiteY7-16" fmla="*/ 282611 h 354405"/>
              <a:gd name="connsiteX8-17" fmla="*/ 284296 w 440385"/>
              <a:gd name="connsiteY8-18" fmla="*/ 252131 h 354405"/>
              <a:gd name="connsiteX9-19" fmla="*/ 234645 w 440385"/>
              <a:gd name="connsiteY9-20" fmla="*/ 313345 h 354405"/>
              <a:gd name="connsiteX10-21" fmla="*/ 177616 w 440385"/>
              <a:gd name="connsiteY10-22" fmla="*/ 351191 h 354405"/>
              <a:gd name="connsiteX11-23" fmla="*/ 139516 w 440385"/>
              <a:gd name="connsiteY11-24" fmla="*/ 229271 h 354405"/>
              <a:gd name="connsiteX12-25" fmla="*/ 2356 w 440385"/>
              <a:gd name="connsiteY12-26" fmla="*/ 214031 h 354405"/>
              <a:gd name="connsiteX13-27" fmla="*/ 55696 w 440385"/>
              <a:gd name="connsiteY13-28" fmla="*/ 153071 h 354405"/>
              <a:gd name="connsiteX14-29" fmla="*/ 101416 w 440385"/>
              <a:gd name="connsiteY14-30" fmla="*/ 99731 h 354405"/>
              <a:gd name="connsiteX0-31" fmla="*/ 101416 w 440385"/>
              <a:gd name="connsiteY0-32" fmla="*/ 99731 h 353607"/>
              <a:gd name="connsiteX1-33" fmla="*/ 109036 w 440385"/>
              <a:gd name="connsiteY1-34" fmla="*/ 671 h 353607"/>
              <a:gd name="connsiteX2-35" fmla="*/ 230956 w 440385"/>
              <a:gd name="connsiteY2-36" fmla="*/ 54011 h 353607"/>
              <a:gd name="connsiteX3-37" fmla="*/ 345256 w 440385"/>
              <a:gd name="connsiteY3-38" fmla="*/ 8291 h 353607"/>
              <a:gd name="connsiteX4-39" fmla="*/ 390976 w 440385"/>
              <a:gd name="connsiteY4-40" fmla="*/ 46391 h 353607"/>
              <a:gd name="connsiteX5-41" fmla="*/ 337636 w 440385"/>
              <a:gd name="connsiteY5-42" fmla="*/ 130211 h 353607"/>
              <a:gd name="connsiteX6-43" fmla="*/ 436696 w 440385"/>
              <a:gd name="connsiteY6-44" fmla="*/ 229271 h 353607"/>
              <a:gd name="connsiteX7-45" fmla="*/ 406216 w 440385"/>
              <a:gd name="connsiteY7-46" fmla="*/ 282611 h 353607"/>
              <a:gd name="connsiteX8-47" fmla="*/ 284296 w 440385"/>
              <a:gd name="connsiteY8-48" fmla="*/ 252131 h 353607"/>
              <a:gd name="connsiteX9-49" fmla="*/ 234645 w 440385"/>
              <a:gd name="connsiteY9-50" fmla="*/ 313345 h 353607"/>
              <a:gd name="connsiteX10-51" fmla="*/ 177616 w 440385"/>
              <a:gd name="connsiteY10-52" fmla="*/ 351191 h 353607"/>
              <a:gd name="connsiteX11-53" fmla="*/ 137759 w 440385"/>
              <a:gd name="connsiteY11-54" fmla="*/ 243869 h 353607"/>
              <a:gd name="connsiteX12-55" fmla="*/ 2356 w 440385"/>
              <a:gd name="connsiteY12-56" fmla="*/ 214031 h 353607"/>
              <a:gd name="connsiteX13-57" fmla="*/ 55696 w 440385"/>
              <a:gd name="connsiteY13-58" fmla="*/ 153071 h 353607"/>
              <a:gd name="connsiteX14-59" fmla="*/ 101416 w 440385"/>
              <a:gd name="connsiteY14-60" fmla="*/ 99731 h 353607"/>
              <a:gd name="connsiteX0-61" fmla="*/ 86854 w 440345"/>
              <a:gd name="connsiteY0-62" fmla="*/ 95201 h 353495"/>
              <a:gd name="connsiteX1-63" fmla="*/ 108996 w 440345"/>
              <a:gd name="connsiteY1-64" fmla="*/ 559 h 353495"/>
              <a:gd name="connsiteX2-65" fmla="*/ 230916 w 440345"/>
              <a:gd name="connsiteY2-66" fmla="*/ 53899 h 353495"/>
              <a:gd name="connsiteX3-67" fmla="*/ 345216 w 440345"/>
              <a:gd name="connsiteY3-68" fmla="*/ 8179 h 353495"/>
              <a:gd name="connsiteX4-69" fmla="*/ 390936 w 440345"/>
              <a:gd name="connsiteY4-70" fmla="*/ 46279 h 353495"/>
              <a:gd name="connsiteX5-71" fmla="*/ 337596 w 440345"/>
              <a:gd name="connsiteY5-72" fmla="*/ 130099 h 353495"/>
              <a:gd name="connsiteX6-73" fmla="*/ 436656 w 440345"/>
              <a:gd name="connsiteY6-74" fmla="*/ 229159 h 353495"/>
              <a:gd name="connsiteX7-75" fmla="*/ 406176 w 440345"/>
              <a:gd name="connsiteY7-76" fmla="*/ 282499 h 353495"/>
              <a:gd name="connsiteX8-77" fmla="*/ 284256 w 440345"/>
              <a:gd name="connsiteY8-78" fmla="*/ 252019 h 353495"/>
              <a:gd name="connsiteX9-79" fmla="*/ 234605 w 440345"/>
              <a:gd name="connsiteY9-80" fmla="*/ 313233 h 353495"/>
              <a:gd name="connsiteX10-81" fmla="*/ 177576 w 440345"/>
              <a:gd name="connsiteY10-82" fmla="*/ 351079 h 353495"/>
              <a:gd name="connsiteX11-83" fmla="*/ 137719 w 440345"/>
              <a:gd name="connsiteY11-84" fmla="*/ 243757 h 353495"/>
              <a:gd name="connsiteX12-85" fmla="*/ 2316 w 440345"/>
              <a:gd name="connsiteY12-86" fmla="*/ 213919 h 353495"/>
              <a:gd name="connsiteX13-87" fmla="*/ 55656 w 440345"/>
              <a:gd name="connsiteY13-88" fmla="*/ 152959 h 353495"/>
              <a:gd name="connsiteX14-89" fmla="*/ 86854 w 440345"/>
              <a:gd name="connsiteY14-90" fmla="*/ 95201 h 353495"/>
              <a:gd name="connsiteX0-91" fmla="*/ 86854 w 440345"/>
              <a:gd name="connsiteY0-92" fmla="*/ 95201 h 384418"/>
              <a:gd name="connsiteX1-93" fmla="*/ 108996 w 440345"/>
              <a:gd name="connsiteY1-94" fmla="*/ 559 h 384418"/>
              <a:gd name="connsiteX2-95" fmla="*/ 230916 w 440345"/>
              <a:gd name="connsiteY2-96" fmla="*/ 53899 h 384418"/>
              <a:gd name="connsiteX3-97" fmla="*/ 345216 w 440345"/>
              <a:gd name="connsiteY3-98" fmla="*/ 8179 h 384418"/>
              <a:gd name="connsiteX4-99" fmla="*/ 390936 w 440345"/>
              <a:gd name="connsiteY4-100" fmla="*/ 46279 h 384418"/>
              <a:gd name="connsiteX5-101" fmla="*/ 337596 w 440345"/>
              <a:gd name="connsiteY5-102" fmla="*/ 130099 h 384418"/>
              <a:gd name="connsiteX6-103" fmla="*/ 436656 w 440345"/>
              <a:gd name="connsiteY6-104" fmla="*/ 229159 h 384418"/>
              <a:gd name="connsiteX7-105" fmla="*/ 406176 w 440345"/>
              <a:gd name="connsiteY7-106" fmla="*/ 282499 h 384418"/>
              <a:gd name="connsiteX8-107" fmla="*/ 284256 w 440345"/>
              <a:gd name="connsiteY8-108" fmla="*/ 252019 h 384418"/>
              <a:gd name="connsiteX9-109" fmla="*/ 234605 w 440345"/>
              <a:gd name="connsiteY9-110" fmla="*/ 313233 h 384418"/>
              <a:gd name="connsiteX10-111" fmla="*/ 173986 w 440345"/>
              <a:gd name="connsiteY10-112" fmla="*/ 382938 h 384418"/>
              <a:gd name="connsiteX11-113" fmla="*/ 137719 w 440345"/>
              <a:gd name="connsiteY11-114" fmla="*/ 243757 h 384418"/>
              <a:gd name="connsiteX12-115" fmla="*/ 2316 w 440345"/>
              <a:gd name="connsiteY12-116" fmla="*/ 213919 h 384418"/>
              <a:gd name="connsiteX13-117" fmla="*/ 55656 w 440345"/>
              <a:gd name="connsiteY13-118" fmla="*/ 152959 h 384418"/>
              <a:gd name="connsiteX14-119" fmla="*/ 86854 w 440345"/>
              <a:gd name="connsiteY14-120" fmla="*/ 95201 h 384418"/>
              <a:gd name="connsiteX0-121" fmla="*/ 86854 w 440345"/>
              <a:gd name="connsiteY0-122" fmla="*/ 95201 h 384418"/>
              <a:gd name="connsiteX1-123" fmla="*/ 108996 w 440345"/>
              <a:gd name="connsiteY1-124" fmla="*/ 559 h 384418"/>
              <a:gd name="connsiteX2-125" fmla="*/ 230916 w 440345"/>
              <a:gd name="connsiteY2-126" fmla="*/ 53899 h 384418"/>
              <a:gd name="connsiteX3-127" fmla="*/ 345216 w 440345"/>
              <a:gd name="connsiteY3-128" fmla="*/ 8179 h 384418"/>
              <a:gd name="connsiteX4-129" fmla="*/ 373676 w 440345"/>
              <a:gd name="connsiteY4-130" fmla="*/ 44445 h 384418"/>
              <a:gd name="connsiteX5-131" fmla="*/ 337596 w 440345"/>
              <a:gd name="connsiteY5-132" fmla="*/ 130099 h 384418"/>
              <a:gd name="connsiteX6-133" fmla="*/ 436656 w 440345"/>
              <a:gd name="connsiteY6-134" fmla="*/ 229159 h 384418"/>
              <a:gd name="connsiteX7-135" fmla="*/ 406176 w 440345"/>
              <a:gd name="connsiteY7-136" fmla="*/ 282499 h 384418"/>
              <a:gd name="connsiteX8-137" fmla="*/ 284256 w 440345"/>
              <a:gd name="connsiteY8-138" fmla="*/ 252019 h 384418"/>
              <a:gd name="connsiteX9-139" fmla="*/ 234605 w 440345"/>
              <a:gd name="connsiteY9-140" fmla="*/ 313233 h 384418"/>
              <a:gd name="connsiteX10-141" fmla="*/ 173986 w 440345"/>
              <a:gd name="connsiteY10-142" fmla="*/ 382938 h 384418"/>
              <a:gd name="connsiteX11-143" fmla="*/ 137719 w 440345"/>
              <a:gd name="connsiteY11-144" fmla="*/ 243757 h 384418"/>
              <a:gd name="connsiteX12-145" fmla="*/ 2316 w 440345"/>
              <a:gd name="connsiteY12-146" fmla="*/ 213919 h 384418"/>
              <a:gd name="connsiteX13-147" fmla="*/ 55656 w 440345"/>
              <a:gd name="connsiteY13-148" fmla="*/ 152959 h 384418"/>
              <a:gd name="connsiteX14-149" fmla="*/ 86854 w 440345"/>
              <a:gd name="connsiteY14-150" fmla="*/ 95201 h 384418"/>
              <a:gd name="connsiteX0-151" fmla="*/ 86854 w 440345"/>
              <a:gd name="connsiteY0-152" fmla="*/ 95201 h 384418"/>
              <a:gd name="connsiteX1-153" fmla="*/ 108996 w 440345"/>
              <a:gd name="connsiteY1-154" fmla="*/ 559 h 384418"/>
              <a:gd name="connsiteX2-155" fmla="*/ 230916 w 440345"/>
              <a:gd name="connsiteY2-156" fmla="*/ 53899 h 384418"/>
              <a:gd name="connsiteX3-157" fmla="*/ 345216 w 440345"/>
              <a:gd name="connsiteY3-158" fmla="*/ 8179 h 384418"/>
              <a:gd name="connsiteX4-159" fmla="*/ 373676 w 440345"/>
              <a:gd name="connsiteY4-160" fmla="*/ 44445 h 384418"/>
              <a:gd name="connsiteX5-161" fmla="*/ 337596 w 440345"/>
              <a:gd name="connsiteY5-162" fmla="*/ 130099 h 384418"/>
              <a:gd name="connsiteX6-163" fmla="*/ 436656 w 440345"/>
              <a:gd name="connsiteY6-164" fmla="*/ 229159 h 384418"/>
              <a:gd name="connsiteX7-165" fmla="*/ 406176 w 440345"/>
              <a:gd name="connsiteY7-166" fmla="*/ 282499 h 384418"/>
              <a:gd name="connsiteX8-167" fmla="*/ 284256 w 440345"/>
              <a:gd name="connsiteY8-168" fmla="*/ 252019 h 384418"/>
              <a:gd name="connsiteX9-169" fmla="*/ 234605 w 440345"/>
              <a:gd name="connsiteY9-170" fmla="*/ 313233 h 384418"/>
              <a:gd name="connsiteX10-171" fmla="*/ 173986 w 440345"/>
              <a:gd name="connsiteY10-172" fmla="*/ 382938 h 384418"/>
              <a:gd name="connsiteX11-173" fmla="*/ 137719 w 440345"/>
              <a:gd name="connsiteY11-174" fmla="*/ 243757 h 384418"/>
              <a:gd name="connsiteX12-175" fmla="*/ 2316 w 440345"/>
              <a:gd name="connsiteY12-176" fmla="*/ 213919 h 384418"/>
              <a:gd name="connsiteX13-177" fmla="*/ 55656 w 440345"/>
              <a:gd name="connsiteY13-178" fmla="*/ 152959 h 384418"/>
              <a:gd name="connsiteX14-179" fmla="*/ 86854 w 440345"/>
              <a:gd name="connsiteY14-180" fmla="*/ 95201 h 384418"/>
              <a:gd name="connsiteX0-181" fmla="*/ 86854 w 440345"/>
              <a:gd name="connsiteY0-182" fmla="*/ 95212 h 384429"/>
              <a:gd name="connsiteX1-183" fmla="*/ 108996 w 440345"/>
              <a:gd name="connsiteY1-184" fmla="*/ 570 h 384429"/>
              <a:gd name="connsiteX2-185" fmla="*/ 230916 w 440345"/>
              <a:gd name="connsiteY2-186" fmla="*/ 53910 h 384429"/>
              <a:gd name="connsiteX3-187" fmla="*/ 337000 w 440345"/>
              <a:gd name="connsiteY3-188" fmla="*/ 15942 h 384429"/>
              <a:gd name="connsiteX4-189" fmla="*/ 373676 w 440345"/>
              <a:gd name="connsiteY4-190" fmla="*/ 44456 h 384429"/>
              <a:gd name="connsiteX5-191" fmla="*/ 337596 w 440345"/>
              <a:gd name="connsiteY5-192" fmla="*/ 130110 h 384429"/>
              <a:gd name="connsiteX6-193" fmla="*/ 436656 w 440345"/>
              <a:gd name="connsiteY6-194" fmla="*/ 229170 h 384429"/>
              <a:gd name="connsiteX7-195" fmla="*/ 406176 w 440345"/>
              <a:gd name="connsiteY7-196" fmla="*/ 282510 h 384429"/>
              <a:gd name="connsiteX8-197" fmla="*/ 284256 w 440345"/>
              <a:gd name="connsiteY8-198" fmla="*/ 252030 h 384429"/>
              <a:gd name="connsiteX9-199" fmla="*/ 234605 w 440345"/>
              <a:gd name="connsiteY9-200" fmla="*/ 313244 h 384429"/>
              <a:gd name="connsiteX10-201" fmla="*/ 173986 w 440345"/>
              <a:gd name="connsiteY10-202" fmla="*/ 382949 h 384429"/>
              <a:gd name="connsiteX11-203" fmla="*/ 137719 w 440345"/>
              <a:gd name="connsiteY11-204" fmla="*/ 243768 h 384429"/>
              <a:gd name="connsiteX12-205" fmla="*/ 2316 w 440345"/>
              <a:gd name="connsiteY12-206" fmla="*/ 213930 h 384429"/>
              <a:gd name="connsiteX13-207" fmla="*/ 55656 w 440345"/>
              <a:gd name="connsiteY13-208" fmla="*/ 152970 h 384429"/>
              <a:gd name="connsiteX14-209" fmla="*/ 86854 w 440345"/>
              <a:gd name="connsiteY14-210" fmla="*/ 95212 h 384429"/>
              <a:gd name="connsiteX0-211" fmla="*/ 86854 w 440345"/>
              <a:gd name="connsiteY0-212" fmla="*/ 95212 h 384429"/>
              <a:gd name="connsiteX1-213" fmla="*/ 108996 w 440345"/>
              <a:gd name="connsiteY1-214" fmla="*/ 570 h 384429"/>
              <a:gd name="connsiteX2-215" fmla="*/ 230916 w 440345"/>
              <a:gd name="connsiteY2-216" fmla="*/ 53910 h 384429"/>
              <a:gd name="connsiteX3-217" fmla="*/ 337000 w 440345"/>
              <a:gd name="connsiteY3-218" fmla="*/ 15942 h 384429"/>
              <a:gd name="connsiteX4-219" fmla="*/ 373676 w 440345"/>
              <a:gd name="connsiteY4-220" fmla="*/ 44456 h 384429"/>
              <a:gd name="connsiteX5-221" fmla="*/ 337596 w 440345"/>
              <a:gd name="connsiteY5-222" fmla="*/ 130110 h 384429"/>
              <a:gd name="connsiteX6-223" fmla="*/ 436656 w 440345"/>
              <a:gd name="connsiteY6-224" fmla="*/ 229170 h 384429"/>
              <a:gd name="connsiteX7-225" fmla="*/ 406176 w 440345"/>
              <a:gd name="connsiteY7-226" fmla="*/ 282510 h 384429"/>
              <a:gd name="connsiteX8-227" fmla="*/ 284256 w 440345"/>
              <a:gd name="connsiteY8-228" fmla="*/ 252030 h 384429"/>
              <a:gd name="connsiteX9-229" fmla="*/ 234605 w 440345"/>
              <a:gd name="connsiteY9-230" fmla="*/ 313244 h 384429"/>
              <a:gd name="connsiteX10-231" fmla="*/ 173986 w 440345"/>
              <a:gd name="connsiteY10-232" fmla="*/ 382949 h 384429"/>
              <a:gd name="connsiteX11-233" fmla="*/ 137719 w 440345"/>
              <a:gd name="connsiteY11-234" fmla="*/ 243768 h 384429"/>
              <a:gd name="connsiteX12-235" fmla="*/ 2316 w 440345"/>
              <a:gd name="connsiteY12-236" fmla="*/ 213930 h 384429"/>
              <a:gd name="connsiteX13-237" fmla="*/ 55656 w 440345"/>
              <a:gd name="connsiteY13-238" fmla="*/ 152970 h 384429"/>
              <a:gd name="connsiteX14-239" fmla="*/ 86854 w 440345"/>
              <a:gd name="connsiteY14-240" fmla="*/ 95212 h 384429"/>
              <a:gd name="connsiteX0-241" fmla="*/ 86854 w 440345"/>
              <a:gd name="connsiteY0-242" fmla="*/ 104484 h 393701"/>
              <a:gd name="connsiteX1-243" fmla="*/ 108996 w 440345"/>
              <a:gd name="connsiteY1-244" fmla="*/ 9842 h 393701"/>
              <a:gd name="connsiteX2-245" fmla="*/ 230916 w 440345"/>
              <a:gd name="connsiteY2-246" fmla="*/ 63182 h 393701"/>
              <a:gd name="connsiteX3-247" fmla="*/ 337000 w 440345"/>
              <a:gd name="connsiteY3-248" fmla="*/ 25214 h 393701"/>
              <a:gd name="connsiteX4-249" fmla="*/ 356161 w 440345"/>
              <a:gd name="connsiteY4-250" fmla="*/ 755 h 393701"/>
              <a:gd name="connsiteX5-251" fmla="*/ 373676 w 440345"/>
              <a:gd name="connsiteY5-252" fmla="*/ 53728 h 393701"/>
              <a:gd name="connsiteX6-253" fmla="*/ 337596 w 440345"/>
              <a:gd name="connsiteY6-254" fmla="*/ 139382 h 393701"/>
              <a:gd name="connsiteX7-255" fmla="*/ 436656 w 440345"/>
              <a:gd name="connsiteY7-256" fmla="*/ 238442 h 393701"/>
              <a:gd name="connsiteX8-257" fmla="*/ 406176 w 440345"/>
              <a:gd name="connsiteY8-258" fmla="*/ 291782 h 393701"/>
              <a:gd name="connsiteX9-259" fmla="*/ 284256 w 440345"/>
              <a:gd name="connsiteY9-260" fmla="*/ 261302 h 393701"/>
              <a:gd name="connsiteX10-261" fmla="*/ 234605 w 440345"/>
              <a:gd name="connsiteY10-262" fmla="*/ 322516 h 393701"/>
              <a:gd name="connsiteX11-263" fmla="*/ 173986 w 440345"/>
              <a:gd name="connsiteY11-264" fmla="*/ 392221 h 393701"/>
              <a:gd name="connsiteX12-265" fmla="*/ 137719 w 440345"/>
              <a:gd name="connsiteY12-266" fmla="*/ 253040 h 393701"/>
              <a:gd name="connsiteX13-267" fmla="*/ 2316 w 440345"/>
              <a:gd name="connsiteY13-268" fmla="*/ 223202 h 393701"/>
              <a:gd name="connsiteX14-269" fmla="*/ 55656 w 440345"/>
              <a:gd name="connsiteY14-270" fmla="*/ 162242 h 393701"/>
              <a:gd name="connsiteX15" fmla="*/ 86854 w 440345"/>
              <a:gd name="connsiteY15" fmla="*/ 104484 h 393701"/>
              <a:gd name="connsiteX0-271" fmla="*/ 86854 w 440345"/>
              <a:gd name="connsiteY0-272" fmla="*/ 104732 h 393949"/>
              <a:gd name="connsiteX1-273" fmla="*/ 108996 w 440345"/>
              <a:gd name="connsiteY1-274" fmla="*/ 10090 h 393949"/>
              <a:gd name="connsiteX2-275" fmla="*/ 230916 w 440345"/>
              <a:gd name="connsiteY2-276" fmla="*/ 63430 h 393949"/>
              <a:gd name="connsiteX3-277" fmla="*/ 320181 w 440345"/>
              <a:gd name="connsiteY3-278" fmla="*/ 19757 h 393949"/>
              <a:gd name="connsiteX4-279" fmla="*/ 356161 w 440345"/>
              <a:gd name="connsiteY4-280" fmla="*/ 1003 h 393949"/>
              <a:gd name="connsiteX5-281" fmla="*/ 373676 w 440345"/>
              <a:gd name="connsiteY5-282" fmla="*/ 53976 h 393949"/>
              <a:gd name="connsiteX6-283" fmla="*/ 337596 w 440345"/>
              <a:gd name="connsiteY6-284" fmla="*/ 139630 h 393949"/>
              <a:gd name="connsiteX7-285" fmla="*/ 436656 w 440345"/>
              <a:gd name="connsiteY7-286" fmla="*/ 238690 h 393949"/>
              <a:gd name="connsiteX8-287" fmla="*/ 406176 w 440345"/>
              <a:gd name="connsiteY8-288" fmla="*/ 292030 h 393949"/>
              <a:gd name="connsiteX9-289" fmla="*/ 284256 w 440345"/>
              <a:gd name="connsiteY9-290" fmla="*/ 261550 h 393949"/>
              <a:gd name="connsiteX10-291" fmla="*/ 234605 w 440345"/>
              <a:gd name="connsiteY10-292" fmla="*/ 322764 h 393949"/>
              <a:gd name="connsiteX11-293" fmla="*/ 173986 w 440345"/>
              <a:gd name="connsiteY11-294" fmla="*/ 392469 h 393949"/>
              <a:gd name="connsiteX12-295" fmla="*/ 137719 w 440345"/>
              <a:gd name="connsiteY12-296" fmla="*/ 253288 h 393949"/>
              <a:gd name="connsiteX13-297" fmla="*/ 2316 w 440345"/>
              <a:gd name="connsiteY13-298" fmla="*/ 223450 h 393949"/>
              <a:gd name="connsiteX14-299" fmla="*/ 55656 w 440345"/>
              <a:gd name="connsiteY14-300" fmla="*/ 162490 h 393949"/>
              <a:gd name="connsiteX15-301" fmla="*/ 86854 w 440345"/>
              <a:gd name="connsiteY15-302" fmla="*/ 104732 h 393949"/>
              <a:gd name="connsiteX0-303" fmla="*/ 86854 w 440345"/>
              <a:gd name="connsiteY0-304" fmla="*/ 104732 h 393949"/>
              <a:gd name="connsiteX1-305" fmla="*/ 108996 w 440345"/>
              <a:gd name="connsiteY1-306" fmla="*/ 10090 h 393949"/>
              <a:gd name="connsiteX2-307" fmla="*/ 230916 w 440345"/>
              <a:gd name="connsiteY2-308" fmla="*/ 63430 h 393949"/>
              <a:gd name="connsiteX3-309" fmla="*/ 320181 w 440345"/>
              <a:gd name="connsiteY3-310" fmla="*/ 19757 h 393949"/>
              <a:gd name="connsiteX4-311" fmla="*/ 356161 w 440345"/>
              <a:gd name="connsiteY4-312" fmla="*/ 1003 h 393949"/>
              <a:gd name="connsiteX5-313" fmla="*/ 356715 w 440345"/>
              <a:gd name="connsiteY5-314" fmla="*/ 62973 h 393949"/>
              <a:gd name="connsiteX6-315" fmla="*/ 337596 w 440345"/>
              <a:gd name="connsiteY6-316" fmla="*/ 139630 h 393949"/>
              <a:gd name="connsiteX7-317" fmla="*/ 436656 w 440345"/>
              <a:gd name="connsiteY7-318" fmla="*/ 238690 h 393949"/>
              <a:gd name="connsiteX8-319" fmla="*/ 406176 w 440345"/>
              <a:gd name="connsiteY8-320" fmla="*/ 292030 h 393949"/>
              <a:gd name="connsiteX9-321" fmla="*/ 284256 w 440345"/>
              <a:gd name="connsiteY9-322" fmla="*/ 261550 h 393949"/>
              <a:gd name="connsiteX10-323" fmla="*/ 234605 w 440345"/>
              <a:gd name="connsiteY10-324" fmla="*/ 322764 h 393949"/>
              <a:gd name="connsiteX11-325" fmla="*/ 173986 w 440345"/>
              <a:gd name="connsiteY11-326" fmla="*/ 392469 h 393949"/>
              <a:gd name="connsiteX12-327" fmla="*/ 137719 w 440345"/>
              <a:gd name="connsiteY12-328" fmla="*/ 253288 h 393949"/>
              <a:gd name="connsiteX13-329" fmla="*/ 2316 w 440345"/>
              <a:gd name="connsiteY13-330" fmla="*/ 223450 h 393949"/>
              <a:gd name="connsiteX14-331" fmla="*/ 55656 w 440345"/>
              <a:gd name="connsiteY14-332" fmla="*/ 162490 h 393949"/>
              <a:gd name="connsiteX15-333" fmla="*/ 86854 w 440345"/>
              <a:gd name="connsiteY15-334" fmla="*/ 104732 h 393949"/>
              <a:gd name="connsiteX0-335" fmla="*/ 87132 w 440623"/>
              <a:gd name="connsiteY0-336" fmla="*/ 104732 h 393949"/>
              <a:gd name="connsiteX1-337" fmla="*/ 109274 w 440623"/>
              <a:gd name="connsiteY1-338" fmla="*/ 10090 h 393949"/>
              <a:gd name="connsiteX2-339" fmla="*/ 231194 w 440623"/>
              <a:gd name="connsiteY2-340" fmla="*/ 63430 h 393949"/>
              <a:gd name="connsiteX3-341" fmla="*/ 320459 w 440623"/>
              <a:gd name="connsiteY3-342" fmla="*/ 19757 h 393949"/>
              <a:gd name="connsiteX4-343" fmla="*/ 356439 w 440623"/>
              <a:gd name="connsiteY4-344" fmla="*/ 1003 h 393949"/>
              <a:gd name="connsiteX5-345" fmla="*/ 356993 w 440623"/>
              <a:gd name="connsiteY5-346" fmla="*/ 62973 h 393949"/>
              <a:gd name="connsiteX6-347" fmla="*/ 337874 w 440623"/>
              <a:gd name="connsiteY6-348" fmla="*/ 139630 h 393949"/>
              <a:gd name="connsiteX7-349" fmla="*/ 436934 w 440623"/>
              <a:gd name="connsiteY7-350" fmla="*/ 238690 h 393949"/>
              <a:gd name="connsiteX8-351" fmla="*/ 406454 w 440623"/>
              <a:gd name="connsiteY8-352" fmla="*/ 292030 h 393949"/>
              <a:gd name="connsiteX9-353" fmla="*/ 284534 w 440623"/>
              <a:gd name="connsiteY9-354" fmla="*/ 261550 h 393949"/>
              <a:gd name="connsiteX10-355" fmla="*/ 234883 w 440623"/>
              <a:gd name="connsiteY10-356" fmla="*/ 322764 h 393949"/>
              <a:gd name="connsiteX11-357" fmla="*/ 174264 w 440623"/>
              <a:gd name="connsiteY11-358" fmla="*/ 392469 h 393949"/>
              <a:gd name="connsiteX12-359" fmla="*/ 137997 w 440623"/>
              <a:gd name="connsiteY12-360" fmla="*/ 253288 h 393949"/>
              <a:gd name="connsiteX13-361" fmla="*/ 2594 w 440623"/>
              <a:gd name="connsiteY13-362" fmla="*/ 223450 h 393949"/>
              <a:gd name="connsiteX14-363" fmla="*/ 49053 w 440623"/>
              <a:gd name="connsiteY14-364" fmla="*/ 151093 h 393949"/>
              <a:gd name="connsiteX15-365" fmla="*/ 87132 w 440623"/>
              <a:gd name="connsiteY15-366" fmla="*/ 104732 h 393949"/>
              <a:gd name="connsiteX0-367" fmla="*/ 111837 w 440811"/>
              <a:gd name="connsiteY0-368" fmla="*/ 87129 h 393949"/>
              <a:gd name="connsiteX1-369" fmla="*/ 109462 w 440811"/>
              <a:gd name="connsiteY1-370" fmla="*/ 10090 h 393949"/>
              <a:gd name="connsiteX2-371" fmla="*/ 231382 w 440811"/>
              <a:gd name="connsiteY2-372" fmla="*/ 63430 h 393949"/>
              <a:gd name="connsiteX3-373" fmla="*/ 320647 w 440811"/>
              <a:gd name="connsiteY3-374" fmla="*/ 19757 h 393949"/>
              <a:gd name="connsiteX4-375" fmla="*/ 356627 w 440811"/>
              <a:gd name="connsiteY4-376" fmla="*/ 1003 h 393949"/>
              <a:gd name="connsiteX5-377" fmla="*/ 357181 w 440811"/>
              <a:gd name="connsiteY5-378" fmla="*/ 62973 h 393949"/>
              <a:gd name="connsiteX6-379" fmla="*/ 338062 w 440811"/>
              <a:gd name="connsiteY6-380" fmla="*/ 139630 h 393949"/>
              <a:gd name="connsiteX7-381" fmla="*/ 437122 w 440811"/>
              <a:gd name="connsiteY7-382" fmla="*/ 238690 h 393949"/>
              <a:gd name="connsiteX8-383" fmla="*/ 406642 w 440811"/>
              <a:gd name="connsiteY8-384" fmla="*/ 292030 h 393949"/>
              <a:gd name="connsiteX9-385" fmla="*/ 284722 w 440811"/>
              <a:gd name="connsiteY9-386" fmla="*/ 261550 h 393949"/>
              <a:gd name="connsiteX10-387" fmla="*/ 235071 w 440811"/>
              <a:gd name="connsiteY10-388" fmla="*/ 322764 h 393949"/>
              <a:gd name="connsiteX11-389" fmla="*/ 174452 w 440811"/>
              <a:gd name="connsiteY11-390" fmla="*/ 392469 h 393949"/>
              <a:gd name="connsiteX12-391" fmla="*/ 138185 w 440811"/>
              <a:gd name="connsiteY12-392" fmla="*/ 253288 h 393949"/>
              <a:gd name="connsiteX13-393" fmla="*/ 2782 w 440811"/>
              <a:gd name="connsiteY13-394" fmla="*/ 223450 h 393949"/>
              <a:gd name="connsiteX14-395" fmla="*/ 49241 w 440811"/>
              <a:gd name="connsiteY14-396" fmla="*/ 151093 h 393949"/>
              <a:gd name="connsiteX15-397" fmla="*/ 111837 w 440811"/>
              <a:gd name="connsiteY15-398" fmla="*/ 87129 h 393949"/>
              <a:gd name="connsiteX0-399" fmla="*/ 111837 w 440811"/>
              <a:gd name="connsiteY0-400" fmla="*/ 87036 h 393856"/>
              <a:gd name="connsiteX1-401" fmla="*/ 109462 w 440811"/>
              <a:gd name="connsiteY1-402" fmla="*/ 9997 h 393856"/>
              <a:gd name="connsiteX2-403" fmla="*/ 224500 w 440811"/>
              <a:gd name="connsiteY2-404" fmla="*/ 51941 h 393856"/>
              <a:gd name="connsiteX3-405" fmla="*/ 320647 w 440811"/>
              <a:gd name="connsiteY3-406" fmla="*/ 19664 h 393856"/>
              <a:gd name="connsiteX4-407" fmla="*/ 356627 w 440811"/>
              <a:gd name="connsiteY4-408" fmla="*/ 910 h 393856"/>
              <a:gd name="connsiteX5-409" fmla="*/ 357181 w 440811"/>
              <a:gd name="connsiteY5-410" fmla="*/ 62880 h 393856"/>
              <a:gd name="connsiteX6-411" fmla="*/ 338062 w 440811"/>
              <a:gd name="connsiteY6-412" fmla="*/ 139537 h 393856"/>
              <a:gd name="connsiteX7-413" fmla="*/ 437122 w 440811"/>
              <a:gd name="connsiteY7-414" fmla="*/ 238597 h 393856"/>
              <a:gd name="connsiteX8-415" fmla="*/ 406642 w 440811"/>
              <a:gd name="connsiteY8-416" fmla="*/ 291937 h 393856"/>
              <a:gd name="connsiteX9-417" fmla="*/ 284722 w 440811"/>
              <a:gd name="connsiteY9-418" fmla="*/ 261457 h 393856"/>
              <a:gd name="connsiteX10-419" fmla="*/ 235071 w 440811"/>
              <a:gd name="connsiteY10-420" fmla="*/ 322671 h 393856"/>
              <a:gd name="connsiteX11-421" fmla="*/ 174452 w 440811"/>
              <a:gd name="connsiteY11-422" fmla="*/ 392376 h 393856"/>
              <a:gd name="connsiteX12-423" fmla="*/ 138185 w 440811"/>
              <a:gd name="connsiteY12-424" fmla="*/ 253195 h 393856"/>
              <a:gd name="connsiteX13-425" fmla="*/ 2782 w 440811"/>
              <a:gd name="connsiteY13-426" fmla="*/ 223357 h 393856"/>
              <a:gd name="connsiteX14-427" fmla="*/ 49241 w 440811"/>
              <a:gd name="connsiteY14-428" fmla="*/ 151000 h 393856"/>
              <a:gd name="connsiteX15-429" fmla="*/ 111837 w 440811"/>
              <a:gd name="connsiteY15-430" fmla="*/ 87036 h 393856"/>
              <a:gd name="connsiteX0-431" fmla="*/ 111837 w 440811"/>
              <a:gd name="connsiteY0-432" fmla="*/ 92333 h 399153"/>
              <a:gd name="connsiteX1-433" fmla="*/ 109462 w 440811"/>
              <a:gd name="connsiteY1-434" fmla="*/ 15294 h 399153"/>
              <a:gd name="connsiteX2-435" fmla="*/ 224500 w 440811"/>
              <a:gd name="connsiteY2-436" fmla="*/ 57238 h 399153"/>
              <a:gd name="connsiteX3-437" fmla="*/ 316023 w 440811"/>
              <a:gd name="connsiteY3-438" fmla="*/ 4427 h 399153"/>
              <a:gd name="connsiteX4-439" fmla="*/ 356627 w 440811"/>
              <a:gd name="connsiteY4-440" fmla="*/ 6207 h 399153"/>
              <a:gd name="connsiteX5-441" fmla="*/ 357181 w 440811"/>
              <a:gd name="connsiteY5-442" fmla="*/ 68177 h 399153"/>
              <a:gd name="connsiteX6-443" fmla="*/ 338062 w 440811"/>
              <a:gd name="connsiteY6-444" fmla="*/ 144834 h 399153"/>
              <a:gd name="connsiteX7-445" fmla="*/ 437122 w 440811"/>
              <a:gd name="connsiteY7-446" fmla="*/ 243894 h 399153"/>
              <a:gd name="connsiteX8-447" fmla="*/ 406642 w 440811"/>
              <a:gd name="connsiteY8-448" fmla="*/ 297234 h 399153"/>
              <a:gd name="connsiteX9-449" fmla="*/ 284722 w 440811"/>
              <a:gd name="connsiteY9-450" fmla="*/ 266754 h 399153"/>
              <a:gd name="connsiteX10-451" fmla="*/ 235071 w 440811"/>
              <a:gd name="connsiteY10-452" fmla="*/ 327968 h 399153"/>
              <a:gd name="connsiteX11-453" fmla="*/ 174452 w 440811"/>
              <a:gd name="connsiteY11-454" fmla="*/ 397673 h 399153"/>
              <a:gd name="connsiteX12-455" fmla="*/ 138185 w 440811"/>
              <a:gd name="connsiteY12-456" fmla="*/ 258492 h 399153"/>
              <a:gd name="connsiteX13-457" fmla="*/ 2782 w 440811"/>
              <a:gd name="connsiteY13-458" fmla="*/ 228654 h 399153"/>
              <a:gd name="connsiteX14-459" fmla="*/ 49241 w 440811"/>
              <a:gd name="connsiteY14-460" fmla="*/ 156297 h 399153"/>
              <a:gd name="connsiteX15-461" fmla="*/ 111837 w 440811"/>
              <a:gd name="connsiteY15-462" fmla="*/ 92333 h 399153"/>
              <a:gd name="connsiteX0-463" fmla="*/ 111837 w 440811"/>
              <a:gd name="connsiteY0-464" fmla="*/ 98524 h 405344"/>
              <a:gd name="connsiteX1-465" fmla="*/ 109462 w 440811"/>
              <a:gd name="connsiteY1-466" fmla="*/ 21485 h 405344"/>
              <a:gd name="connsiteX2-467" fmla="*/ 224500 w 440811"/>
              <a:gd name="connsiteY2-468" fmla="*/ 63429 h 405344"/>
              <a:gd name="connsiteX3-469" fmla="*/ 316023 w 440811"/>
              <a:gd name="connsiteY3-470" fmla="*/ 10618 h 405344"/>
              <a:gd name="connsiteX4-471" fmla="*/ 375046 w 440811"/>
              <a:gd name="connsiteY4-472" fmla="*/ 2210 h 405344"/>
              <a:gd name="connsiteX5-473" fmla="*/ 357181 w 440811"/>
              <a:gd name="connsiteY5-474" fmla="*/ 74368 h 405344"/>
              <a:gd name="connsiteX6-475" fmla="*/ 338062 w 440811"/>
              <a:gd name="connsiteY6-476" fmla="*/ 151025 h 405344"/>
              <a:gd name="connsiteX7-477" fmla="*/ 437122 w 440811"/>
              <a:gd name="connsiteY7-478" fmla="*/ 250085 h 405344"/>
              <a:gd name="connsiteX8-479" fmla="*/ 406642 w 440811"/>
              <a:gd name="connsiteY8-480" fmla="*/ 303425 h 405344"/>
              <a:gd name="connsiteX9-481" fmla="*/ 284722 w 440811"/>
              <a:gd name="connsiteY9-482" fmla="*/ 272945 h 405344"/>
              <a:gd name="connsiteX10-483" fmla="*/ 235071 w 440811"/>
              <a:gd name="connsiteY10-484" fmla="*/ 334159 h 405344"/>
              <a:gd name="connsiteX11-485" fmla="*/ 174452 w 440811"/>
              <a:gd name="connsiteY11-486" fmla="*/ 403864 h 405344"/>
              <a:gd name="connsiteX12-487" fmla="*/ 138185 w 440811"/>
              <a:gd name="connsiteY12-488" fmla="*/ 264683 h 405344"/>
              <a:gd name="connsiteX13-489" fmla="*/ 2782 w 440811"/>
              <a:gd name="connsiteY13-490" fmla="*/ 234845 h 405344"/>
              <a:gd name="connsiteX14-491" fmla="*/ 49241 w 440811"/>
              <a:gd name="connsiteY14-492" fmla="*/ 162488 h 405344"/>
              <a:gd name="connsiteX15-493" fmla="*/ 111837 w 440811"/>
              <a:gd name="connsiteY15-494" fmla="*/ 98524 h 405344"/>
              <a:gd name="connsiteX0-495" fmla="*/ 111837 w 440811"/>
              <a:gd name="connsiteY0-496" fmla="*/ 98524 h 405344"/>
              <a:gd name="connsiteX1-497" fmla="*/ 109462 w 440811"/>
              <a:gd name="connsiteY1-498" fmla="*/ 21485 h 405344"/>
              <a:gd name="connsiteX2-499" fmla="*/ 224500 w 440811"/>
              <a:gd name="connsiteY2-500" fmla="*/ 63429 h 405344"/>
              <a:gd name="connsiteX3-501" fmla="*/ 316023 w 440811"/>
              <a:gd name="connsiteY3-502" fmla="*/ 10618 h 405344"/>
              <a:gd name="connsiteX4-503" fmla="*/ 375046 w 440811"/>
              <a:gd name="connsiteY4-504" fmla="*/ 2210 h 405344"/>
              <a:gd name="connsiteX5-505" fmla="*/ 346852 w 440811"/>
              <a:gd name="connsiteY5-506" fmla="*/ 70653 h 405344"/>
              <a:gd name="connsiteX6-507" fmla="*/ 338062 w 440811"/>
              <a:gd name="connsiteY6-508" fmla="*/ 151025 h 405344"/>
              <a:gd name="connsiteX7-509" fmla="*/ 437122 w 440811"/>
              <a:gd name="connsiteY7-510" fmla="*/ 250085 h 405344"/>
              <a:gd name="connsiteX8-511" fmla="*/ 406642 w 440811"/>
              <a:gd name="connsiteY8-512" fmla="*/ 303425 h 405344"/>
              <a:gd name="connsiteX9-513" fmla="*/ 284722 w 440811"/>
              <a:gd name="connsiteY9-514" fmla="*/ 272945 h 405344"/>
              <a:gd name="connsiteX10-515" fmla="*/ 235071 w 440811"/>
              <a:gd name="connsiteY10-516" fmla="*/ 334159 h 405344"/>
              <a:gd name="connsiteX11-517" fmla="*/ 174452 w 440811"/>
              <a:gd name="connsiteY11-518" fmla="*/ 403864 h 405344"/>
              <a:gd name="connsiteX12-519" fmla="*/ 138185 w 440811"/>
              <a:gd name="connsiteY12-520" fmla="*/ 264683 h 405344"/>
              <a:gd name="connsiteX13-521" fmla="*/ 2782 w 440811"/>
              <a:gd name="connsiteY13-522" fmla="*/ 234845 h 405344"/>
              <a:gd name="connsiteX14-523" fmla="*/ 49241 w 440811"/>
              <a:gd name="connsiteY14-524" fmla="*/ 162488 h 405344"/>
              <a:gd name="connsiteX15-525" fmla="*/ 111837 w 440811"/>
              <a:gd name="connsiteY15-526" fmla="*/ 98524 h 405344"/>
              <a:gd name="connsiteX0-527" fmla="*/ 111837 w 440811"/>
              <a:gd name="connsiteY0-528" fmla="*/ 98524 h 405344"/>
              <a:gd name="connsiteX1-529" fmla="*/ 109462 w 440811"/>
              <a:gd name="connsiteY1-530" fmla="*/ 21485 h 405344"/>
              <a:gd name="connsiteX2-531" fmla="*/ 224500 w 440811"/>
              <a:gd name="connsiteY2-532" fmla="*/ 63429 h 405344"/>
              <a:gd name="connsiteX3-533" fmla="*/ 316023 w 440811"/>
              <a:gd name="connsiteY3-534" fmla="*/ 10618 h 405344"/>
              <a:gd name="connsiteX4-535" fmla="*/ 375046 w 440811"/>
              <a:gd name="connsiteY4-536" fmla="*/ 2210 h 405344"/>
              <a:gd name="connsiteX5-537" fmla="*/ 366053 w 440811"/>
              <a:gd name="connsiteY5-538" fmla="*/ 79275 h 405344"/>
              <a:gd name="connsiteX6-539" fmla="*/ 338062 w 440811"/>
              <a:gd name="connsiteY6-540" fmla="*/ 151025 h 405344"/>
              <a:gd name="connsiteX7-541" fmla="*/ 437122 w 440811"/>
              <a:gd name="connsiteY7-542" fmla="*/ 250085 h 405344"/>
              <a:gd name="connsiteX8-543" fmla="*/ 406642 w 440811"/>
              <a:gd name="connsiteY8-544" fmla="*/ 303425 h 405344"/>
              <a:gd name="connsiteX9-545" fmla="*/ 284722 w 440811"/>
              <a:gd name="connsiteY9-546" fmla="*/ 272945 h 405344"/>
              <a:gd name="connsiteX10-547" fmla="*/ 235071 w 440811"/>
              <a:gd name="connsiteY10-548" fmla="*/ 334159 h 405344"/>
              <a:gd name="connsiteX11-549" fmla="*/ 174452 w 440811"/>
              <a:gd name="connsiteY11-550" fmla="*/ 403864 h 405344"/>
              <a:gd name="connsiteX12-551" fmla="*/ 138185 w 440811"/>
              <a:gd name="connsiteY12-552" fmla="*/ 264683 h 405344"/>
              <a:gd name="connsiteX13-553" fmla="*/ 2782 w 440811"/>
              <a:gd name="connsiteY13-554" fmla="*/ 234845 h 405344"/>
              <a:gd name="connsiteX14-555" fmla="*/ 49241 w 440811"/>
              <a:gd name="connsiteY14-556" fmla="*/ 162488 h 405344"/>
              <a:gd name="connsiteX15-557" fmla="*/ 111837 w 440811"/>
              <a:gd name="connsiteY15-558" fmla="*/ 98524 h 405344"/>
              <a:gd name="connsiteX0-559" fmla="*/ 111837 w 440811"/>
              <a:gd name="connsiteY0-560" fmla="*/ 110254 h 417074"/>
              <a:gd name="connsiteX1-561" fmla="*/ 109462 w 440811"/>
              <a:gd name="connsiteY1-562" fmla="*/ 33215 h 417074"/>
              <a:gd name="connsiteX2-563" fmla="*/ 224500 w 440811"/>
              <a:gd name="connsiteY2-564" fmla="*/ 75159 h 417074"/>
              <a:gd name="connsiteX3-565" fmla="*/ 316023 w 440811"/>
              <a:gd name="connsiteY3-566" fmla="*/ 22348 h 417074"/>
              <a:gd name="connsiteX4-567" fmla="*/ 379028 w 440811"/>
              <a:gd name="connsiteY4-568" fmla="*/ 961 h 417074"/>
              <a:gd name="connsiteX5-569" fmla="*/ 366053 w 440811"/>
              <a:gd name="connsiteY5-570" fmla="*/ 91005 h 417074"/>
              <a:gd name="connsiteX6-571" fmla="*/ 338062 w 440811"/>
              <a:gd name="connsiteY6-572" fmla="*/ 162755 h 417074"/>
              <a:gd name="connsiteX7-573" fmla="*/ 437122 w 440811"/>
              <a:gd name="connsiteY7-574" fmla="*/ 261815 h 417074"/>
              <a:gd name="connsiteX8-575" fmla="*/ 406642 w 440811"/>
              <a:gd name="connsiteY8-576" fmla="*/ 315155 h 417074"/>
              <a:gd name="connsiteX9-577" fmla="*/ 284722 w 440811"/>
              <a:gd name="connsiteY9-578" fmla="*/ 284675 h 417074"/>
              <a:gd name="connsiteX10-579" fmla="*/ 235071 w 440811"/>
              <a:gd name="connsiteY10-580" fmla="*/ 345889 h 417074"/>
              <a:gd name="connsiteX11-581" fmla="*/ 174452 w 440811"/>
              <a:gd name="connsiteY11-582" fmla="*/ 415594 h 417074"/>
              <a:gd name="connsiteX12-583" fmla="*/ 138185 w 440811"/>
              <a:gd name="connsiteY12-584" fmla="*/ 276413 h 417074"/>
              <a:gd name="connsiteX13-585" fmla="*/ 2782 w 440811"/>
              <a:gd name="connsiteY13-586" fmla="*/ 246575 h 417074"/>
              <a:gd name="connsiteX14-587" fmla="*/ 49241 w 440811"/>
              <a:gd name="connsiteY14-588" fmla="*/ 174218 h 417074"/>
              <a:gd name="connsiteX15-589" fmla="*/ 111837 w 440811"/>
              <a:gd name="connsiteY15-590" fmla="*/ 110254 h 417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01" y="connsiteY15-302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2648925" y="1217331"/>
            <a:ext cx="834832" cy="5523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16514 w 43256"/>
              <a:gd name="connsiteY4-98" fmla="*/ 38949 h 43219"/>
              <a:gd name="connsiteX5-99" fmla="*/ 15846 w 43256"/>
              <a:gd name="connsiteY5-100" fmla="*/ 37209 h 43219"/>
              <a:gd name="connsiteX6-101" fmla="*/ 28863 w 43256"/>
              <a:gd name="connsiteY6-102" fmla="*/ 34610 h 43219"/>
              <a:gd name="connsiteX7-103" fmla="*/ 28596 w 43256"/>
              <a:gd name="connsiteY7-104" fmla="*/ 3651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53" name="Ridan-Ulyss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66" y="904665"/>
            <a:ext cx="457094" cy="4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图片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66" y="63015"/>
            <a:ext cx="2839381" cy="266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F9DF955D-A062-0924-52F9-8392FF38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2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5920" y="232250"/>
            <a:ext cx="10417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61" y="5724505"/>
            <a:ext cx="785503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540 ; 3627 ; 10 953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22031" y="1792290"/>
            <a:ext cx="7006207" cy="28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en-US" sz="3200" dirty="0"/>
              <a:t>540 </a:t>
            </a:r>
            <a:r>
              <a:rPr lang="en-US" altLang="en-US" sz="3200" b="0" dirty="0"/>
              <a:t>= 5 + 4 + 0 = 9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332 </a:t>
            </a:r>
            <a:r>
              <a:rPr lang="en-US" altLang="en-US" sz="3200" b="0" dirty="0"/>
              <a:t>= 3 +3+ 2 = 8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3627 </a:t>
            </a:r>
            <a:r>
              <a:rPr lang="en-US" altLang="en-US" sz="3200" b="0" dirty="0"/>
              <a:t>= 3 + 6 + 2 + 7 = 18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434" y="943982"/>
            <a:ext cx="1187313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540; 332; 3627; 8144 ; 10 953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56789" y="4417255"/>
            <a:ext cx="2692921" cy="2692921"/>
          </a:xfrm>
          <a:prstGeom prst="rect">
            <a:avLst/>
          </a:prstGeom>
        </p:spPr>
      </p:pic>
      <p:sp>
        <p:nvSpPr>
          <p:cNvPr id="2" name="Text Box 27">
            <a:extLst>
              <a:ext uri="{FF2B5EF4-FFF2-40B4-BE49-F238E27FC236}">
                <a16:creationId xmlns:a16="http://schemas.microsoft.com/office/drawing/2014/main" id="{7335F0C7-C25B-9AF4-3743-7D6CABF3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93923"/>
            <a:ext cx="7006207" cy="191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en-US" sz="3200" dirty="0"/>
              <a:t>8144 </a:t>
            </a:r>
            <a:r>
              <a:rPr lang="en-US" altLang="en-US" sz="3200" b="0" dirty="0"/>
              <a:t>= 8 + 1 + 4 + 4 = 17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10 953 </a:t>
            </a:r>
            <a:r>
              <a:rPr lang="en-US" altLang="en-US" sz="3200" b="0" dirty="0"/>
              <a:t>= 1 + 0 + 9 + 5 + 3 = 18 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AB49158A-3AFB-0467-8005-3170D0B57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01645" y="242098"/>
            <a:ext cx="10359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5-Point Star 300">
            <a:hlinkClick r:id="" action="ppaction://noaction"/>
          </p:cNvPr>
          <p:cNvSpPr/>
          <p:nvPr/>
        </p:nvSpPr>
        <p:spPr>
          <a:xfrm>
            <a:off x="9630713" y="5090549"/>
            <a:ext cx="674948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86802"/>
            <a:ext cx="1048722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 ; 7363 ; 431 161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611089" y="2230292"/>
            <a:ext cx="5349680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3200" dirty="0"/>
              <a:t>54 </a:t>
            </a:r>
            <a:r>
              <a:rPr lang="en-US" altLang="en-US" sz="3200" b="0" dirty="0"/>
              <a:t>= 5 + 4 = 9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610 </a:t>
            </a:r>
            <a:r>
              <a:rPr lang="en-US" altLang="en-US" sz="3200" b="0" dirty="0"/>
              <a:t>= 6 + 1 + 0 = 7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7363 </a:t>
            </a:r>
            <a:r>
              <a:rPr lang="en-US" altLang="en-US" sz="3200" b="0" dirty="0"/>
              <a:t>= 7 + 3 + 6 + 3 = 19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33 354 </a:t>
            </a:r>
            <a:r>
              <a:rPr lang="en-US" altLang="en-US" sz="3200" b="0" dirty="0"/>
              <a:t>= 3 + 3 + 3 + 5 + 4 = 18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1917" y="2235861"/>
            <a:ext cx="6210786" cy="22198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2196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+ 1 + 9 + 6 = 18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50 601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 + 0 + 6+ 0 + 1 = 12 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431 161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 + 3 + 1 + 1 + 6 + 1 = 16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166" y="666813"/>
            <a:ext cx="11321572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54; 610; 7363; 33 354; 2196; 50 601; 431 161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67310" y="4138863"/>
            <a:ext cx="3415301" cy="3415301"/>
          </a:xfrm>
          <a:prstGeom prst="rect">
            <a:avLst/>
          </a:prstGeom>
        </p:spPr>
      </p:pic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DE0428BC-055C-768B-C855-AA6DA185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/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6" y="1643892"/>
            <a:ext cx="5499667" cy="5499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608251" y="2147469"/>
            <a:ext cx="71465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Dặn</a:t>
            </a:r>
            <a:r>
              <a:rPr lang="en-US" altLang="zh-CN" sz="54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dò</a:t>
            </a:r>
            <a:endParaRPr lang="en-US" altLang="zh-CN" sz="5400" b="1" dirty="0">
              <a:solidFill>
                <a:srgbClr val="EE797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P001 4 hàng" panose="020B0603050302020204" pitchFamily="34" charset="0"/>
              <a:cs typeface="+mn-ea"/>
              <a:sym typeface="+mn-lt"/>
            </a:endParaRPr>
          </a:p>
          <a:p>
            <a:pPr marL="857250" indent="-857250" algn="ctr">
              <a:buFontTx/>
              <a:buChar char="-"/>
            </a:pP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Xem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đã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.</a:t>
            </a:r>
          </a:p>
          <a:p>
            <a:pPr marL="857250" indent="-857250" algn="ctr">
              <a:buFontTx/>
              <a:buChar char="-"/>
            </a:pP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Chuẩn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bị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.</a:t>
            </a:r>
          </a:p>
        </p:txBody>
      </p:sp>
      <p:sp>
        <p:nvSpPr>
          <p:cNvPr id="27" name="Google Shape;13;p2"/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/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/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/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/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4E408F04-D579-A260-42C9-B5DD4020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/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6" y="1643892"/>
            <a:ext cx="5499667" cy="5499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219575" y="2296699"/>
            <a:ext cx="71465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Chúc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các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vi-VN" altLang="en-US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em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</a:p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học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tốt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!</a:t>
            </a:r>
          </a:p>
        </p:txBody>
      </p:sp>
      <p:sp>
        <p:nvSpPr>
          <p:cNvPr id="27" name="Google Shape;13;p2"/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/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/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/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/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8BCCC559-DADB-8EE0-2A61-962643B5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/>
          <p:cNvSpPr/>
          <p:nvPr/>
        </p:nvSpPr>
        <p:spPr>
          <a:xfrm>
            <a:off x="6439140" y="8244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4384" y="521212"/>
            <a:ext cx="5499667" cy="5499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72258" y="2875246"/>
            <a:ext cx="810861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  <a:sym typeface="+mn-lt"/>
              </a:rPr>
              <a:t>KIỂM TRA BÀI CŨ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433080" y="4678774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/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TextBox 3">
            <a:hlinkClick r:id="rId5"/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776F9975-DB1B-25F6-1C23-01CE51D4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60" y="1122680"/>
            <a:ext cx="10261600" cy="508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>
            <a:fillRect/>
          </a:stretch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99765" y="2487295"/>
            <a:ext cx="65792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để nhận biết số chia hết cho 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A173F01F-B4A8-D24B-B590-11B2023A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8135"/>
            <a:ext cx="11287125" cy="4978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>
            <a:fillRect/>
          </a:stretch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14387" y="1728367"/>
            <a:ext cx="535179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vi-VN" alt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5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3265" y="4071620"/>
            <a:ext cx="3214370" cy="209169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90" y="5042535"/>
            <a:ext cx="1545590" cy="17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30395"/>
            <a:ext cx="1518920" cy="154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927C6A55-03C7-05A4-D5D6-46E94961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98395"/>
            <a:ext cx="5549900" cy="5233035"/>
          </a:xfrm>
          <a:prstGeom prst="rect">
            <a:avLst/>
          </a:prstGeom>
        </p:spPr>
      </p:pic>
      <p:sp>
        <p:nvSpPr>
          <p:cNvPr id="31" name="Title 1"/>
          <p:cNvSpPr txBox="1"/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67510" y="130175"/>
            <a:ext cx="10313035" cy="36925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/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</a:rPr>
            </a:br>
            <a:r>
              <a:rPr lang="vi-VN" alt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SVN-Wednesday" panose="02000603000000000000" pitchFamily="50" charset="0"/>
                <a:cs typeface="Arial" panose="020B0604020202020204" pitchFamily="34" charset="0"/>
              </a:rPr>
              <a:t>Hoạt động 1: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SVN-Wednesday" panose="02000603000000000000" pitchFamily="50" charset="0"/>
                <a:cs typeface="Arial" panose="020B0604020202020204" pitchFamily="34" charset="0"/>
              </a:rPr>
              <a:t>Giới thiệu dấu hiệu</a:t>
            </a:r>
            <a:r>
              <a:rPr lang="vi-VN" alt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SVN-Wednesday" panose="02000603000000000000" pitchFamily="50" charset="0"/>
                <a:cs typeface="Arial" panose="020B0604020202020204" pitchFamily="34" charset="0"/>
              </a:rPr>
              <a:t> chia hết cho 3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SVN-Wednesday" panose="02000603000000000000" pitchFamily="50" charset="0"/>
              <a:cs typeface="Arial" panose="020B0604020202020204" pitchFamily="34" charset="0"/>
            </a:endParaRPr>
          </a:p>
          <a:p>
            <a:pPr lvl="0"/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SVN-Wednesday" panose="02000603000000000000" pitchFamily="50" charset="0"/>
              <a:cs typeface="Arial" panose="020B0604020202020204" pitchFamily="34" charset="0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BF46716C-1DE7-6A5A-C2E9-D8E15C4C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84875" y="2055932"/>
            <a:ext cx="6220745" cy="5447244"/>
          </a:xfrm>
          <a:prstGeom prst="rect">
            <a:avLst/>
          </a:prstGeom>
        </p:spPr>
      </p:pic>
      <p:sp>
        <p:nvSpPr>
          <p:cNvPr id="12" name="Google Shape;74;p15"/>
          <p:cNvSpPr/>
          <p:nvPr/>
        </p:nvSpPr>
        <p:spPr>
          <a:xfrm>
            <a:off x="3856355" y="110490"/>
            <a:ext cx="1762760" cy="565150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/>
          <p:cNvSpPr/>
          <p:nvPr/>
        </p:nvSpPr>
        <p:spPr>
          <a:xfrm>
            <a:off x="7191375" y="0"/>
            <a:ext cx="1930400" cy="675640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/>
          <p:cNvSpPr/>
          <p:nvPr/>
        </p:nvSpPr>
        <p:spPr>
          <a:xfrm>
            <a:off x="10429240" y="110490"/>
            <a:ext cx="1762760" cy="724535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Google Shape;821;p46"/>
          <p:cNvSpPr/>
          <p:nvPr/>
        </p:nvSpPr>
        <p:spPr>
          <a:xfrm>
            <a:off x="195721" y="1746634"/>
            <a:ext cx="260118" cy="22486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822;p46"/>
          <p:cNvGrpSpPr/>
          <p:nvPr/>
        </p:nvGrpSpPr>
        <p:grpSpPr>
          <a:xfrm>
            <a:off x="10313189" y="1281318"/>
            <a:ext cx="639547" cy="554886"/>
            <a:chOff x="6279086" y="1761583"/>
            <a:chExt cx="560024" cy="554886"/>
          </a:xfrm>
        </p:grpSpPr>
        <p:sp>
          <p:nvSpPr>
            <p:cNvPr id="60" name="Google Shape;823;p46"/>
            <p:cNvSpPr/>
            <p:nvPr/>
          </p:nvSpPr>
          <p:spPr>
            <a:xfrm>
              <a:off x="6288500" y="1770016"/>
              <a:ext cx="541197" cy="53790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824;p46"/>
            <p:cNvSpPr/>
            <p:nvPr/>
          </p:nvSpPr>
          <p:spPr>
            <a:xfrm>
              <a:off x="6453746" y="1977976"/>
              <a:ext cx="166619" cy="166383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825;p46"/>
            <p:cNvSpPr/>
            <p:nvPr/>
          </p:nvSpPr>
          <p:spPr>
            <a:xfrm>
              <a:off x="6292461" y="1777233"/>
              <a:ext cx="483932" cy="479068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826;p46"/>
            <p:cNvSpPr/>
            <p:nvPr/>
          </p:nvSpPr>
          <p:spPr>
            <a:xfrm>
              <a:off x="6706067" y="2186171"/>
              <a:ext cx="111864" cy="110648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827;p46"/>
            <p:cNvSpPr/>
            <p:nvPr/>
          </p:nvSpPr>
          <p:spPr>
            <a:xfrm>
              <a:off x="6758233" y="2186171"/>
              <a:ext cx="59580" cy="110569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828;p46"/>
            <p:cNvSpPr/>
            <p:nvPr/>
          </p:nvSpPr>
          <p:spPr>
            <a:xfrm>
              <a:off x="6329370" y="1777233"/>
              <a:ext cx="447023" cy="479068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829;p46"/>
            <p:cNvSpPr/>
            <p:nvPr/>
          </p:nvSpPr>
          <p:spPr>
            <a:xfrm>
              <a:off x="6777099" y="2257203"/>
              <a:ext cx="40831" cy="39615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830;p46"/>
            <p:cNvSpPr/>
            <p:nvPr/>
          </p:nvSpPr>
          <p:spPr>
            <a:xfrm>
              <a:off x="6345020" y="1824967"/>
              <a:ext cx="104451" cy="10441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831;p46"/>
            <p:cNvSpPr/>
            <p:nvPr/>
          </p:nvSpPr>
          <p:spPr>
            <a:xfrm>
              <a:off x="6279086" y="1761583"/>
              <a:ext cx="560024" cy="554886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455930" y="330835"/>
            <a:ext cx="15995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tabLst>
                <a:tab pos="131445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Content Placeholder 2"/>
          <p:cNvSpPr txBox="1"/>
          <p:nvPr/>
        </p:nvSpPr>
        <p:spPr>
          <a:xfrm>
            <a:off x="1293018" y="1757840"/>
            <a:ext cx="2024448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: 3 =</a:t>
            </a:r>
          </a:p>
        </p:txBody>
      </p:sp>
      <p:sp>
        <p:nvSpPr>
          <p:cNvPr id="71" name="Title 1"/>
          <p:cNvSpPr txBox="1"/>
          <p:nvPr/>
        </p:nvSpPr>
        <p:spPr>
          <a:xfrm>
            <a:off x="3232442" y="3110192"/>
            <a:ext cx="520350" cy="481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rgbClr val="F79646">
                    <a:lumMod val="75000"/>
                  </a:srgbClr>
                </a:solidFill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Content Placeholder 2"/>
          <p:cNvSpPr txBox="1"/>
          <p:nvPr/>
        </p:nvSpPr>
        <p:spPr>
          <a:xfrm>
            <a:off x="763413" y="4820104"/>
            <a:ext cx="3399888" cy="457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26370" y="3098657"/>
            <a:ext cx="1364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: 3 =</a:t>
            </a:r>
          </a:p>
        </p:txBody>
      </p:sp>
      <p:sp>
        <p:nvSpPr>
          <p:cNvPr id="75" name="Content Placeholder 2"/>
          <p:cNvSpPr txBox="1"/>
          <p:nvPr/>
        </p:nvSpPr>
        <p:spPr>
          <a:xfrm>
            <a:off x="3190875" y="3933190"/>
            <a:ext cx="814070" cy="52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</a:p>
        </p:txBody>
      </p:sp>
      <p:sp>
        <p:nvSpPr>
          <p:cNvPr id="76" name="Content Placeholder 2"/>
          <p:cNvSpPr txBox="1"/>
          <p:nvPr/>
        </p:nvSpPr>
        <p:spPr>
          <a:xfrm>
            <a:off x="1207539" y="3933404"/>
            <a:ext cx="2024448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</a:t>
            </a:r>
          </a:p>
        </p:txBody>
      </p:sp>
      <p:sp>
        <p:nvSpPr>
          <p:cNvPr id="77" name="Content Placeholder 2"/>
          <p:cNvSpPr txBox="1"/>
          <p:nvPr/>
        </p:nvSpPr>
        <p:spPr>
          <a:xfrm>
            <a:off x="868202" y="2522037"/>
            <a:ext cx="2873937" cy="535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+ 3 =</a:t>
            </a:r>
          </a:p>
        </p:txBody>
      </p:sp>
      <p:sp>
        <p:nvSpPr>
          <p:cNvPr id="78" name="Content Placeholder 2"/>
          <p:cNvSpPr txBox="1"/>
          <p:nvPr/>
        </p:nvSpPr>
        <p:spPr>
          <a:xfrm>
            <a:off x="3856055" y="4820827"/>
            <a:ext cx="740096" cy="51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9" name="Content Placeholder 2"/>
          <p:cNvSpPr txBox="1"/>
          <p:nvPr/>
        </p:nvSpPr>
        <p:spPr>
          <a:xfrm>
            <a:off x="2005330" y="5532120"/>
            <a:ext cx="1729105" cy="540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</a:t>
            </a:r>
          </a:p>
        </p:txBody>
      </p:sp>
      <p:sp>
        <p:nvSpPr>
          <p:cNvPr id="80" name="Content Placeholder 2"/>
          <p:cNvSpPr txBox="1"/>
          <p:nvPr/>
        </p:nvSpPr>
        <p:spPr>
          <a:xfrm>
            <a:off x="3384808" y="5534996"/>
            <a:ext cx="620409" cy="42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4879975" y="1685925"/>
            <a:ext cx="18415" cy="4468495"/>
          </a:xfrm>
          <a:prstGeom prst="line">
            <a:avLst/>
          </a:prstGeom>
          <a:noFill/>
          <a:ln w="9525" cap="rnd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</p:cxnSp>
      <p:sp>
        <p:nvSpPr>
          <p:cNvPr id="82" name="Content Placeholder 2"/>
          <p:cNvSpPr txBox="1"/>
          <p:nvPr/>
        </p:nvSpPr>
        <p:spPr>
          <a:xfrm>
            <a:off x="5301110" y="1685832"/>
            <a:ext cx="202741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3" name="Title 1"/>
          <p:cNvSpPr txBox="1"/>
          <p:nvPr/>
        </p:nvSpPr>
        <p:spPr>
          <a:xfrm>
            <a:off x="7054889" y="1664112"/>
            <a:ext cx="2291429" cy="559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84" name="Title 1"/>
          <p:cNvSpPr txBox="1"/>
          <p:nvPr/>
        </p:nvSpPr>
        <p:spPr>
          <a:xfrm>
            <a:off x="3384700" y="2522458"/>
            <a:ext cx="487867" cy="508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5" name="Title 1"/>
          <p:cNvSpPr txBox="1"/>
          <p:nvPr/>
        </p:nvSpPr>
        <p:spPr>
          <a:xfrm>
            <a:off x="2904432" y="1772751"/>
            <a:ext cx="615956" cy="460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5300896" y="2330968"/>
            <a:ext cx="382075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itle 1"/>
          <p:cNvSpPr txBox="1"/>
          <p:nvPr/>
        </p:nvSpPr>
        <p:spPr>
          <a:xfrm>
            <a:off x="7777883" y="2330991"/>
            <a:ext cx="589332" cy="421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8" name="Content Placeholder 2"/>
          <p:cNvSpPr txBox="1"/>
          <p:nvPr/>
        </p:nvSpPr>
        <p:spPr>
          <a:xfrm>
            <a:off x="6201825" y="5442297"/>
            <a:ext cx="1485144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</a:t>
            </a:r>
          </a:p>
        </p:txBody>
      </p:sp>
      <p:sp>
        <p:nvSpPr>
          <p:cNvPr id="89" name="Title 1"/>
          <p:cNvSpPr txBox="1"/>
          <p:nvPr/>
        </p:nvSpPr>
        <p:spPr>
          <a:xfrm>
            <a:off x="7021519" y="3990375"/>
            <a:ext cx="1932041" cy="574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39 ( d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" name="Content Placeholder 2"/>
          <p:cNvSpPr txBox="1"/>
          <p:nvPr/>
        </p:nvSpPr>
        <p:spPr>
          <a:xfrm>
            <a:off x="5335967" y="4761641"/>
            <a:ext cx="4071853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1 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91" name="Title 1"/>
          <p:cNvSpPr txBox="1"/>
          <p:nvPr/>
        </p:nvSpPr>
        <p:spPr>
          <a:xfrm>
            <a:off x="7495746" y="5428261"/>
            <a:ext cx="1850998" cy="534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" name="Content Placeholder 2"/>
          <p:cNvSpPr txBox="1"/>
          <p:nvPr/>
        </p:nvSpPr>
        <p:spPr>
          <a:xfrm>
            <a:off x="5203455" y="3962113"/>
            <a:ext cx="257495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</a:t>
            </a:r>
          </a:p>
        </p:txBody>
      </p:sp>
      <p:sp>
        <p:nvSpPr>
          <p:cNvPr id="93" name="Title 1"/>
          <p:cNvSpPr txBox="1"/>
          <p:nvPr/>
        </p:nvSpPr>
        <p:spPr>
          <a:xfrm>
            <a:off x="8648321" y="4715156"/>
            <a:ext cx="698546" cy="561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4" name="Content Placeholder 2"/>
          <p:cNvSpPr txBox="1"/>
          <p:nvPr/>
        </p:nvSpPr>
        <p:spPr>
          <a:xfrm>
            <a:off x="5535186" y="3018236"/>
            <a:ext cx="224273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 3 =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6853743" y="3018371"/>
            <a:ext cx="1669169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charset="2"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96" name="Left Brace 95"/>
          <p:cNvSpPr/>
          <p:nvPr/>
        </p:nvSpPr>
        <p:spPr>
          <a:xfrm rot="16200000">
            <a:off x="1597025" y="2127885"/>
            <a:ext cx="306705" cy="509905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eft Brace 96"/>
          <p:cNvSpPr/>
          <p:nvPr/>
        </p:nvSpPr>
        <p:spPr>
          <a:xfrm rot="16200000">
            <a:off x="1541780" y="4244340"/>
            <a:ext cx="417195" cy="734695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eft Brace 97"/>
          <p:cNvSpPr/>
          <p:nvPr/>
        </p:nvSpPr>
        <p:spPr>
          <a:xfrm rot="16200000">
            <a:off x="5601335" y="1938020"/>
            <a:ext cx="305435" cy="541020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eft Brace 98"/>
          <p:cNvSpPr/>
          <p:nvPr/>
        </p:nvSpPr>
        <p:spPr>
          <a:xfrm rot="16200000">
            <a:off x="5624195" y="4208145"/>
            <a:ext cx="260350" cy="650240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40765" y="1166495"/>
            <a:ext cx="2712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Số chia hết cho 3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528310" y="1166495"/>
            <a:ext cx="3686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400" b="1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Số không chia hết cho 3</a:t>
            </a:r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D06F0D3-8171-C184-F553-4979C458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7" grpId="0"/>
      <p:bldP spid="89" grpId="0"/>
      <p:bldP spid="91" grpId="0"/>
      <p:bldP spid="93" grpId="0"/>
      <p:bldP spid="96" grpId="0" bldLvl="0" animBg="1"/>
      <p:bldP spid="97" grpId="0" bldLvl="0" animBg="1"/>
      <p:bldP spid="98" grpId="0" bldLvl="0" animBg="1"/>
      <p:bldP spid="9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04965" y="2929890"/>
            <a:ext cx="5795010" cy="4975225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5076738" y="729447"/>
            <a:ext cx="2227905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ea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758123" y="1416763"/>
            <a:ext cx="10676377" cy="9772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238" y="2479465"/>
            <a:ext cx="1086744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600" b="1" i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Chú</a:t>
            </a:r>
            <a:r>
              <a:rPr lang="en-US" sz="36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ý: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23035" y="361315"/>
            <a:ext cx="52819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DẤU HIỆU CHIA HẾT CHO 3</a:t>
            </a:r>
            <a:r>
              <a:rPr lang="vi-VN" altLang="en-US" sz="28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:</a:t>
            </a: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713206B8-3F88-9310-C0E8-A0F94533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/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/>
          <p:cNvSpPr/>
          <p:nvPr/>
        </p:nvSpPr>
        <p:spPr>
          <a:xfrm>
            <a:off x="4763135" y="593090"/>
            <a:ext cx="6990080" cy="4815205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Google Shape;14;p2"/>
          <p:cNvSpPr/>
          <p:nvPr/>
        </p:nvSpPr>
        <p:spPr>
          <a:xfrm rot="12770">
            <a:off x="9767086" y="1676949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/>
          <p:cNvSpPr/>
          <p:nvPr/>
        </p:nvSpPr>
        <p:spPr>
          <a:xfrm>
            <a:off x="-2474583" y="-732032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-1" fmla="*/ 0 w 5219700"/>
              <a:gd name="connsiteY0-2" fmla="*/ 2689238 h 5409529"/>
              <a:gd name="connsiteX1-3" fmla="*/ 2673350 w 5219700"/>
              <a:gd name="connsiteY1-4" fmla="*/ 15888 h 5409529"/>
              <a:gd name="connsiteX2-5" fmla="*/ 5219700 w 5219700"/>
              <a:gd name="connsiteY2-6" fmla="*/ 3768738 h 5409529"/>
              <a:gd name="connsiteX3-7" fmla="*/ 2673350 w 5219700"/>
              <a:gd name="connsiteY3-8" fmla="*/ 5362588 h 5409529"/>
              <a:gd name="connsiteX4-9" fmla="*/ 0 w 5219700"/>
              <a:gd name="connsiteY4-10" fmla="*/ 2689238 h 5409529"/>
              <a:gd name="connsiteX0-11" fmla="*/ 0 w 5816600"/>
              <a:gd name="connsiteY0-12" fmla="*/ 2652571 h 5413185"/>
              <a:gd name="connsiteX1-13" fmla="*/ 3270250 w 5816600"/>
              <a:gd name="connsiteY1-14" fmla="*/ 17321 h 5413185"/>
              <a:gd name="connsiteX2-15" fmla="*/ 5816600 w 5816600"/>
              <a:gd name="connsiteY2-16" fmla="*/ 3770171 h 5413185"/>
              <a:gd name="connsiteX3-17" fmla="*/ 3270250 w 5816600"/>
              <a:gd name="connsiteY3-18" fmla="*/ 5364021 h 5413185"/>
              <a:gd name="connsiteX4-19" fmla="*/ 0 w 5816600"/>
              <a:gd name="connsiteY4-20" fmla="*/ 2652571 h 54131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3;p2"/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/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92150" y="1117600"/>
            <a:ext cx="5203190" cy="497522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4288790" y="1853565"/>
            <a:ext cx="728789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Hoạt động 2: Làm bài tập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76100B33-243A-449F-3F8C-D42BB8EB9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  <p:bldP spid="111" grpId="0" animBg="1"/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/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/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/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/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/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/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/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24351" y="1732319"/>
            <a:ext cx="8763000" cy="3323987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hay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2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DDFB941B-7725-72E6-C71C-ECC48360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-9672"/>
            <a:ext cx="1360825" cy="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541</Words>
  <Application>Microsoft Office PowerPoint</Application>
  <PresentationFormat>Màn hình rộng</PresentationFormat>
  <Paragraphs>73</Paragraphs>
  <Slides>13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SVN-Beauford</vt:lpstr>
      <vt:lpstr>SVN-The Untold Story</vt:lpstr>
      <vt:lpstr>SVN-Wednesday</vt:lpstr>
      <vt:lpstr>Times New Roman</vt:lpstr>
      <vt:lpstr>Wingdings 3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bdtx.th.bc.gv.05032@bdtx.tdmu.edu.vn</dc:creator>
  <cp:lastModifiedBy>FNU LNU</cp:lastModifiedBy>
  <cp:revision>12</cp:revision>
  <dcterms:created xsi:type="dcterms:W3CDTF">2021-12-24T14:12:00Z</dcterms:created>
  <dcterms:modified xsi:type="dcterms:W3CDTF">2023-01-05T10:14:12Z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A59E78A12D64432F9A2441B588FFF148</vt:lpwstr>
  </property>
  <property fmtid="{D5CDD505-2E9C-101B-9397-08002B2CF9AE}" pid="3" name="KSOProductBuildVer">
    <vt:lpwstr>1033-11.2.0.11042</vt:lpwstr>
  </property>
</Properties>
</file>