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av" ContentType="audio/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2" r:id="rId1"/>
    <p:sldMasterId id="2147483783" r:id="rId2"/>
  </p:sldMasterIdLst>
  <p:notesMasterIdLst>
    <p:notesMasterId r:id="rId33"/>
  </p:notesMasterIdLst>
  <p:sldIdLst>
    <p:sldId id="558" r:id="rId3"/>
    <p:sldId id="531" r:id="rId4"/>
    <p:sldId id="559" r:id="rId5"/>
    <p:sldId id="561" r:id="rId6"/>
    <p:sldId id="566" r:id="rId7"/>
    <p:sldId id="567" r:id="rId8"/>
    <p:sldId id="564" r:id="rId9"/>
    <p:sldId id="565" r:id="rId10"/>
    <p:sldId id="574" r:id="rId11"/>
    <p:sldId id="538" r:id="rId12"/>
    <p:sldId id="576" r:id="rId13"/>
    <p:sldId id="577" r:id="rId14"/>
    <p:sldId id="578" r:id="rId15"/>
    <p:sldId id="581" r:id="rId16"/>
    <p:sldId id="582" r:id="rId17"/>
    <p:sldId id="583" r:id="rId18"/>
    <p:sldId id="584" r:id="rId19"/>
    <p:sldId id="593" r:id="rId20"/>
    <p:sldId id="547" r:id="rId21"/>
    <p:sldId id="602" r:id="rId22"/>
    <p:sldId id="590" r:id="rId23"/>
    <p:sldId id="588" r:id="rId24"/>
    <p:sldId id="600" r:id="rId25"/>
    <p:sldId id="599" r:id="rId26"/>
    <p:sldId id="587" r:id="rId27"/>
    <p:sldId id="375" r:id="rId28"/>
    <p:sldId id="361" r:id="rId29"/>
    <p:sldId id="8817" r:id="rId30"/>
    <p:sldId id="8818" r:id="rId31"/>
    <p:sldId id="556" r:id="rId32"/>
  </p:sldIdLst>
  <p:sldSz cx="18002250" cy="10117138"/>
  <p:notesSz cx="6858000" cy="9144000"/>
  <p:custDataLst>
    <p:tags r:id="rId34"/>
  </p:custDataLst>
  <p:defaultTextStyle>
    <a:defPPr>
      <a:defRPr lang="en-US"/>
    </a:defPPr>
    <a:lvl1pPr algn="l" rtl="0" fontAlgn="base">
      <a:spcBef>
        <a:spcPct val="0"/>
      </a:spcBef>
      <a:spcAft>
        <a:spcPct val="0"/>
      </a:spcAft>
      <a:defRPr kern="1200">
        <a:solidFill>
          <a:schemeClr val="tx1"/>
        </a:solidFill>
        <a:latin typeface="Calibri" pitchFamily="34" charset="0"/>
        <a:ea typeface="+mn-ea"/>
        <a:cs typeface="Arial" pitchFamily="34" charset="0"/>
      </a:defRPr>
    </a:lvl1pPr>
    <a:lvl2pPr marL="801688" indent="-344488" algn="l" rtl="0" fontAlgn="base">
      <a:spcBef>
        <a:spcPct val="0"/>
      </a:spcBef>
      <a:spcAft>
        <a:spcPct val="0"/>
      </a:spcAft>
      <a:defRPr kern="1200">
        <a:solidFill>
          <a:schemeClr val="tx1"/>
        </a:solidFill>
        <a:latin typeface="Calibri" pitchFamily="34" charset="0"/>
        <a:ea typeface="+mn-ea"/>
        <a:cs typeface="Arial" pitchFamily="34" charset="0"/>
      </a:defRPr>
    </a:lvl2pPr>
    <a:lvl3pPr marL="1604963" indent="-690563" algn="l" rtl="0" fontAlgn="base">
      <a:spcBef>
        <a:spcPct val="0"/>
      </a:spcBef>
      <a:spcAft>
        <a:spcPct val="0"/>
      </a:spcAft>
      <a:defRPr kern="1200">
        <a:solidFill>
          <a:schemeClr val="tx1"/>
        </a:solidFill>
        <a:latin typeface="Calibri" pitchFamily="34" charset="0"/>
        <a:ea typeface="+mn-ea"/>
        <a:cs typeface="Arial" pitchFamily="34" charset="0"/>
      </a:defRPr>
    </a:lvl3pPr>
    <a:lvl4pPr marL="2408238" indent="-1036638" algn="l" rtl="0" fontAlgn="base">
      <a:spcBef>
        <a:spcPct val="0"/>
      </a:spcBef>
      <a:spcAft>
        <a:spcPct val="0"/>
      </a:spcAft>
      <a:defRPr kern="1200">
        <a:solidFill>
          <a:schemeClr val="tx1"/>
        </a:solidFill>
        <a:latin typeface="Calibri" pitchFamily="34" charset="0"/>
        <a:ea typeface="+mn-ea"/>
        <a:cs typeface="Arial" pitchFamily="34" charset="0"/>
      </a:defRPr>
    </a:lvl4pPr>
    <a:lvl5pPr marL="3211513" indent="-1382713" algn="l" rtl="0" fontAlgn="base">
      <a:spcBef>
        <a:spcPct val="0"/>
      </a:spcBef>
      <a:spcAft>
        <a:spcPct val="0"/>
      </a:spcAft>
      <a:defRPr kern="1200">
        <a:solidFill>
          <a:schemeClr val="tx1"/>
        </a:solidFill>
        <a:latin typeface="Calibri" pitchFamily="34" charset="0"/>
        <a:ea typeface="+mn-ea"/>
        <a:cs typeface="Arial" pitchFamily="34" charset="0"/>
      </a:defRPr>
    </a:lvl5pPr>
    <a:lvl6pPr marL="2286000" algn="l" defTabSz="914400" rtl="0" eaLnBrk="1" latinLnBrk="0" hangingPunct="1">
      <a:defRPr kern="1200">
        <a:solidFill>
          <a:schemeClr val="tx1"/>
        </a:solidFill>
        <a:latin typeface="Calibri" pitchFamily="34" charset="0"/>
        <a:ea typeface="+mn-ea"/>
        <a:cs typeface="Arial" pitchFamily="34" charset="0"/>
      </a:defRPr>
    </a:lvl6pPr>
    <a:lvl7pPr marL="2743200" algn="l" defTabSz="914400" rtl="0" eaLnBrk="1" latinLnBrk="0" hangingPunct="1">
      <a:defRPr kern="1200">
        <a:solidFill>
          <a:schemeClr val="tx1"/>
        </a:solidFill>
        <a:latin typeface="Calibri" pitchFamily="34" charset="0"/>
        <a:ea typeface="+mn-ea"/>
        <a:cs typeface="Arial" pitchFamily="34" charset="0"/>
      </a:defRPr>
    </a:lvl7pPr>
    <a:lvl8pPr marL="3200400" algn="l" defTabSz="914400" rtl="0" eaLnBrk="1" latinLnBrk="0" hangingPunct="1">
      <a:defRPr kern="1200">
        <a:solidFill>
          <a:schemeClr val="tx1"/>
        </a:solidFill>
        <a:latin typeface="Calibri" pitchFamily="34" charset="0"/>
        <a:ea typeface="+mn-ea"/>
        <a:cs typeface="Arial" pitchFamily="34" charset="0"/>
      </a:defRPr>
    </a:lvl8pPr>
    <a:lvl9pPr marL="3657600" algn="l" defTabSz="914400" rtl="0" eaLnBrk="1" latinLnBrk="0" hangingPunct="1">
      <a:defRPr kern="1200">
        <a:solidFill>
          <a:schemeClr val="tx1"/>
        </a:solidFill>
        <a:latin typeface="Calibri" pitchFamily="34" charset="0"/>
        <a:ea typeface="+mn-ea"/>
        <a:cs typeface="Arial" pitchFamily="34" charset="0"/>
      </a:defRPr>
    </a:lvl9pPr>
  </p:defaultTextStyle>
  <p:extLst>
    <p:ext uri="{EFAFB233-063F-42B5-8137-9DF3F51BA10A}">
      <p15:sldGuideLst xmlns:p15="http://schemas.microsoft.com/office/powerpoint/2012/main">
        <p15:guide id="1" orient="horz" pos="3186">
          <p15:clr>
            <a:srgbClr val="A4A3A4"/>
          </p15:clr>
        </p15:guide>
        <p15:guide id="2" pos="567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8000"/>
    <a:srgbClr val="73C382"/>
    <a:srgbClr val="0066FF"/>
    <a:srgbClr val="1D08B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431" autoAdjust="0"/>
    <p:restoredTop sz="94630" autoAdjust="0"/>
  </p:normalViewPr>
  <p:slideViewPr>
    <p:cSldViewPr>
      <p:cViewPr varScale="1">
        <p:scale>
          <a:sx n="47" d="100"/>
          <a:sy n="47" d="100"/>
        </p:scale>
        <p:origin x="540" y="48"/>
      </p:cViewPr>
      <p:guideLst>
        <p:guide orient="horz" pos="3186"/>
        <p:guide pos="567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gs" Target="tags/tag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latin typeface="+mn-lt"/>
                <a:cs typeface="+mn-cs"/>
              </a:defRPr>
            </a:lvl1pPr>
          </a:lstStyle>
          <a:p>
            <a:pPr>
              <a:defRPr/>
            </a:pPr>
            <a:fld id="{36A08B0B-A813-401F-9C17-33D39B3B04FE}" type="datetimeFigureOut">
              <a:rPr lang="en-US"/>
              <a:pPr>
                <a:defRPr/>
              </a:pPr>
              <a:t>29-Jan-23</a:t>
            </a:fld>
            <a:endParaRPr lang="en-US"/>
          </a:p>
        </p:txBody>
      </p:sp>
      <p:sp>
        <p:nvSpPr>
          <p:cNvPr id="4" name="Slide Image Placeholder 3"/>
          <p:cNvSpPr>
            <a:spLocks noGrp="1" noRot="1" noChangeAspect="1"/>
          </p:cNvSpPr>
          <p:nvPr>
            <p:ph type="sldImg" idx="2"/>
          </p:nvPr>
        </p:nvSpPr>
        <p:spPr>
          <a:xfrm>
            <a:off x="379413" y="685800"/>
            <a:ext cx="6099175"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113E8220-5852-446B-914B-3FA47A7BD7BD}" type="slidenum">
              <a:rPr lang="en-US" altLang="en-US"/>
              <a:pPr>
                <a:defRPr/>
              </a:pPr>
              <a:t>‹#›</a:t>
            </a:fld>
            <a:endParaRPr lang="en-US" altLang="en-US"/>
          </a:p>
        </p:txBody>
      </p:sp>
    </p:spTree>
    <p:extLst>
      <p:ext uri="{BB962C8B-B14F-4D97-AF65-F5344CB8AC3E}">
        <p14:creationId xmlns:p14="http://schemas.microsoft.com/office/powerpoint/2010/main" val="324353201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2100" kern="1200">
        <a:solidFill>
          <a:schemeClr val="tx1"/>
        </a:solidFill>
        <a:latin typeface="+mn-lt"/>
        <a:ea typeface="+mn-ea"/>
        <a:cs typeface="+mn-cs"/>
      </a:defRPr>
    </a:lvl1pPr>
    <a:lvl2pPr marL="801688" algn="l" rtl="0" eaLnBrk="0" fontAlgn="base" hangingPunct="0">
      <a:spcBef>
        <a:spcPct val="30000"/>
      </a:spcBef>
      <a:spcAft>
        <a:spcPct val="0"/>
      </a:spcAft>
      <a:defRPr sz="2100" kern="1200">
        <a:solidFill>
          <a:schemeClr val="tx1"/>
        </a:solidFill>
        <a:latin typeface="+mn-lt"/>
        <a:ea typeface="+mn-ea"/>
        <a:cs typeface="+mn-cs"/>
      </a:defRPr>
    </a:lvl2pPr>
    <a:lvl3pPr marL="1604963" algn="l" rtl="0" eaLnBrk="0" fontAlgn="base" hangingPunct="0">
      <a:spcBef>
        <a:spcPct val="30000"/>
      </a:spcBef>
      <a:spcAft>
        <a:spcPct val="0"/>
      </a:spcAft>
      <a:defRPr sz="2100" kern="1200">
        <a:solidFill>
          <a:schemeClr val="tx1"/>
        </a:solidFill>
        <a:latin typeface="+mn-lt"/>
        <a:ea typeface="+mn-ea"/>
        <a:cs typeface="+mn-cs"/>
      </a:defRPr>
    </a:lvl3pPr>
    <a:lvl4pPr marL="2408238" algn="l" rtl="0" eaLnBrk="0" fontAlgn="base" hangingPunct="0">
      <a:spcBef>
        <a:spcPct val="30000"/>
      </a:spcBef>
      <a:spcAft>
        <a:spcPct val="0"/>
      </a:spcAft>
      <a:defRPr sz="2100" kern="1200">
        <a:solidFill>
          <a:schemeClr val="tx1"/>
        </a:solidFill>
        <a:latin typeface="+mn-lt"/>
        <a:ea typeface="+mn-ea"/>
        <a:cs typeface="+mn-cs"/>
      </a:defRPr>
    </a:lvl4pPr>
    <a:lvl5pPr marL="3211513" algn="l" rtl="0" eaLnBrk="0" fontAlgn="base" hangingPunct="0">
      <a:spcBef>
        <a:spcPct val="30000"/>
      </a:spcBef>
      <a:spcAft>
        <a:spcPct val="0"/>
      </a:spcAft>
      <a:defRPr sz="2100" kern="1200">
        <a:solidFill>
          <a:schemeClr val="tx1"/>
        </a:solidFill>
        <a:latin typeface="+mn-lt"/>
        <a:ea typeface="+mn-ea"/>
        <a:cs typeface="+mn-cs"/>
      </a:defRPr>
    </a:lvl5pPr>
    <a:lvl6pPr marL="4016344" algn="l" defTabSz="1606538" rtl="0" eaLnBrk="1" latinLnBrk="0" hangingPunct="1">
      <a:defRPr sz="2100" kern="1200">
        <a:solidFill>
          <a:schemeClr val="tx1"/>
        </a:solidFill>
        <a:latin typeface="+mn-lt"/>
        <a:ea typeface="+mn-ea"/>
        <a:cs typeface="+mn-cs"/>
      </a:defRPr>
    </a:lvl6pPr>
    <a:lvl7pPr marL="4819613" algn="l" defTabSz="1606538" rtl="0" eaLnBrk="1" latinLnBrk="0" hangingPunct="1">
      <a:defRPr sz="2100" kern="1200">
        <a:solidFill>
          <a:schemeClr val="tx1"/>
        </a:solidFill>
        <a:latin typeface="+mn-lt"/>
        <a:ea typeface="+mn-ea"/>
        <a:cs typeface="+mn-cs"/>
      </a:defRPr>
    </a:lvl7pPr>
    <a:lvl8pPr marL="5622882" algn="l" defTabSz="1606538" rtl="0" eaLnBrk="1" latinLnBrk="0" hangingPunct="1">
      <a:defRPr sz="2100" kern="1200">
        <a:solidFill>
          <a:schemeClr val="tx1"/>
        </a:solidFill>
        <a:latin typeface="+mn-lt"/>
        <a:ea typeface="+mn-ea"/>
        <a:cs typeface="+mn-cs"/>
      </a:defRPr>
    </a:lvl8pPr>
    <a:lvl9pPr marL="6426151" algn="l" defTabSz="1606538" rtl="0" eaLnBrk="1" latinLnBrk="0" hangingPunct="1">
      <a:defRPr sz="21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幻灯片图像占位符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3994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fld id="{274E8C5E-F6F4-407A-9EEB-6DD9BEE5308C}" type="slidenum">
              <a:rPr lang="zh-CN" altLang="en-US" smtClean="0">
                <a:latin typeface="VNI-Times" pitchFamily="2" charset="0"/>
              </a:rPr>
              <a:pPr eaLnBrk="1" hangingPunct="1"/>
              <a:t>3</a:t>
            </a:fld>
            <a:endParaRPr lang="zh-CN" altLang="en-US">
              <a:latin typeface="VNI-Times" pitchFamily="2" charset="0"/>
            </a:endParaRPr>
          </a:p>
        </p:txBody>
      </p:sp>
    </p:spTree>
    <p:extLst>
      <p:ext uri="{BB962C8B-B14F-4D97-AF65-F5344CB8AC3E}">
        <p14:creationId xmlns:p14="http://schemas.microsoft.com/office/powerpoint/2010/main" val="19485946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幻灯片图像占位符 1">
            <a:extLst>
              <a:ext uri="{FF2B5EF4-FFF2-40B4-BE49-F238E27FC236}">
                <a16:creationId xmlns:a16="http://schemas.microsoft.com/office/drawing/2014/main" xmlns="" id="{F90FEA0F-7B5D-45C8-813C-70D906487E3F}"/>
              </a:ext>
            </a:extLst>
          </p:cNvPr>
          <p:cNvSpPr>
            <a:spLocks noGrp="1" noRot="1" noChangeAspect="1" noChangeArrowheads="1" noTextEdit="1"/>
          </p:cNvSpPr>
          <p:nvPr>
            <p:ph type="sldImg"/>
          </p:nvPr>
        </p:nvSpPr>
        <p:spPr>
          <a:ln/>
        </p:spPr>
      </p:sp>
      <p:sp>
        <p:nvSpPr>
          <p:cNvPr id="43011" name="备注占位符 2">
            <a:extLst>
              <a:ext uri="{FF2B5EF4-FFF2-40B4-BE49-F238E27FC236}">
                <a16:creationId xmlns:a16="http://schemas.microsoft.com/office/drawing/2014/main" xmlns="" id="{4983529C-9218-4F0E-8960-D0F532244D4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zh-CN" altLang="en-US"/>
          </a:p>
        </p:txBody>
      </p:sp>
      <p:sp>
        <p:nvSpPr>
          <p:cNvPr id="43012" name="灯片编号占位符 3">
            <a:extLst>
              <a:ext uri="{FF2B5EF4-FFF2-40B4-BE49-F238E27FC236}">
                <a16:creationId xmlns:a16="http://schemas.microsoft.com/office/drawing/2014/main" xmlns="" id="{CAAB80D8-55DF-4055-84B9-27E34B90AC7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000">
                <a:solidFill>
                  <a:schemeClr val="tx1"/>
                </a:solidFill>
                <a:latin typeface="Arial" panose="020B0604020202020204" pitchFamily="34" charset="0"/>
              </a:defRPr>
            </a:lvl1pPr>
            <a:lvl2pPr marL="742950" indent="-285750">
              <a:defRPr sz="2000">
                <a:solidFill>
                  <a:schemeClr val="tx1"/>
                </a:solidFill>
                <a:latin typeface="Arial" panose="020B0604020202020204" pitchFamily="34" charset="0"/>
              </a:defRPr>
            </a:lvl2pPr>
            <a:lvl3pPr marL="1143000" indent="-228600">
              <a:defRPr sz="2000">
                <a:solidFill>
                  <a:schemeClr val="tx1"/>
                </a:solidFill>
                <a:latin typeface="Arial" panose="020B0604020202020204" pitchFamily="34" charset="0"/>
              </a:defRPr>
            </a:lvl3pPr>
            <a:lvl4pPr marL="1600200" indent="-228600">
              <a:defRPr sz="2000">
                <a:solidFill>
                  <a:schemeClr val="tx1"/>
                </a:solidFill>
                <a:latin typeface="Arial" panose="020B0604020202020204" pitchFamily="34" charset="0"/>
              </a:defRPr>
            </a:lvl4pPr>
            <a:lvl5pPr marL="2057400" indent="-22860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fld id="{00A4BC9F-5575-425C-AED8-8FEE61A3A71C}" type="slidenum">
              <a:rPr lang="zh-CN" altLang="en-US" sz="1200">
                <a:latin typeface="VNI-Times" pitchFamily="2" charset="0"/>
                <a:cs typeface="Arial" panose="020B0604020202020204" pitchFamily="34" charset="0"/>
              </a:rPr>
              <a:pPr/>
              <a:t>28</a:t>
            </a:fld>
            <a:endParaRPr lang="zh-CN" altLang="en-US" sz="1200">
              <a:latin typeface="VNI-Times" pitchFamily="2" charset="0"/>
              <a:cs typeface="Arial" panose="020B0604020202020204" pitchFamily="34" charset="0"/>
            </a:endParaRPr>
          </a:p>
        </p:txBody>
      </p:sp>
    </p:spTree>
    <p:extLst>
      <p:ext uri="{BB962C8B-B14F-4D97-AF65-F5344CB8AC3E}">
        <p14:creationId xmlns:p14="http://schemas.microsoft.com/office/powerpoint/2010/main" val="12588550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987339" y="4879115"/>
            <a:ext cx="14011948" cy="2168627"/>
          </a:xfrm>
        </p:spPr>
        <p:txBody>
          <a:bodyPr anchor="b"/>
          <a:lstStyle>
            <a:lvl1pPr>
              <a:defRPr sz="7000"/>
            </a:lvl1pPr>
          </a:lstStyle>
          <a:p>
            <a:r>
              <a:rPr lang="en-US"/>
              <a:t>Click to edit Master title style</a:t>
            </a:r>
          </a:p>
        </p:txBody>
      </p:sp>
      <p:sp>
        <p:nvSpPr>
          <p:cNvPr id="3" name="Subtitle 2"/>
          <p:cNvSpPr>
            <a:spLocks noGrp="1"/>
          </p:cNvSpPr>
          <p:nvPr>
            <p:ph type="subTitle" idx="1"/>
          </p:nvPr>
        </p:nvSpPr>
        <p:spPr>
          <a:xfrm>
            <a:off x="1987339" y="7047742"/>
            <a:ext cx="14011948" cy="1270794"/>
          </a:xfrm>
        </p:spPr>
        <p:txBody>
          <a:bodyPr anchor="t">
            <a:normAutofit/>
          </a:bodyPr>
          <a:lstStyle>
            <a:lvl1pPr marL="0" indent="0" algn="l">
              <a:buNone/>
              <a:defRPr sz="3500">
                <a:solidFill>
                  <a:schemeClr val="tx2">
                    <a:lumMod val="25000"/>
                  </a:schemeClr>
                </a:solidFill>
              </a:defRPr>
            </a:lvl1pPr>
            <a:lvl2pPr marL="803392" indent="0" algn="ctr">
              <a:buNone/>
              <a:defRPr>
                <a:solidFill>
                  <a:schemeClr val="tx1">
                    <a:tint val="75000"/>
                  </a:schemeClr>
                </a:solidFill>
              </a:defRPr>
            </a:lvl2pPr>
            <a:lvl3pPr marL="1606784" indent="0" algn="ctr">
              <a:buNone/>
              <a:defRPr>
                <a:solidFill>
                  <a:schemeClr val="tx1">
                    <a:tint val="75000"/>
                  </a:schemeClr>
                </a:solidFill>
              </a:defRPr>
            </a:lvl3pPr>
            <a:lvl4pPr marL="2410176" indent="0" algn="ctr">
              <a:buNone/>
              <a:defRPr>
                <a:solidFill>
                  <a:schemeClr val="tx1">
                    <a:tint val="75000"/>
                  </a:schemeClr>
                </a:solidFill>
              </a:defRPr>
            </a:lvl4pPr>
            <a:lvl5pPr marL="3213567" indent="0" algn="ctr">
              <a:buNone/>
              <a:defRPr>
                <a:solidFill>
                  <a:schemeClr val="tx1">
                    <a:tint val="75000"/>
                  </a:schemeClr>
                </a:solidFill>
              </a:defRPr>
            </a:lvl5pPr>
            <a:lvl6pPr marL="4016959" indent="0" algn="ctr">
              <a:buNone/>
              <a:defRPr>
                <a:solidFill>
                  <a:schemeClr val="tx1">
                    <a:tint val="75000"/>
                  </a:schemeClr>
                </a:solidFill>
              </a:defRPr>
            </a:lvl6pPr>
            <a:lvl7pPr marL="4820351" indent="0" algn="ctr">
              <a:buNone/>
              <a:defRPr>
                <a:solidFill>
                  <a:schemeClr val="tx1">
                    <a:tint val="75000"/>
                  </a:schemeClr>
                </a:solidFill>
              </a:defRPr>
            </a:lvl7pPr>
            <a:lvl8pPr marL="5623743" indent="0" algn="ctr">
              <a:buNone/>
              <a:defRPr>
                <a:solidFill>
                  <a:schemeClr val="tx1">
                    <a:tint val="75000"/>
                  </a:schemeClr>
                </a:solidFill>
              </a:defRPr>
            </a:lvl8pPr>
            <a:lvl9pPr marL="642713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C37B7B13-C648-4370-B335-416CC258A8A7}" type="datetimeFigureOut">
              <a:rPr lang="zh-CN" altLang="en-US"/>
              <a:pPr>
                <a:defRPr/>
              </a:pPr>
              <a:t>2023/1/29</a:t>
            </a:fld>
            <a:endParaRPr lang="zh-CN" altLang="en-US"/>
          </a:p>
        </p:txBody>
      </p:sp>
      <p:sp>
        <p:nvSpPr>
          <p:cNvPr id="5" name="Footer Placeholder 4"/>
          <p:cNvSpPr>
            <a:spLocks noGrp="1"/>
          </p:cNvSpPr>
          <p:nvPr>
            <p:ph type="ftr" sz="quarter" idx="11"/>
          </p:nvPr>
        </p:nvSpPr>
        <p:spPr/>
        <p:txBody>
          <a:bodyPr/>
          <a:lstStyle>
            <a:lvl1pPr>
              <a:defRPr/>
            </a:lvl1pPr>
          </a:lstStyle>
          <a:p>
            <a:pPr>
              <a:defRPr/>
            </a:pPr>
            <a:endParaRPr lang="zh-CN" altLang="en-US"/>
          </a:p>
        </p:txBody>
      </p:sp>
      <p:sp>
        <p:nvSpPr>
          <p:cNvPr id="6" name="Slide Number Placeholder 5"/>
          <p:cNvSpPr>
            <a:spLocks noGrp="1"/>
          </p:cNvSpPr>
          <p:nvPr>
            <p:ph type="sldNum" sz="quarter" idx="12"/>
          </p:nvPr>
        </p:nvSpPr>
        <p:spPr/>
        <p:txBody>
          <a:bodyPr/>
          <a:lstStyle>
            <a:lvl1pPr>
              <a:defRPr/>
            </a:lvl1pPr>
          </a:lstStyle>
          <a:p>
            <a:pPr>
              <a:defRPr/>
            </a:pPr>
            <a:fld id="{3A3DA977-F57A-4F45-8986-5B051CC6FE03}" type="slidenum">
              <a:rPr lang="zh-CN" altLang="en-US"/>
              <a:pPr>
                <a:defRPr/>
              </a:pPr>
              <a:t>‹#›</a:t>
            </a:fld>
            <a:endParaRPr lang="zh-CN" altLang="en-US"/>
          </a:p>
        </p:txBody>
      </p:sp>
    </p:spTree>
    <p:extLst>
      <p:ext uri="{BB962C8B-B14F-4D97-AF65-F5344CB8AC3E}">
        <p14:creationId xmlns:p14="http://schemas.microsoft.com/office/powerpoint/2010/main" val="6129492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1987341" y="2666277"/>
            <a:ext cx="14023564" cy="597680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8F09B749-96D6-4A05-8054-4C78808E78D3}" type="datetimeFigureOut">
              <a:rPr lang="zh-CN" altLang="en-US"/>
              <a:pPr>
                <a:defRPr/>
              </a:pPr>
              <a:t>2023/1/29</a:t>
            </a:fld>
            <a:endParaRPr lang="zh-CN" altLang="en-US"/>
          </a:p>
        </p:txBody>
      </p:sp>
      <p:sp>
        <p:nvSpPr>
          <p:cNvPr id="5" name="Footer Placeholder 4"/>
          <p:cNvSpPr>
            <a:spLocks noGrp="1"/>
          </p:cNvSpPr>
          <p:nvPr>
            <p:ph type="ftr" sz="quarter" idx="11"/>
          </p:nvPr>
        </p:nvSpPr>
        <p:spPr/>
        <p:txBody>
          <a:bodyPr/>
          <a:lstStyle>
            <a:lvl1pPr>
              <a:defRPr/>
            </a:lvl1pPr>
          </a:lstStyle>
          <a:p>
            <a:pPr>
              <a:defRPr/>
            </a:pPr>
            <a:endParaRPr lang="zh-CN" altLang="en-US"/>
          </a:p>
        </p:txBody>
      </p:sp>
      <p:sp>
        <p:nvSpPr>
          <p:cNvPr id="6" name="Slide Number Placeholder 5"/>
          <p:cNvSpPr>
            <a:spLocks noGrp="1"/>
          </p:cNvSpPr>
          <p:nvPr>
            <p:ph type="sldNum" sz="quarter" idx="12"/>
          </p:nvPr>
        </p:nvSpPr>
        <p:spPr/>
        <p:txBody>
          <a:bodyPr/>
          <a:lstStyle>
            <a:lvl1pPr>
              <a:defRPr/>
            </a:lvl1pPr>
          </a:lstStyle>
          <a:p>
            <a:pPr>
              <a:defRPr/>
            </a:pPr>
            <a:fld id="{C6F0BC3F-8C7A-4D2D-8AE6-8D9C0C4908DC}" type="slidenum">
              <a:rPr lang="zh-CN" altLang="en-US"/>
              <a:pPr>
                <a:defRPr/>
              </a:pPr>
              <a:t>‹#›</a:t>
            </a:fld>
            <a:endParaRPr lang="zh-CN" altLang="en-US"/>
          </a:p>
        </p:txBody>
      </p:sp>
    </p:spTree>
    <p:extLst>
      <p:ext uri="{BB962C8B-B14F-4D97-AF65-F5344CB8AC3E}">
        <p14:creationId xmlns:p14="http://schemas.microsoft.com/office/powerpoint/2010/main" val="33454737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111011" y="996848"/>
            <a:ext cx="2899894" cy="764955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987340" y="996849"/>
            <a:ext cx="10764253" cy="764955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13179BC-C4C0-4C26-8E42-7985465B9628}" type="datetimeFigureOut">
              <a:rPr lang="zh-CN" altLang="en-US"/>
              <a:pPr>
                <a:defRPr/>
              </a:pPr>
              <a:t>2023/1/29</a:t>
            </a:fld>
            <a:endParaRPr lang="zh-CN" altLang="en-US"/>
          </a:p>
        </p:txBody>
      </p:sp>
      <p:sp>
        <p:nvSpPr>
          <p:cNvPr id="5" name="Footer Placeholder 4"/>
          <p:cNvSpPr>
            <a:spLocks noGrp="1"/>
          </p:cNvSpPr>
          <p:nvPr>
            <p:ph type="ftr" sz="quarter" idx="11"/>
          </p:nvPr>
        </p:nvSpPr>
        <p:spPr/>
        <p:txBody>
          <a:bodyPr/>
          <a:lstStyle>
            <a:lvl1pPr>
              <a:defRPr/>
            </a:lvl1pPr>
          </a:lstStyle>
          <a:p>
            <a:pPr>
              <a:defRPr/>
            </a:pPr>
            <a:endParaRPr lang="zh-CN" altLang="en-US"/>
          </a:p>
        </p:txBody>
      </p:sp>
      <p:sp>
        <p:nvSpPr>
          <p:cNvPr id="6" name="Slide Number Placeholder 5"/>
          <p:cNvSpPr>
            <a:spLocks noGrp="1"/>
          </p:cNvSpPr>
          <p:nvPr>
            <p:ph type="sldNum" sz="quarter" idx="12"/>
          </p:nvPr>
        </p:nvSpPr>
        <p:spPr/>
        <p:txBody>
          <a:bodyPr/>
          <a:lstStyle>
            <a:lvl1pPr>
              <a:defRPr/>
            </a:lvl1pPr>
          </a:lstStyle>
          <a:p>
            <a:pPr>
              <a:defRPr/>
            </a:pPr>
            <a:fld id="{2ED142B7-6DAB-47BF-A4DE-A7E53B38892B}" type="slidenum">
              <a:rPr lang="zh-CN" altLang="en-US"/>
              <a:pPr>
                <a:defRPr/>
              </a:pPr>
              <a:t>‹#›</a:t>
            </a:fld>
            <a:endParaRPr lang="zh-CN" altLang="en-US"/>
          </a:p>
        </p:txBody>
      </p:sp>
    </p:spTree>
    <p:extLst>
      <p:ext uri="{BB962C8B-B14F-4D97-AF65-F5344CB8AC3E}">
        <p14:creationId xmlns:p14="http://schemas.microsoft.com/office/powerpoint/2010/main" val="2767051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59912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00113" y="405156"/>
            <a:ext cx="16202025" cy="863235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39D90A70-F502-4EF9-AD60-B087237E78C6}" type="slidenum">
              <a:rPr lang="en-US"/>
              <a:pPr>
                <a:defRPr/>
              </a:pPr>
              <a:t>‹#›</a:t>
            </a:fld>
            <a:endParaRPr lang="en-US"/>
          </a:p>
        </p:txBody>
      </p:sp>
    </p:spTree>
    <p:extLst>
      <p:ext uri="{BB962C8B-B14F-4D97-AF65-F5344CB8AC3E}">
        <p14:creationId xmlns:p14="http://schemas.microsoft.com/office/powerpoint/2010/main" val="3797485856"/>
      </p:ext>
    </p:extLst>
  </p:cSld>
  <p:clrMapOvr>
    <a:masterClrMapping/>
  </p:clrMapOvr>
  <p:transition advClick="0"/>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50169" y="3142873"/>
            <a:ext cx="15301913" cy="2168627"/>
          </a:xfrm>
        </p:spPr>
        <p:txBody>
          <a:bodyPr/>
          <a:lstStyle/>
          <a:p>
            <a:r>
              <a:rPr lang="en-US"/>
              <a:t>Click to edit Master title style</a:t>
            </a:r>
          </a:p>
        </p:txBody>
      </p:sp>
      <p:sp>
        <p:nvSpPr>
          <p:cNvPr id="3" name="Subtitle 2"/>
          <p:cNvSpPr>
            <a:spLocks noGrp="1"/>
          </p:cNvSpPr>
          <p:nvPr>
            <p:ph type="subTitle" idx="1"/>
          </p:nvPr>
        </p:nvSpPr>
        <p:spPr>
          <a:xfrm>
            <a:off x="2700338" y="5733045"/>
            <a:ext cx="12601575" cy="2585491"/>
          </a:xfrm>
        </p:spPr>
        <p:txBody>
          <a:bodyPr/>
          <a:lstStyle>
            <a:lvl1pPr marL="0" indent="0" algn="ctr">
              <a:buNone/>
              <a:defRPr>
                <a:solidFill>
                  <a:schemeClr val="tx1">
                    <a:tint val="75000"/>
                  </a:schemeClr>
                </a:solidFill>
              </a:defRPr>
            </a:lvl1pPr>
            <a:lvl2pPr marL="674461" indent="0" algn="ctr">
              <a:buNone/>
              <a:defRPr>
                <a:solidFill>
                  <a:schemeClr val="tx1">
                    <a:tint val="75000"/>
                  </a:schemeClr>
                </a:solidFill>
              </a:defRPr>
            </a:lvl2pPr>
            <a:lvl3pPr marL="1348923" indent="0" algn="ctr">
              <a:buNone/>
              <a:defRPr>
                <a:solidFill>
                  <a:schemeClr val="tx1">
                    <a:tint val="75000"/>
                  </a:schemeClr>
                </a:solidFill>
              </a:defRPr>
            </a:lvl3pPr>
            <a:lvl4pPr marL="2023384" indent="0" algn="ctr">
              <a:buNone/>
              <a:defRPr>
                <a:solidFill>
                  <a:schemeClr val="tx1">
                    <a:tint val="75000"/>
                  </a:schemeClr>
                </a:solidFill>
              </a:defRPr>
            </a:lvl4pPr>
            <a:lvl5pPr marL="2697846" indent="0" algn="ctr">
              <a:buNone/>
              <a:defRPr>
                <a:solidFill>
                  <a:schemeClr val="tx1">
                    <a:tint val="75000"/>
                  </a:schemeClr>
                </a:solidFill>
              </a:defRPr>
            </a:lvl5pPr>
            <a:lvl6pPr marL="3372307" indent="0" algn="ctr">
              <a:buNone/>
              <a:defRPr>
                <a:solidFill>
                  <a:schemeClr val="tx1">
                    <a:tint val="75000"/>
                  </a:schemeClr>
                </a:solidFill>
              </a:defRPr>
            </a:lvl6pPr>
            <a:lvl7pPr marL="4046769" indent="0" algn="ctr">
              <a:buNone/>
              <a:defRPr>
                <a:solidFill>
                  <a:schemeClr val="tx1">
                    <a:tint val="75000"/>
                  </a:schemeClr>
                </a:solidFill>
              </a:defRPr>
            </a:lvl7pPr>
            <a:lvl8pPr marL="4721230" indent="0" algn="ctr">
              <a:buNone/>
              <a:defRPr>
                <a:solidFill>
                  <a:schemeClr val="tx1">
                    <a:tint val="75000"/>
                  </a:schemeClr>
                </a:solidFill>
              </a:defRPr>
            </a:lvl8pPr>
            <a:lvl9pPr marL="5395692"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xmlns="" id="{3433D95A-7433-4F41-96BE-FC0C68D0D2E7}"/>
              </a:ext>
            </a:extLst>
          </p:cNvPr>
          <p:cNvSpPr>
            <a:spLocks noGrp="1"/>
          </p:cNvSpPr>
          <p:nvPr>
            <p:ph type="dt" sz="half" idx="10"/>
          </p:nvPr>
        </p:nvSpPr>
        <p:spPr/>
        <p:txBody>
          <a:bodyPr/>
          <a:lstStyle>
            <a:lvl1pPr>
              <a:defRPr/>
            </a:lvl1pPr>
          </a:lstStyle>
          <a:p>
            <a:pPr>
              <a:defRPr/>
            </a:pPr>
            <a:fld id="{03600CDB-C340-4753-ABDF-48170C1C77DB}" type="datetimeFigureOut">
              <a:rPr lang="en-US"/>
              <a:pPr>
                <a:defRPr/>
              </a:pPr>
              <a:t>29-Jan-23</a:t>
            </a:fld>
            <a:endParaRPr lang="en-US"/>
          </a:p>
        </p:txBody>
      </p:sp>
      <p:sp>
        <p:nvSpPr>
          <p:cNvPr id="5" name="Footer Placeholder 4">
            <a:extLst>
              <a:ext uri="{FF2B5EF4-FFF2-40B4-BE49-F238E27FC236}">
                <a16:creationId xmlns:a16="http://schemas.microsoft.com/office/drawing/2014/main" xmlns="" id="{760B1563-89B1-4BEB-924F-13924941B7A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21EB89DA-4E4D-4B59-B449-0A1145F03D65}"/>
              </a:ext>
            </a:extLst>
          </p:cNvPr>
          <p:cNvSpPr>
            <a:spLocks noGrp="1"/>
          </p:cNvSpPr>
          <p:nvPr>
            <p:ph type="sldNum" sz="quarter" idx="12"/>
          </p:nvPr>
        </p:nvSpPr>
        <p:spPr/>
        <p:txBody>
          <a:bodyPr/>
          <a:lstStyle>
            <a:lvl1pPr>
              <a:defRPr/>
            </a:lvl1pPr>
          </a:lstStyle>
          <a:p>
            <a:fld id="{41A813D0-836A-42A2-ADCA-065FCBC3A20D}" type="slidenum">
              <a:rPr lang="en-US" altLang="en-US"/>
              <a:pPr/>
              <a:t>‹#›</a:t>
            </a:fld>
            <a:endParaRPr lang="en-US" altLang="en-US"/>
          </a:p>
        </p:txBody>
      </p:sp>
    </p:spTree>
    <p:extLst>
      <p:ext uri="{BB962C8B-B14F-4D97-AF65-F5344CB8AC3E}">
        <p14:creationId xmlns:p14="http://schemas.microsoft.com/office/powerpoint/2010/main" val="4272038318"/>
      </p:ext>
    </p:extLst>
  </p:cSld>
  <p:clrMapOvr>
    <a:masterClrMapping/>
  </p:clrMapOvr>
  <p:transition>
    <p:cu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A92B2A3-0648-4521-9A9F-8EEA56A5D85F}"/>
              </a:ext>
            </a:extLst>
          </p:cNvPr>
          <p:cNvSpPr>
            <a:spLocks noGrp="1"/>
          </p:cNvSpPr>
          <p:nvPr>
            <p:ph type="dt" sz="half" idx="10"/>
          </p:nvPr>
        </p:nvSpPr>
        <p:spPr/>
        <p:txBody>
          <a:bodyPr/>
          <a:lstStyle>
            <a:lvl1pPr>
              <a:defRPr/>
            </a:lvl1pPr>
          </a:lstStyle>
          <a:p>
            <a:pPr>
              <a:defRPr/>
            </a:pPr>
            <a:fld id="{EF33522B-0249-4D70-A956-2368A0EE14FF}" type="datetimeFigureOut">
              <a:rPr lang="en-US"/>
              <a:pPr>
                <a:defRPr/>
              </a:pPr>
              <a:t>29-Jan-23</a:t>
            </a:fld>
            <a:endParaRPr lang="en-US"/>
          </a:p>
        </p:txBody>
      </p:sp>
      <p:sp>
        <p:nvSpPr>
          <p:cNvPr id="5" name="Footer Placeholder 4">
            <a:extLst>
              <a:ext uri="{FF2B5EF4-FFF2-40B4-BE49-F238E27FC236}">
                <a16:creationId xmlns:a16="http://schemas.microsoft.com/office/drawing/2014/main" xmlns="" id="{2A57680B-87F0-4DF4-B3B3-DD6F172FAEA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21E0D521-8371-4B97-A1A6-BE2734B3197A}"/>
              </a:ext>
            </a:extLst>
          </p:cNvPr>
          <p:cNvSpPr>
            <a:spLocks noGrp="1"/>
          </p:cNvSpPr>
          <p:nvPr>
            <p:ph type="sldNum" sz="quarter" idx="12"/>
          </p:nvPr>
        </p:nvSpPr>
        <p:spPr/>
        <p:txBody>
          <a:bodyPr/>
          <a:lstStyle>
            <a:lvl1pPr>
              <a:defRPr/>
            </a:lvl1pPr>
          </a:lstStyle>
          <a:p>
            <a:fld id="{8FA4FE27-E8D7-4BAF-A7AF-E86BE393D300}" type="slidenum">
              <a:rPr lang="en-US" altLang="en-US"/>
              <a:pPr/>
              <a:t>‹#›</a:t>
            </a:fld>
            <a:endParaRPr lang="en-US" altLang="en-US"/>
          </a:p>
        </p:txBody>
      </p:sp>
    </p:spTree>
    <p:extLst>
      <p:ext uri="{BB962C8B-B14F-4D97-AF65-F5344CB8AC3E}">
        <p14:creationId xmlns:p14="http://schemas.microsoft.com/office/powerpoint/2010/main" val="453123826"/>
      </p:ext>
    </p:extLst>
  </p:cSld>
  <p:clrMapOvr>
    <a:masterClrMapping/>
  </p:clrMapOvr>
  <p:transition>
    <p:cu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22053" y="6501200"/>
            <a:ext cx="15301913" cy="2009376"/>
          </a:xfrm>
        </p:spPr>
        <p:txBody>
          <a:bodyPr anchor="t"/>
          <a:lstStyle>
            <a:lvl1pPr algn="l">
              <a:defRPr sz="5901" b="1" cap="all"/>
            </a:lvl1pPr>
          </a:lstStyle>
          <a:p>
            <a:r>
              <a:rPr lang="en-US"/>
              <a:t>Click to edit Master title style</a:t>
            </a:r>
          </a:p>
        </p:txBody>
      </p:sp>
      <p:sp>
        <p:nvSpPr>
          <p:cNvPr id="3" name="Text Placeholder 2"/>
          <p:cNvSpPr>
            <a:spLocks noGrp="1"/>
          </p:cNvSpPr>
          <p:nvPr>
            <p:ph type="body" idx="1"/>
          </p:nvPr>
        </p:nvSpPr>
        <p:spPr>
          <a:xfrm>
            <a:off x="1422053" y="4288076"/>
            <a:ext cx="15301913" cy="2213123"/>
          </a:xfrm>
        </p:spPr>
        <p:txBody>
          <a:bodyPr anchor="b"/>
          <a:lstStyle>
            <a:lvl1pPr marL="0" indent="0">
              <a:buNone/>
              <a:defRPr sz="2950">
                <a:solidFill>
                  <a:schemeClr val="tx1">
                    <a:tint val="75000"/>
                  </a:schemeClr>
                </a:solidFill>
              </a:defRPr>
            </a:lvl1pPr>
            <a:lvl2pPr marL="674461" indent="0">
              <a:buNone/>
              <a:defRPr sz="2655">
                <a:solidFill>
                  <a:schemeClr val="tx1">
                    <a:tint val="75000"/>
                  </a:schemeClr>
                </a:solidFill>
              </a:defRPr>
            </a:lvl2pPr>
            <a:lvl3pPr marL="1348923" indent="0">
              <a:buNone/>
              <a:defRPr sz="2360">
                <a:solidFill>
                  <a:schemeClr val="tx1">
                    <a:tint val="75000"/>
                  </a:schemeClr>
                </a:solidFill>
              </a:defRPr>
            </a:lvl3pPr>
            <a:lvl4pPr marL="2023384" indent="0">
              <a:buNone/>
              <a:defRPr sz="2065">
                <a:solidFill>
                  <a:schemeClr val="tx1">
                    <a:tint val="75000"/>
                  </a:schemeClr>
                </a:solidFill>
              </a:defRPr>
            </a:lvl4pPr>
            <a:lvl5pPr marL="2697846" indent="0">
              <a:buNone/>
              <a:defRPr sz="2065">
                <a:solidFill>
                  <a:schemeClr val="tx1">
                    <a:tint val="75000"/>
                  </a:schemeClr>
                </a:solidFill>
              </a:defRPr>
            </a:lvl5pPr>
            <a:lvl6pPr marL="3372307" indent="0">
              <a:buNone/>
              <a:defRPr sz="2065">
                <a:solidFill>
                  <a:schemeClr val="tx1">
                    <a:tint val="75000"/>
                  </a:schemeClr>
                </a:solidFill>
              </a:defRPr>
            </a:lvl6pPr>
            <a:lvl7pPr marL="4046769" indent="0">
              <a:buNone/>
              <a:defRPr sz="2065">
                <a:solidFill>
                  <a:schemeClr val="tx1">
                    <a:tint val="75000"/>
                  </a:schemeClr>
                </a:solidFill>
              </a:defRPr>
            </a:lvl7pPr>
            <a:lvl8pPr marL="4721230" indent="0">
              <a:buNone/>
              <a:defRPr sz="2065">
                <a:solidFill>
                  <a:schemeClr val="tx1">
                    <a:tint val="75000"/>
                  </a:schemeClr>
                </a:solidFill>
              </a:defRPr>
            </a:lvl8pPr>
            <a:lvl9pPr marL="5395692" indent="0">
              <a:buNone/>
              <a:defRPr sz="2065">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FF42B49C-E5BB-4A5E-9E5A-0830F8B58D43}"/>
              </a:ext>
            </a:extLst>
          </p:cNvPr>
          <p:cNvSpPr>
            <a:spLocks noGrp="1"/>
          </p:cNvSpPr>
          <p:nvPr>
            <p:ph type="dt" sz="half" idx="10"/>
          </p:nvPr>
        </p:nvSpPr>
        <p:spPr/>
        <p:txBody>
          <a:bodyPr/>
          <a:lstStyle>
            <a:lvl1pPr>
              <a:defRPr/>
            </a:lvl1pPr>
          </a:lstStyle>
          <a:p>
            <a:pPr>
              <a:defRPr/>
            </a:pPr>
            <a:fld id="{73DA36F4-2A50-40D8-9C57-4900AE4DA16A}" type="datetimeFigureOut">
              <a:rPr lang="en-US"/>
              <a:pPr>
                <a:defRPr/>
              </a:pPr>
              <a:t>29-Jan-23</a:t>
            </a:fld>
            <a:endParaRPr lang="en-US"/>
          </a:p>
        </p:txBody>
      </p:sp>
      <p:sp>
        <p:nvSpPr>
          <p:cNvPr id="5" name="Footer Placeholder 4">
            <a:extLst>
              <a:ext uri="{FF2B5EF4-FFF2-40B4-BE49-F238E27FC236}">
                <a16:creationId xmlns:a16="http://schemas.microsoft.com/office/drawing/2014/main" xmlns="" id="{DC4E7D73-AD5B-43F9-8F38-48BD23585FB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DC5ADFA8-9252-490B-B909-FA06D78E7FE0}"/>
              </a:ext>
            </a:extLst>
          </p:cNvPr>
          <p:cNvSpPr>
            <a:spLocks noGrp="1"/>
          </p:cNvSpPr>
          <p:nvPr>
            <p:ph type="sldNum" sz="quarter" idx="12"/>
          </p:nvPr>
        </p:nvSpPr>
        <p:spPr/>
        <p:txBody>
          <a:bodyPr/>
          <a:lstStyle>
            <a:lvl1pPr>
              <a:defRPr/>
            </a:lvl1pPr>
          </a:lstStyle>
          <a:p>
            <a:fld id="{0FD69C23-8AAE-406F-BB89-9D40671CA1C5}" type="slidenum">
              <a:rPr lang="en-US" altLang="en-US"/>
              <a:pPr/>
              <a:t>‹#›</a:t>
            </a:fld>
            <a:endParaRPr lang="en-US" altLang="en-US"/>
          </a:p>
        </p:txBody>
      </p:sp>
    </p:spTree>
    <p:extLst>
      <p:ext uri="{BB962C8B-B14F-4D97-AF65-F5344CB8AC3E}">
        <p14:creationId xmlns:p14="http://schemas.microsoft.com/office/powerpoint/2010/main" val="2898538792"/>
      </p:ext>
    </p:extLst>
  </p:cSld>
  <p:clrMapOvr>
    <a:masterClrMapping/>
  </p:clrMapOvr>
  <p:transition>
    <p:cu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00112" y="2360668"/>
            <a:ext cx="7950994" cy="6676843"/>
          </a:xfrm>
        </p:spPr>
        <p:txBody>
          <a:bodyPr/>
          <a:lstStyle>
            <a:lvl1pPr>
              <a:defRPr sz="4131"/>
            </a:lvl1pPr>
            <a:lvl2pPr>
              <a:defRPr sz="3540"/>
            </a:lvl2pPr>
            <a:lvl3pPr>
              <a:defRPr sz="2950"/>
            </a:lvl3pPr>
            <a:lvl4pPr>
              <a:defRPr sz="2655"/>
            </a:lvl4pPr>
            <a:lvl5pPr>
              <a:defRPr sz="2655"/>
            </a:lvl5pPr>
            <a:lvl6pPr>
              <a:defRPr sz="2655"/>
            </a:lvl6pPr>
            <a:lvl7pPr>
              <a:defRPr sz="2655"/>
            </a:lvl7pPr>
            <a:lvl8pPr>
              <a:defRPr sz="2655"/>
            </a:lvl8pPr>
            <a:lvl9pPr>
              <a:defRPr sz="265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51144" y="2360668"/>
            <a:ext cx="7950994" cy="6676843"/>
          </a:xfrm>
        </p:spPr>
        <p:txBody>
          <a:bodyPr/>
          <a:lstStyle>
            <a:lvl1pPr>
              <a:defRPr sz="4131"/>
            </a:lvl1pPr>
            <a:lvl2pPr>
              <a:defRPr sz="3540"/>
            </a:lvl2pPr>
            <a:lvl3pPr>
              <a:defRPr sz="2950"/>
            </a:lvl3pPr>
            <a:lvl4pPr>
              <a:defRPr sz="2655"/>
            </a:lvl4pPr>
            <a:lvl5pPr>
              <a:defRPr sz="2655"/>
            </a:lvl5pPr>
            <a:lvl6pPr>
              <a:defRPr sz="2655"/>
            </a:lvl6pPr>
            <a:lvl7pPr>
              <a:defRPr sz="2655"/>
            </a:lvl7pPr>
            <a:lvl8pPr>
              <a:defRPr sz="2655"/>
            </a:lvl8pPr>
            <a:lvl9pPr>
              <a:defRPr sz="265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xmlns="" id="{E2546E0D-AFE0-4906-AA93-7CEDAB156F66}"/>
              </a:ext>
            </a:extLst>
          </p:cNvPr>
          <p:cNvSpPr>
            <a:spLocks noGrp="1"/>
          </p:cNvSpPr>
          <p:nvPr>
            <p:ph type="dt" sz="half" idx="10"/>
          </p:nvPr>
        </p:nvSpPr>
        <p:spPr/>
        <p:txBody>
          <a:bodyPr/>
          <a:lstStyle>
            <a:lvl1pPr>
              <a:defRPr/>
            </a:lvl1pPr>
          </a:lstStyle>
          <a:p>
            <a:pPr>
              <a:defRPr/>
            </a:pPr>
            <a:fld id="{C2AB4A69-A8D2-4A88-B809-FDFB302F2831}" type="datetimeFigureOut">
              <a:rPr lang="en-US"/>
              <a:pPr>
                <a:defRPr/>
              </a:pPr>
              <a:t>29-Jan-23</a:t>
            </a:fld>
            <a:endParaRPr lang="en-US"/>
          </a:p>
        </p:txBody>
      </p:sp>
      <p:sp>
        <p:nvSpPr>
          <p:cNvPr id="6" name="Footer Placeholder 4">
            <a:extLst>
              <a:ext uri="{FF2B5EF4-FFF2-40B4-BE49-F238E27FC236}">
                <a16:creationId xmlns:a16="http://schemas.microsoft.com/office/drawing/2014/main" xmlns="" id="{2B3209C1-8A51-49DB-90A1-40024DFD192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xmlns="" id="{4EB17F84-FAB2-4936-9A22-A43B88E81D67}"/>
              </a:ext>
            </a:extLst>
          </p:cNvPr>
          <p:cNvSpPr>
            <a:spLocks noGrp="1"/>
          </p:cNvSpPr>
          <p:nvPr>
            <p:ph type="sldNum" sz="quarter" idx="12"/>
          </p:nvPr>
        </p:nvSpPr>
        <p:spPr/>
        <p:txBody>
          <a:bodyPr/>
          <a:lstStyle>
            <a:lvl1pPr>
              <a:defRPr/>
            </a:lvl1pPr>
          </a:lstStyle>
          <a:p>
            <a:fld id="{ADDD49CE-0B17-44B6-AC78-E454D30679A2}" type="slidenum">
              <a:rPr lang="en-US" altLang="en-US"/>
              <a:pPr/>
              <a:t>‹#›</a:t>
            </a:fld>
            <a:endParaRPr lang="en-US" altLang="en-US"/>
          </a:p>
        </p:txBody>
      </p:sp>
    </p:spTree>
    <p:extLst>
      <p:ext uri="{BB962C8B-B14F-4D97-AF65-F5344CB8AC3E}">
        <p14:creationId xmlns:p14="http://schemas.microsoft.com/office/powerpoint/2010/main" val="1372059297"/>
      </p:ext>
    </p:extLst>
  </p:cSld>
  <p:clrMapOvr>
    <a:masterClrMapping/>
  </p:clrMapOvr>
  <p:transition>
    <p:cu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00113" y="2264647"/>
            <a:ext cx="7954120" cy="943797"/>
          </a:xfrm>
        </p:spPr>
        <p:txBody>
          <a:bodyPr anchor="b"/>
          <a:lstStyle>
            <a:lvl1pPr marL="0" indent="0">
              <a:buNone/>
              <a:defRPr sz="3540" b="1"/>
            </a:lvl1pPr>
            <a:lvl2pPr marL="674461" indent="0">
              <a:buNone/>
              <a:defRPr sz="2950" b="1"/>
            </a:lvl2pPr>
            <a:lvl3pPr marL="1348923" indent="0">
              <a:buNone/>
              <a:defRPr sz="2655" b="1"/>
            </a:lvl3pPr>
            <a:lvl4pPr marL="2023384" indent="0">
              <a:buNone/>
              <a:defRPr sz="2360" b="1"/>
            </a:lvl4pPr>
            <a:lvl5pPr marL="2697846" indent="0">
              <a:buNone/>
              <a:defRPr sz="2360" b="1"/>
            </a:lvl5pPr>
            <a:lvl6pPr marL="3372307" indent="0">
              <a:buNone/>
              <a:defRPr sz="2360" b="1"/>
            </a:lvl6pPr>
            <a:lvl7pPr marL="4046769" indent="0">
              <a:buNone/>
              <a:defRPr sz="2360" b="1"/>
            </a:lvl7pPr>
            <a:lvl8pPr marL="4721230" indent="0">
              <a:buNone/>
              <a:defRPr sz="2360" b="1"/>
            </a:lvl8pPr>
            <a:lvl9pPr marL="5395692" indent="0">
              <a:buNone/>
              <a:defRPr sz="2360" b="1"/>
            </a:lvl9pPr>
          </a:lstStyle>
          <a:p>
            <a:pPr lvl="0"/>
            <a:r>
              <a:rPr lang="en-US"/>
              <a:t>Click to edit Master text styles</a:t>
            </a:r>
          </a:p>
        </p:txBody>
      </p:sp>
      <p:sp>
        <p:nvSpPr>
          <p:cNvPr id="4" name="Content Placeholder 3"/>
          <p:cNvSpPr>
            <a:spLocks noGrp="1"/>
          </p:cNvSpPr>
          <p:nvPr>
            <p:ph sz="half" idx="2"/>
          </p:nvPr>
        </p:nvSpPr>
        <p:spPr>
          <a:xfrm>
            <a:off x="900113" y="3208444"/>
            <a:ext cx="7954120" cy="5829065"/>
          </a:xfrm>
        </p:spPr>
        <p:txBody>
          <a:bodyPr/>
          <a:lstStyle>
            <a:lvl1pPr>
              <a:defRPr sz="3540"/>
            </a:lvl1pPr>
            <a:lvl2pPr>
              <a:defRPr sz="2950"/>
            </a:lvl2pPr>
            <a:lvl3pPr>
              <a:defRPr sz="2655"/>
            </a:lvl3pPr>
            <a:lvl4pPr>
              <a:defRPr sz="2360"/>
            </a:lvl4pPr>
            <a:lvl5pPr>
              <a:defRPr sz="2360"/>
            </a:lvl5pPr>
            <a:lvl6pPr>
              <a:defRPr sz="2360"/>
            </a:lvl6pPr>
            <a:lvl7pPr>
              <a:defRPr sz="2360"/>
            </a:lvl7pPr>
            <a:lvl8pPr>
              <a:defRPr sz="2360"/>
            </a:lvl8pPr>
            <a:lvl9pPr>
              <a:defRPr sz="23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144896" y="2264647"/>
            <a:ext cx="7957244" cy="943797"/>
          </a:xfrm>
        </p:spPr>
        <p:txBody>
          <a:bodyPr anchor="b"/>
          <a:lstStyle>
            <a:lvl1pPr marL="0" indent="0">
              <a:buNone/>
              <a:defRPr sz="3540" b="1"/>
            </a:lvl1pPr>
            <a:lvl2pPr marL="674461" indent="0">
              <a:buNone/>
              <a:defRPr sz="2950" b="1"/>
            </a:lvl2pPr>
            <a:lvl3pPr marL="1348923" indent="0">
              <a:buNone/>
              <a:defRPr sz="2655" b="1"/>
            </a:lvl3pPr>
            <a:lvl4pPr marL="2023384" indent="0">
              <a:buNone/>
              <a:defRPr sz="2360" b="1"/>
            </a:lvl4pPr>
            <a:lvl5pPr marL="2697846" indent="0">
              <a:buNone/>
              <a:defRPr sz="2360" b="1"/>
            </a:lvl5pPr>
            <a:lvl6pPr marL="3372307" indent="0">
              <a:buNone/>
              <a:defRPr sz="2360" b="1"/>
            </a:lvl6pPr>
            <a:lvl7pPr marL="4046769" indent="0">
              <a:buNone/>
              <a:defRPr sz="2360" b="1"/>
            </a:lvl7pPr>
            <a:lvl8pPr marL="4721230" indent="0">
              <a:buNone/>
              <a:defRPr sz="2360" b="1"/>
            </a:lvl8pPr>
            <a:lvl9pPr marL="5395692" indent="0">
              <a:buNone/>
              <a:defRPr sz="2360" b="1"/>
            </a:lvl9pPr>
          </a:lstStyle>
          <a:p>
            <a:pPr lvl="0"/>
            <a:r>
              <a:rPr lang="en-US"/>
              <a:t>Click to edit Master text styles</a:t>
            </a:r>
          </a:p>
        </p:txBody>
      </p:sp>
      <p:sp>
        <p:nvSpPr>
          <p:cNvPr id="6" name="Content Placeholder 5"/>
          <p:cNvSpPr>
            <a:spLocks noGrp="1"/>
          </p:cNvSpPr>
          <p:nvPr>
            <p:ph sz="quarter" idx="4"/>
          </p:nvPr>
        </p:nvSpPr>
        <p:spPr>
          <a:xfrm>
            <a:off x="9144896" y="3208444"/>
            <a:ext cx="7957244" cy="5829065"/>
          </a:xfrm>
        </p:spPr>
        <p:txBody>
          <a:bodyPr/>
          <a:lstStyle>
            <a:lvl1pPr>
              <a:defRPr sz="3540"/>
            </a:lvl1pPr>
            <a:lvl2pPr>
              <a:defRPr sz="2950"/>
            </a:lvl2pPr>
            <a:lvl3pPr>
              <a:defRPr sz="2655"/>
            </a:lvl3pPr>
            <a:lvl4pPr>
              <a:defRPr sz="2360"/>
            </a:lvl4pPr>
            <a:lvl5pPr>
              <a:defRPr sz="2360"/>
            </a:lvl5pPr>
            <a:lvl6pPr>
              <a:defRPr sz="2360"/>
            </a:lvl6pPr>
            <a:lvl7pPr>
              <a:defRPr sz="2360"/>
            </a:lvl7pPr>
            <a:lvl8pPr>
              <a:defRPr sz="2360"/>
            </a:lvl8pPr>
            <a:lvl9pPr>
              <a:defRPr sz="23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xmlns="" id="{2DA5053D-3A1D-46D4-9381-83FB445BE1D7}"/>
              </a:ext>
            </a:extLst>
          </p:cNvPr>
          <p:cNvSpPr>
            <a:spLocks noGrp="1"/>
          </p:cNvSpPr>
          <p:nvPr>
            <p:ph type="dt" sz="half" idx="10"/>
          </p:nvPr>
        </p:nvSpPr>
        <p:spPr/>
        <p:txBody>
          <a:bodyPr/>
          <a:lstStyle>
            <a:lvl1pPr>
              <a:defRPr/>
            </a:lvl1pPr>
          </a:lstStyle>
          <a:p>
            <a:pPr>
              <a:defRPr/>
            </a:pPr>
            <a:fld id="{7D265D4A-54E7-4FD0-93C0-0AA839B0C287}" type="datetimeFigureOut">
              <a:rPr lang="en-US"/>
              <a:pPr>
                <a:defRPr/>
              </a:pPr>
              <a:t>29-Jan-23</a:t>
            </a:fld>
            <a:endParaRPr lang="en-US"/>
          </a:p>
        </p:txBody>
      </p:sp>
      <p:sp>
        <p:nvSpPr>
          <p:cNvPr id="8" name="Footer Placeholder 4">
            <a:extLst>
              <a:ext uri="{FF2B5EF4-FFF2-40B4-BE49-F238E27FC236}">
                <a16:creationId xmlns:a16="http://schemas.microsoft.com/office/drawing/2014/main" xmlns="" id="{E8B5498A-DE67-48D7-B29A-DB06D3E11F27}"/>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xmlns="" id="{A25974BD-18F7-425D-B5D6-B2DEDCCB56CE}"/>
              </a:ext>
            </a:extLst>
          </p:cNvPr>
          <p:cNvSpPr>
            <a:spLocks noGrp="1"/>
          </p:cNvSpPr>
          <p:nvPr>
            <p:ph type="sldNum" sz="quarter" idx="12"/>
          </p:nvPr>
        </p:nvSpPr>
        <p:spPr/>
        <p:txBody>
          <a:bodyPr/>
          <a:lstStyle>
            <a:lvl1pPr>
              <a:defRPr/>
            </a:lvl1pPr>
          </a:lstStyle>
          <a:p>
            <a:fld id="{5D6F9DA1-19C2-4573-8825-4E2B3289DD00}" type="slidenum">
              <a:rPr lang="en-US" altLang="en-US"/>
              <a:pPr/>
              <a:t>‹#›</a:t>
            </a:fld>
            <a:endParaRPr lang="en-US" altLang="en-US"/>
          </a:p>
        </p:txBody>
      </p:sp>
    </p:spTree>
    <p:extLst>
      <p:ext uri="{BB962C8B-B14F-4D97-AF65-F5344CB8AC3E}">
        <p14:creationId xmlns:p14="http://schemas.microsoft.com/office/powerpoint/2010/main" val="2322336593"/>
      </p:ext>
    </p:extLst>
  </p:cSld>
  <p:clrMapOvr>
    <a:masterClrMapping/>
  </p:clrMapOvr>
  <p:transition>
    <p:cu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xmlns="" id="{FAFDECEA-7625-4880-8548-AEB9631B4990}"/>
              </a:ext>
            </a:extLst>
          </p:cNvPr>
          <p:cNvSpPr>
            <a:spLocks noGrp="1"/>
          </p:cNvSpPr>
          <p:nvPr>
            <p:ph type="dt" sz="half" idx="10"/>
          </p:nvPr>
        </p:nvSpPr>
        <p:spPr/>
        <p:txBody>
          <a:bodyPr/>
          <a:lstStyle>
            <a:lvl1pPr>
              <a:defRPr/>
            </a:lvl1pPr>
          </a:lstStyle>
          <a:p>
            <a:pPr>
              <a:defRPr/>
            </a:pPr>
            <a:fld id="{41079044-9C5B-4D31-9CCD-55C70DB8D074}" type="datetimeFigureOut">
              <a:rPr lang="en-US"/>
              <a:pPr>
                <a:defRPr/>
              </a:pPr>
              <a:t>29-Jan-23</a:t>
            </a:fld>
            <a:endParaRPr lang="en-US"/>
          </a:p>
        </p:txBody>
      </p:sp>
      <p:sp>
        <p:nvSpPr>
          <p:cNvPr id="4" name="Footer Placeholder 4">
            <a:extLst>
              <a:ext uri="{FF2B5EF4-FFF2-40B4-BE49-F238E27FC236}">
                <a16:creationId xmlns:a16="http://schemas.microsoft.com/office/drawing/2014/main" xmlns="" id="{B8AB579B-FB03-4EDD-881C-A70344FC715B}"/>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xmlns="" id="{19C2039C-E9A3-4C1B-BA00-62B8A5E1FB17}"/>
              </a:ext>
            </a:extLst>
          </p:cNvPr>
          <p:cNvSpPr>
            <a:spLocks noGrp="1"/>
          </p:cNvSpPr>
          <p:nvPr>
            <p:ph type="sldNum" sz="quarter" idx="12"/>
          </p:nvPr>
        </p:nvSpPr>
        <p:spPr/>
        <p:txBody>
          <a:bodyPr/>
          <a:lstStyle>
            <a:lvl1pPr>
              <a:defRPr/>
            </a:lvl1pPr>
          </a:lstStyle>
          <a:p>
            <a:fld id="{A7D59923-684C-4967-8459-579874495C52}" type="slidenum">
              <a:rPr lang="en-US" altLang="en-US"/>
              <a:pPr/>
              <a:t>‹#›</a:t>
            </a:fld>
            <a:endParaRPr lang="en-US" altLang="en-US"/>
          </a:p>
        </p:txBody>
      </p:sp>
    </p:spTree>
    <p:extLst>
      <p:ext uri="{BB962C8B-B14F-4D97-AF65-F5344CB8AC3E}">
        <p14:creationId xmlns:p14="http://schemas.microsoft.com/office/powerpoint/2010/main" val="2244226002"/>
      </p:ext>
    </p:extLst>
  </p:cSld>
  <p:clrMapOvr>
    <a:masterClrMapping/>
  </p:clrMapOvr>
  <p:transition>
    <p:cu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5pPr>
              <a:defRPr/>
            </a:lvl5pPr>
            <a:lvl6pPr marL="4418655" indent="-401696">
              <a:buClr>
                <a:schemeClr val="tx2"/>
              </a:buClr>
              <a:buSzPct val="101000"/>
              <a:buFont typeface="Courier New" pitchFamily="49" charset="0"/>
              <a:buChar char="o"/>
              <a:defRPr sz="2100"/>
            </a:lvl6pPr>
            <a:lvl7pPr marL="5222047" indent="-401696">
              <a:buClr>
                <a:schemeClr val="tx2"/>
              </a:buClr>
              <a:buFont typeface="Courier New" pitchFamily="49" charset="0"/>
              <a:buChar char="o"/>
              <a:defRPr sz="2100" baseline="0"/>
            </a:lvl7pPr>
            <a:lvl8pPr marL="6025439" indent="-401696">
              <a:buClr>
                <a:schemeClr val="tx2"/>
              </a:buClr>
              <a:buFont typeface="Courier New" pitchFamily="49" charset="0"/>
              <a:buChar char="o"/>
              <a:defRPr sz="2100" baseline="0"/>
            </a:lvl8pPr>
            <a:lvl9pPr marL="6828831" indent="-401696">
              <a:buClr>
                <a:schemeClr val="tx2"/>
              </a:buClr>
              <a:buFont typeface="Courier New" pitchFamily="49" charset="0"/>
              <a:buChar char="o"/>
              <a:defRPr sz="21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ADA7EFB-6E08-42A7-A431-258233A14D31}" type="datetimeFigureOut">
              <a:rPr lang="zh-CN" altLang="en-US"/>
              <a:pPr>
                <a:defRPr/>
              </a:pPr>
              <a:t>2023/1/29</a:t>
            </a:fld>
            <a:endParaRPr lang="zh-CN" altLang="en-US"/>
          </a:p>
        </p:txBody>
      </p:sp>
      <p:sp>
        <p:nvSpPr>
          <p:cNvPr id="5" name="Footer Placeholder 4"/>
          <p:cNvSpPr>
            <a:spLocks noGrp="1"/>
          </p:cNvSpPr>
          <p:nvPr>
            <p:ph type="ftr" sz="quarter" idx="11"/>
          </p:nvPr>
        </p:nvSpPr>
        <p:spPr/>
        <p:txBody>
          <a:bodyPr/>
          <a:lstStyle>
            <a:lvl1pPr>
              <a:defRPr/>
            </a:lvl1pPr>
          </a:lstStyle>
          <a:p>
            <a:pPr>
              <a:defRPr/>
            </a:pPr>
            <a:endParaRPr lang="zh-CN" altLang="en-US"/>
          </a:p>
        </p:txBody>
      </p:sp>
      <p:sp>
        <p:nvSpPr>
          <p:cNvPr id="6" name="Slide Number Placeholder 5"/>
          <p:cNvSpPr>
            <a:spLocks noGrp="1"/>
          </p:cNvSpPr>
          <p:nvPr>
            <p:ph type="sldNum" sz="quarter" idx="12"/>
          </p:nvPr>
        </p:nvSpPr>
        <p:spPr/>
        <p:txBody>
          <a:bodyPr/>
          <a:lstStyle>
            <a:lvl1pPr>
              <a:defRPr/>
            </a:lvl1pPr>
          </a:lstStyle>
          <a:p>
            <a:pPr>
              <a:defRPr/>
            </a:pPr>
            <a:fld id="{32093FEF-1FC1-4B7C-8D95-384538FDC652}" type="slidenum">
              <a:rPr lang="zh-CN" altLang="en-US"/>
              <a:pPr>
                <a:defRPr/>
              </a:pPr>
              <a:t>‹#›</a:t>
            </a:fld>
            <a:endParaRPr lang="zh-CN" altLang="en-US"/>
          </a:p>
        </p:txBody>
      </p:sp>
    </p:spTree>
    <p:extLst>
      <p:ext uri="{BB962C8B-B14F-4D97-AF65-F5344CB8AC3E}">
        <p14:creationId xmlns:p14="http://schemas.microsoft.com/office/powerpoint/2010/main" val="26849976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xmlns="" id="{13FD1D07-4740-4E6F-8F19-CB0F2A0D91E8}"/>
              </a:ext>
            </a:extLst>
          </p:cNvPr>
          <p:cNvSpPr>
            <a:spLocks noGrp="1"/>
          </p:cNvSpPr>
          <p:nvPr>
            <p:ph type="dt" sz="half" idx="10"/>
          </p:nvPr>
        </p:nvSpPr>
        <p:spPr/>
        <p:txBody>
          <a:bodyPr/>
          <a:lstStyle>
            <a:lvl1pPr>
              <a:defRPr/>
            </a:lvl1pPr>
          </a:lstStyle>
          <a:p>
            <a:pPr>
              <a:defRPr/>
            </a:pPr>
            <a:fld id="{2EFFB7D0-AB63-4986-A2F9-076A7304C4E1}" type="datetimeFigureOut">
              <a:rPr lang="en-US"/>
              <a:pPr>
                <a:defRPr/>
              </a:pPr>
              <a:t>29-Jan-23</a:t>
            </a:fld>
            <a:endParaRPr lang="en-US"/>
          </a:p>
        </p:txBody>
      </p:sp>
      <p:sp>
        <p:nvSpPr>
          <p:cNvPr id="3" name="Footer Placeholder 4">
            <a:extLst>
              <a:ext uri="{FF2B5EF4-FFF2-40B4-BE49-F238E27FC236}">
                <a16:creationId xmlns:a16="http://schemas.microsoft.com/office/drawing/2014/main" xmlns="" id="{64A132BC-ECD4-4802-859A-ACC1B8AB2008}"/>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xmlns="" id="{8E3E4D18-D384-4988-AD2F-46147028119C}"/>
              </a:ext>
            </a:extLst>
          </p:cNvPr>
          <p:cNvSpPr>
            <a:spLocks noGrp="1"/>
          </p:cNvSpPr>
          <p:nvPr>
            <p:ph type="sldNum" sz="quarter" idx="12"/>
          </p:nvPr>
        </p:nvSpPr>
        <p:spPr/>
        <p:txBody>
          <a:bodyPr/>
          <a:lstStyle>
            <a:lvl1pPr>
              <a:defRPr/>
            </a:lvl1pPr>
          </a:lstStyle>
          <a:p>
            <a:fld id="{62C81BEA-F417-4986-9E0A-C587A3718FD9}" type="slidenum">
              <a:rPr lang="en-US" altLang="en-US"/>
              <a:pPr/>
              <a:t>‹#›</a:t>
            </a:fld>
            <a:endParaRPr lang="en-US" altLang="en-US"/>
          </a:p>
        </p:txBody>
      </p:sp>
    </p:spTree>
    <p:extLst>
      <p:ext uri="{BB962C8B-B14F-4D97-AF65-F5344CB8AC3E}">
        <p14:creationId xmlns:p14="http://schemas.microsoft.com/office/powerpoint/2010/main" val="3593200806"/>
      </p:ext>
    </p:extLst>
  </p:cSld>
  <p:clrMapOvr>
    <a:masterClrMapping/>
  </p:clrMapOvr>
  <p:transition>
    <p:cu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00114" y="402812"/>
            <a:ext cx="5922616" cy="1714293"/>
          </a:xfrm>
        </p:spPr>
        <p:txBody>
          <a:bodyPr anchor="b"/>
          <a:lstStyle>
            <a:lvl1pPr algn="l">
              <a:defRPr sz="2950" b="1"/>
            </a:lvl1pPr>
          </a:lstStyle>
          <a:p>
            <a:r>
              <a:rPr lang="en-US"/>
              <a:t>Click to edit Master title style</a:t>
            </a:r>
          </a:p>
        </p:txBody>
      </p:sp>
      <p:sp>
        <p:nvSpPr>
          <p:cNvPr id="3" name="Content Placeholder 2"/>
          <p:cNvSpPr>
            <a:spLocks noGrp="1"/>
          </p:cNvSpPr>
          <p:nvPr>
            <p:ph idx="1"/>
          </p:nvPr>
        </p:nvSpPr>
        <p:spPr>
          <a:xfrm>
            <a:off x="7038380" y="402814"/>
            <a:ext cx="10063758" cy="8634697"/>
          </a:xfrm>
        </p:spPr>
        <p:txBody>
          <a:bodyPr/>
          <a:lstStyle>
            <a:lvl1pPr>
              <a:defRPr sz="4721"/>
            </a:lvl1pPr>
            <a:lvl2pPr>
              <a:defRPr sz="4131"/>
            </a:lvl2pPr>
            <a:lvl3pPr>
              <a:defRPr sz="3540"/>
            </a:lvl3pPr>
            <a:lvl4pPr>
              <a:defRPr sz="2950"/>
            </a:lvl4pPr>
            <a:lvl5pPr>
              <a:defRPr sz="2950"/>
            </a:lvl5pPr>
            <a:lvl6pPr>
              <a:defRPr sz="2950"/>
            </a:lvl6pPr>
            <a:lvl7pPr>
              <a:defRPr sz="2950"/>
            </a:lvl7pPr>
            <a:lvl8pPr>
              <a:defRPr sz="2950"/>
            </a:lvl8pPr>
            <a:lvl9pPr>
              <a:defRPr sz="29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00114" y="2117107"/>
            <a:ext cx="5922616" cy="6920404"/>
          </a:xfrm>
        </p:spPr>
        <p:txBody>
          <a:bodyPr/>
          <a:lstStyle>
            <a:lvl1pPr marL="0" indent="0">
              <a:buNone/>
              <a:defRPr sz="2065"/>
            </a:lvl1pPr>
            <a:lvl2pPr marL="674461" indent="0">
              <a:buNone/>
              <a:defRPr sz="1770"/>
            </a:lvl2pPr>
            <a:lvl3pPr marL="1348923" indent="0">
              <a:buNone/>
              <a:defRPr sz="1475"/>
            </a:lvl3pPr>
            <a:lvl4pPr marL="2023384" indent="0">
              <a:buNone/>
              <a:defRPr sz="1328"/>
            </a:lvl4pPr>
            <a:lvl5pPr marL="2697846" indent="0">
              <a:buNone/>
              <a:defRPr sz="1328"/>
            </a:lvl5pPr>
            <a:lvl6pPr marL="3372307" indent="0">
              <a:buNone/>
              <a:defRPr sz="1328"/>
            </a:lvl6pPr>
            <a:lvl7pPr marL="4046769" indent="0">
              <a:buNone/>
              <a:defRPr sz="1328"/>
            </a:lvl7pPr>
            <a:lvl8pPr marL="4721230" indent="0">
              <a:buNone/>
              <a:defRPr sz="1328"/>
            </a:lvl8pPr>
            <a:lvl9pPr marL="5395692" indent="0">
              <a:buNone/>
              <a:defRPr sz="1328"/>
            </a:lvl9pPr>
          </a:lstStyle>
          <a:p>
            <a:pPr lvl="0"/>
            <a:r>
              <a:rPr lang="en-US"/>
              <a:t>Click to edit Master text styles</a:t>
            </a:r>
          </a:p>
        </p:txBody>
      </p:sp>
      <p:sp>
        <p:nvSpPr>
          <p:cNvPr id="5" name="Date Placeholder 3">
            <a:extLst>
              <a:ext uri="{FF2B5EF4-FFF2-40B4-BE49-F238E27FC236}">
                <a16:creationId xmlns:a16="http://schemas.microsoft.com/office/drawing/2014/main" xmlns="" id="{13C56E7F-4440-4776-B967-73EFE543FD08}"/>
              </a:ext>
            </a:extLst>
          </p:cNvPr>
          <p:cNvSpPr>
            <a:spLocks noGrp="1"/>
          </p:cNvSpPr>
          <p:nvPr>
            <p:ph type="dt" sz="half" idx="10"/>
          </p:nvPr>
        </p:nvSpPr>
        <p:spPr/>
        <p:txBody>
          <a:bodyPr/>
          <a:lstStyle>
            <a:lvl1pPr>
              <a:defRPr/>
            </a:lvl1pPr>
          </a:lstStyle>
          <a:p>
            <a:pPr>
              <a:defRPr/>
            </a:pPr>
            <a:fld id="{6EA33766-5D05-4C90-BBC8-95D0D26B62AC}" type="datetimeFigureOut">
              <a:rPr lang="en-US"/>
              <a:pPr>
                <a:defRPr/>
              </a:pPr>
              <a:t>29-Jan-23</a:t>
            </a:fld>
            <a:endParaRPr lang="en-US"/>
          </a:p>
        </p:txBody>
      </p:sp>
      <p:sp>
        <p:nvSpPr>
          <p:cNvPr id="6" name="Footer Placeholder 4">
            <a:extLst>
              <a:ext uri="{FF2B5EF4-FFF2-40B4-BE49-F238E27FC236}">
                <a16:creationId xmlns:a16="http://schemas.microsoft.com/office/drawing/2014/main" xmlns="" id="{208BDEBF-7AA0-484C-BFCB-2FBE21B572D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xmlns="" id="{ACD10542-0FF9-4A48-80AD-F2CAD4AAA6B5}"/>
              </a:ext>
            </a:extLst>
          </p:cNvPr>
          <p:cNvSpPr>
            <a:spLocks noGrp="1"/>
          </p:cNvSpPr>
          <p:nvPr>
            <p:ph type="sldNum" sz="quarter" idx="12"/>
          </p:nvPr>
        </p:nvSpPr>
        <p:spPr/>
        <p:txBody>
          <a:bodyPr/>
          <a:lstStyle>
            <a:lvl1pPr>
              <a:defRPr/>
            </a:lvl1pPr>
          </a:lstStyle>
          <a:p>
            <a:fld id="{BA2AF738-FFBC-4605-9CF8-8D0B18CF02B3}" type="slidenum">
              <a:rPr lang="en-US" altLang="en-US"/>
              <a:pPr/>
              <a:t>‹#›</a:t>
            </a:fld>
            <a:endParaRPr lang="en-US" altLang="en-US"/>
          </a:p>
        </p:txBody>
      </p:sp>
    </p:spTree>
    <p:extLst>
      <p:ext uri="{BB962C8B-B14F-4D97-AF65-F5344CB8AC3E}">
        <p14:creationId xmlns:p14="http://schemas.microsoft.com/office/powerpoint/2010/main" val="2808611848"/>
      </p:ext>
    </p:extLst>
  </p:cSld>
  <p:clrMapOvr>
    <a:masterClrMapping/>
  </p:clrMapOvr>
  <p:transition>
    <p:cu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28567" y="7081996"/>
            <a:ext cx="10801350" cy="836070"/>
          </a:xfrm>
        </p:spPr>
        <p:txBody>
          <a:bodyPr anchor="b"/>
          <a:lstStyle>
            <a:lvl1pPr algn="l">
              <a:defRPr sz="2950" b="1"/>
            </a:lvl1pPr>
          </a:lstStyle>
          <a:p>
            <a:r>
              <a:rPr lang="en-US"/>
              <a:t>Click to edit Master title style</a:t>
            </a:r>
          </a:p>
        </p:txBody>
      </p:sp>
      <p:sp>
        <p:nvSpPr>
          <p:cNvPr id="3" name="Picture Placeholder 2"/>
          <p:cNvSpPr>
            <a:spLocks noGrp="1"/>
          </p:cNvSpPr>
          <p:nvPr>
            <p:ph type="pic" idx="1"/>
          </p:nvPr>
        </p:nvSpPr>
        <p:spPr>
          <a:xfrm>
            <a:off x="3528567" y="903985"/>
            <a:ext cx="10801350" cy="6070283"/>
          </a:xfrm>
        </p:spPr>
        <p:txBody>
          <a:bodyPr rtlCol="0">
            <a:normAutofit/>
          </a:bodyPr>
          <a:lstStyle>
            <a:lvl1pPr marL="0" indent="0">
              <a:buNone/>
              <a:defRPr sz="4721"/>
            </a:lvl1pPr>
            <a:lvl2pPr marL="674461" indent="0">
              <a:buNone/>
              <a:defRPr sz="4131"/>
            </a:lvl2pPr>
            <a:lvl3pPr marL="1348923" indent="0">
              <a:buNone/>
              <a:defRPr sz="3540"/>
            </a:lvl3pPr>
            <a:lvl4pPr marL="2023384" indent="0">
              <a:buNone/>
              <a:defRPr sz="2950"/>
            </a:lvl4pPr>
            <a:lvl5pPr marL="2697846" indent="0">
              <a:buNone/>
              <a:defRPr sz="2950"/>
            </a:lvl5pPr>
            <a:lvl6pPr marL="3372307" indent="0">
              <a:buNone/>
              <a:defRPr sz="2950"/>
            </a:lvl6pPr>
            <a:lvl7pPr marL="4046769" indent="0">
              <a:buNone/>
              <a:defRPr sz="2950"/>
            </a:lvl7pPr>
            <a:lvl8pPr marL="4721230" indent="0">
              <a:buNone/>
              <a:defRPr sz="2950"/>
            </a:lvl8pPr>
            <a:lvl9pPr marL="5395692" indent="0">
              <a:buNone/>
              <a:defRPr sz="2950"/>
            </a:lvl9pPr>
          </a:lstStyle>
          <a:p>
            <a:pPr lvl="0"/>
            <a:endParaRPr lang="en-US" noProof="0"/>
          </a:p>
        </p:txBody>
      </p:sp>
      <p:sp>
        <p:nvSpPr>
          <p:cNvPr id="4" name="Text Placeholder 3"/>
          <p:cNvSpPr>
            <a:spLocks noGrp="1"/>
          </p:cNvSpPr>
          <p:nvPr>
            <p:ph type="body" sz="half" idx="2"/>
          </p:nvPr>
        </p:nvSpPr>
        <p:spPr>
          <a:xfrm>
            <a:off x="3528567" y="7918066"/>
            <a:ext cx="10801350" cy="1187358"/>
          </a:xfrm>
        </p:spPr>
        <p:txBody>
          <a:bodyPr/>
          <a:lstStyle>
            <a:lvl1pPr marL="0" indent="0">
              <a:buNone/>
              <a:defRPr sz="2065"/>
            </a:lvl1pPr>
            <a:lvl2pPr marL="674461" indent="0">
              <a:buNone/>
              <a:defRPr sz="1770"/>
            </a:lvl2pPr>
            <a:lvl3pPr marL="1348923" indent="0">
              <a:buNone/>
              <a:defRPr sz="1475"/>
            </a:lvl3pPr>
            <a:lvl4pPr marL="2023384" indent="0">
              <a:buNone/>
              <a:defRPr sz="1328"/>
            </a:lvl4pPr>
            <a:lvl5pPr marL="2697846" indent="0">
              <a:buNone/>
              <a:defRPr sz="1328"/>
            </a:lvl5pPr>
            <a:lvl6pPr marL="3372307" indent="0">
              <a:buNone/>
              <a:defRPr sz="1328"/>
            </a:lvl6pPr>
            <a:lvl7pPr marL="4046769" indent="0">
              <a:buNone/>
              <a:defRPr sz="1328"/>
            </a:lvl7pPr>
            <a:lvl8pPr marL="4721230" indent="0">
              <a:buNone/>
              <a:defRPr sz="1328"/>
            </a:lvl8pPr>
            <a:lvl9pPr marL="5395692" indent="0">
              <a:buNone/>
              <a:defRPr sz="1328"/>
            </a:lvl9pPr>
          </a:lstStyle>
          <a:p>
            <a:pPr lvl="0"/>
            <a:r>
              <a:rPr lang="en-US"/>
              <a:t>Click to edit Master text styles</a:t>
            </a:r>
          </a:p>
        </p:txBody>
      </p:sp>
      <p:sp>
        <p:nvSpPr>
          <p:cNvPr id="5" name="Date Placeholder 3">
            <a:extLst>
              <a:ext uri="{FF2B5EF4-FFF2-40B4-BE49-F238E27FC236}">
                <a16:creationId xmlns:a16="http://schemas.microsoft.com/office/drawing/2014/main" xmlns="" id="{3AF215F3-5F5D-4871-A3EE-000A4CC95EF0}"/>
              </a:ext>
            </a:extLst>
          </p:cNvPr>
          <p:cNvSpPr>
            <a:spLocks noGrp="1"/>
          </p:cNvSpPr>
          <p:nvPr>
            <p:ph type="dt" sz="half" idx="10"/>
          </p:nvPr>
        </p:nvSpPr>
        <p:spPr/>
        <p:txBody>
          <a:bodyPr/>
          <a:lstStyle>
            <a:lvl1pPr>
              <a:defRPr/>
            </a:lvl1pPr>
          </a:lstStyle>
          <a:p>
            <a:pPr>
              <a:defRPr/>
            </a:pPr>
            <a:fld id="{DE1D3FE9-7EFD-4A46-90CF-FA976DD21860}" type="datetimeFigureOut">
              <a:rPr lang="en-US"/>
              <a:pPr>
                <a:defRPr/>
              </a:pPr>
              <a:t>29-Jan-23</a:t>
            </a:fld>
            <a:endParaRPr lang="en-US"/>
          </a:p>
        </p:txBody>
      </p:sp>
      <p:sp>
        <p:nvSpPr>
          <p:cNvPr id="6" name="Footer Placeholder 4">
            <a:extLst>
              <a:ext uri="{FF2B5EF4-FFF2-40B4-BE49-F238E27FC236}">
                <a16:creationId xmlns:a16="http://schemas.microsoft.com/office/drawing/2014/main" xmlns="" id="{306D9CB1-3AA8-495F-88D0-8FC808B622C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xmlns="" id="{A46B4426-1DA7-45DC-ABC4-9F685DE3F437}"/>
              </a:ext>
            </a:extLst>
          </p:cNvPr>
          <p:cNvSpPr>
            <a:spLocks noGrp="1"/>
          </p:cNvSpPr>
          <p:nvPr>
            <p:ph type="sldNum" sz="quarter" idx="12"/>
          </p:nvPr>
        </p:nvSpPr>
        <p:spPr/>
        <p:txBody>
          <a:bodyPr/>
          <a:lstStyle>
            <a:lvl1pPr>
              <a:defRPr/>
            </a:lvl1pPr>
          </a:lstStyle>
          <a:p>
            <a:fld id="{C7FAF9A1-9A97-4D8F-8F43-4ADBA4669201}" type="slidenum">
              <a:rPr lang="en-US" altLang="en-US"/>
              <a:pPr/>
              <a:t>‹#›</a:t>
            </a:fld>
            <a:endParaRPr lang="en-US" altLang="en-US"/>
          </a:p>
        </p:txBody>
      </p:sp>
    </p:spTree>
    <p:extLst>
      <p:ext uri="{BB962C8B-B14F-4D97-AF65-F5344CB8AC3E}">
        <p14:creationId xmlns:p14="http://schemas.microsoft.com/office/powerpoint/2010/main" val="55177859"/>
      </p:ext>
    </p:extLst>
  </p:cSld>
  <p:clrMapOvr>
    <a:masterClrMapping/>
  </p:clrMapOvr>
  <p:transition>
    <p:cu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D2C9D14-2219-447F-905F-C2298919DE5D}"/>
              </a:ext>
            </a:extLst>
          </p:cNvPr>
          <p:cNvSpPr>
            <a:spLocks noGrp="1"/>
          </p:cNvSpPr>
          <p:nvPr>
            <p:ph type="dt" sz="half" idx="10"/>
          </p:nvPr>
        </p:nvSpPr>
        <p:spPr/>
        <p:txBody>
          <a:bodyPr/>
          <a:lstStyle>
            <a:lvl1pPr>
              <a:defRPr/>
            </a:lvl1pPr>
          </a:lstStyle>
          <a:p>
            <a:pPr>
              <a:defRPr/>
            </a:pPr>
            <a:fld id="{F9980429-2D0F-4C2C-AEA2-8A138A5ABA97}" type="datetimeFigureOut">
              <a:rPr lang="en-US"/>
              <a:pPr>
                <a:defRPr/>
              </a:pPr>
              <a:t>29-Jan-23</a:t>
            </a:fld>
            <a:endParaRPr lang="en-US"/>
          </a:p>
        </p:txBody>
      </p:sp>
      <p:sp>
        <p:nvSpPr>
          <p:cNvPr id="5" name="Footer Placeholder 4">
            <a:extLst>
              <a:ext uri="{FF2B5EF4-FFF2-40B4-BE49-F238E27FC236}">
                <a16:creationId xmlns:a16="http://schemas.microsoft.com/office/drawing/2014/main" xmlns="" id="{19085F6A-2584-40BF-989F-CEA48E5A3A1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FD603B57-9A65-486A-9841-7DE7BBFF1AC0}"/>
              </a:ext>
            </a:extLst>
          </p:cNvPr>
          <p:cNvSpPr>
            <a:spLocks noGrp="1"/>
          </p:cNvSpPr>
          <p:nvPr>
            <p:ph type="sldNum" sz="quarter" idx="12"/>
          </p:nvPr>
        </p:nvSpPr>
        <p:spPr/>
        <p:txBody>
          <a:bodyPr/>
          <a:lstStyle>
            <a:lvl1pPr>
              <a:defRPr/>
            </a:lvl1pPr>
          </a:lstStyle>
          <a:p>
            <a:fld id="{8F52BA21-BDD7-41A8-ADD8-199DF1C0EFFD}" type="slidenum">
              <a:rPr lang="en-US" altLang="en-US"/>
              <a:pPr/>
              <a:t>‹#›</a:t>
            </a:fld>
            <a:endParaRPr lang="en-US" altLang="en-US"/>
          </a:p>
        </p:txBody>
      </p:sp>
    </p:spTree>
    <p:extLst>
      <p:ext uri="{BB962C8B-B14F-4D97-AF65-F5344CB8AC3E}">
        <p14:creationId xmlns:p14="http://schemas.microsoft.com/office/powerpoint/2010/main" val="4046458824"/>
      </p:ext>
    </p:extLst>
  </p:cSld>
  <p:clrMapOvr>
    <a:masterClrMapping/>
  </p:clrMapOvr>
  <p:transition>
    <p:cu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51631" y="405157"/>
            <a:ext cx="4050506" cy="863235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00113" y="405157"/>
            <a:ext cx="11851481" cy="863235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27E84C3-5665-4646-8AA0-53BE04BDA989}"/>
              </a:ext>
            </a:extLst>
          </p:cNvPr>
          <p:cNvSpPr>
            <a:spLocks noGrp="1"/>
          </p:cNvSpPr>
          <p:nvPr>
            <p:ph type="dt" sz="half" idx="10"/>
          </p:nvPr>
        </p:nvSpPr>
        <p:spPr/>
        <p:txBody>
          <a:bodyPr/>
          <a:lstStyle>
            <a:lvl1pPr>
              <a:defRPr/>
            </a:lvl1pPr>
          </a:lstStyle>
          <a:p>
            <a:pPr>
              <a:defRPr/>
            </a:pPr>
            <a:fld id="{C75AB973-CA03-452D-BD9F-AA4EEC63C83C}" type="datetimeFigureOut">
              <a:rPr lang="en-US"/>
              <a:pPr>
                <a:defRPr/>
              </a:pPr>
              <a:t>29-Jan-23</a:t>
            </a:fld>
            <a:endParaRPr lang="en-US"/>
          </a:p>
        </p:txBody>
      </p:sp>
      <p:sp>
        <p:nvSpPr>
          <p:cNvPr id="5" name="Footer Placeholder 4">
            <a:extLst>
              <a:ext uri="{FF2B5EF4-FFF2-40B4-BE49-F238E27FC236}">
                <a16:creationId xmlns:a16="http://schemas.microsoft.com/office/drawing/2014/main" xmlns="" id="{E428B2EA-D1D6-4DBC-BE85-7C9E3C56EAD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C7D9E3A0-82CE-431A-9AF2-2BA342C1CA3E}"/>
              </a:ext>
            </a:extLst>
          </p:cNvPr>
          <p:cNvSpPr>
            <a:spLocks noGrp="1"/>
          </p:cNvSpPr>
          <p:nvPr>
            <p:ph type="sldNum" sz="quarter" idx="12"/>
          </p:nvPr>
        </p:nvSpPr>
        <p:spPr/>
        <p:txBody>
          <a:bodyPr/>
          <a:lstStyle>
            <a:lvl1pPr>
              <a:defRPr/>
            </a:lvl1pPr>
          </a:lstStyle>
          <a:p>
            <a:fld id="{69D4DD0E-0009-437C-B28E-5AEF4834F486}" type="slidenum">
              <a:rPr lang="en-US" altLang="en-US"/>
              <a:pPr/>
              <a:t>‹#›</a:t>
            </a:fld>
            <a:endParaRPr lang="en-US" altLang="en-US"/>
          </a:p>
        </p:txBody>
      </p:sp>
    </p:spTree>
    <p:extLst>
      <p:ext uri="{BB962C8B-B14F-4D97-AF65-F5344CB8AC3E}">
        <p14:creationId xmlns:p14="http://schemas.microsoft.com/office/powerpoint/2010/main" val="2291473926"/>
      </p:ext>
    </p:extLst>
  </p:cSld>
  <p:clrMapOvr>
    <a:masterClrMapping/>
  </p:clrMapOvr>
  <p:transition>
    <p:cu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Only" preserve="1">
  <p:cSld name="Ngữ cảnh">
    <p:spTree>
      <p:nvGrpSpPr>
        <p:cNvPr id="1" name=""/>
        <p:cNvGrpSpPr/>
        <p:nvPr/>
      </p:nvGrpSpPr>
      <p:grpSpPr>
        <a:xfrm>
          <a:off x="0" y="0"/>
          <a:ext cx="0" cy="0"/>
          <a:chOff x="0" y="0"/>
          <a:chExt cx="0" cy="0"/>
        </a:xfrm>
      </p:grpSpPr>
      <p:sp>
        <p:nvSpPr>
          <p:cNvPr id="2" name="Nơi giữ chỗ cho Nội dung 1"/>
          <p:cNvSpPr>
            <a:spLocks noGrp="1"/>
          </p:cNvSpPr>
          <p:nvPr>
            <p:ph/>
          </p:nvPr>
        </p:nvSpPr>
        <p:spPr>
          <a:xfrm>
            <a:off x="900113" y="405157"/>
            <a:ext cx="16202025" cy="8632354"/>
          </a:xfrm>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endParaRPr lang="en-US"/>
          </a:p>
        </p:txBody>
      </p:sp>
      <p:sp>
        <p:nvSpPr>
          <p:cNvPr id="3" name="Date Placeholder 3">
            <a:extLst>
              <a:ext uri="{FF2B5EF4-FFF2-40B4-BE49-F238E27FC236}">
                <a16:creationId xmlns:a16="http://schemas.microsoft.com/office/drawing/2014/main" xmlns="" id="{51FC2582-9690-486D-87D9-1AB1A65442D8}"/>
              </a:ext>
            </a:extLst>
          </p:cNvPr>
          <p:cNvSpPr>
            <a:spLocks noGrp="1"/>
          </p:cNvSpPr>
          <p:nvPr>
            <p:ph type="dt" sz="half" idx="10"/>
          </p:nvPr>
        </p:nvSpPr>
        <p:spPr/>
        <p:txBody>
          <a:bodyPr/>
          <a:lstStyle>
            <a:lvl1pPr>
              <a:defRPr/>
            </a:lvl1pPr>
          </a:lstStyle>
          <a:p>
            <a:pPr>
              <a:defRPr/>
            </a:pPr>
            <a:fld id="{E66C358B-334B-4A41-8D56-94252BBFBA14}" type="datetimeFigureOut">
              <a:rPr lang="en-US"/>
              <a:pPr>
                <a:defRPr/>
              </a:pPr>
              <a:t>29-Jan-23</a:t>
            </a:fld>
            <a:endParaRPr lang="en-US"/>
          </a:p>
        </p:txBody>
      </p:sp>
      <p:sp>
        <p:nvSpPr>
          <p:cNvPr id="4" name="Footer Placeholder 4">
            <a:extLst>
              <a:ext uri="{FF2B5EF4-FFF2-40B4-BE49-F238E27FC236}">
                <a16:creationId xmlns:a16="http://schemas.microsoft.com/office/drawing/2014/main" xmlns="" id="{5A0D4CDE-FAF0-4BB9-96A9-2984F21640A1}"/>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xmlns="" id="{72DC879C-2F5C-4AB8-A385-3C2F726A1E63}"/>
              </a:ext>
            </a:extLst>
          </p:cNvPr>
          <p:cNvSpPr>
            <a:spLocks noGrp="1"/>
          </p:cNvSpPr>
          <p:nvPr>
            <p:ph type="sldNum" sz="quarter" idx="12"/>
          </p:nvPr>
        </p:nvSpPr>
        <p:spPr/>
        <p:txBody>
          <a:bodyPr/>
          <a:lstStyle>
            <a:lvl1pPr>
              <a:defRPr/>
            </a:lvl1pPr>
          </a:lstStyle>
          <a:p>
            <a:fld id="{90849ACB-8C60-49B7-B5DE-6456EEC6FF24}" type="slidenum">
              <a:rPr lang="en-US" altLang="en-US"/>
              <a:pPr/>
              <a:t>‹#›</a:t>
            </a:fld>
            <a:endParaRPr lang="en-US" altLang="en-US"/>
          </a:p>
        </p:txBody>
      </p:sp>
    </p:spTree>
    <p:extLst>
      <p:ext uri="{BB962C8B-B14F-4D97-AF65-F5344CB8AC3E}">
        <p14:creationId xmlns:p14="http://schemas.microsoft.com/office/powerpoint/2010/main" val="56956021"/>
      </p:ext>
    </p:extLst>
  </p:cSld>
  <p:clrMapOvr>
    <a:masterClrMapping/>
  </p:clrMapOvr>
  <p:transition>
    <p:cu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96648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87341" y="4880923"/>
            <a:ext cx="14011944" cy="2166820"/>
          </a:xfrm>
        </p:spPr>
        <p:txBody>
          <a:bodyPr anchor="b"/>
          <a:lstStyle>
            <a:lvl1pPr algn="r">
              <a:defRPr sz="5600" b="0" cap="none"/>
            </a:lvl1pPr>
          </a:lstStyle>
          <a:p>
            <a:r>
              <a:rPr lang="en-US"/>
              <a:t>Click to edit Master title style</a:t>
            </a:r>
          </a:p>
        </p:txBody>
      </p:sp>
      <p:sp>
        <p:nvSpPr>
          <p:cNvPr id="3" name="Text Placeholder 2"/>
          <p:cNvSpPr>
            <a:spLocks noGrp="1"/>
          </p:cNvSpPr>
          <p:nvPr>
            <p:ph type="body" idx="1"/>
          </p:nvPr>
        </p:nvSpPr>
        <p:spPr>
          <a:xfrm>
            <a:off x="1987341" y="7047743"/>
            <a:ext cx="14011944" cy="1269289"/>
          </a:xfrm>
        </p:spPr>
        <p:txBody>
          <a:bodyPr anchor="t">
            <a:normAutofit/>
          </a:bodyPr>
          <a:lstStyle>
            <a:lvl1pPr marL="0" indent="0" algn="r">
              <a:buNone/>
              <a:defRPr sz="3200">
                <a:solidFill>
                  <a:schemeClr val="tx2">
                    <a:lumMod val="25000"/>
                  </a:schemeClr>
                </a:solidFill>
              </a:defRPr>
            </a:lvl1pPr>
            <a:lvl2pPr marL="803392" indent="0">
              <a:buNone/>
              <a:defRPr sz="3200">
                <a:solidFill>
                  <a:schemeClr val="tx1">
                    <a:tint val="75000"/>
                  </a:schemeClr>
                </a:solidFill>
              </a:defRPr>
            </a:lvl2pPr>
            <a:lvl3pPr marL="1606784" indent="0">
              <a:buNone/>
              <a:defRPr sz="2800">
                <a:solidFill>
                  <a:schemeClr val="tx1">
                    <a:tint val="75000"/>
                  </a:schemeClr>
                </a:solidFill>
              </a:defRPr>
            </a:lvl3pPr>
            <a:lvl4pPr marL="2410176" indent="0">
              <a:buNone/>
              <a:defRPr sz="2500">
                <a:solidFill>
                  <a:schemeClr val="tx1">
                    <a:tint val="75000"/>
                  </a:schemeClr>
                </a:solidFill>
              </a:defRPr>
            </a:lvl4pPr>
            <a:lvl5pPr marL="3213567" indent="0">
              <a:buNone/>
              <a:defRPr sz="2500">
                <a:solidFill>
                  <a:schemeClr val="tx1">
                    <a:tint val="75000"/>
                  </a:schemeClr>
                </a:solidFill>
              </a:defRPr>
            </a:lvl5pPr>
            <a:lvl6pPr marL="4016959" indent="0">
              <a:buNone/>
              <a:defRPr sz="2500">
                <a:solidFill>
                  <a:schemeClr val="tx1">
                    <a:tint val="75000"/>
                  </a:schemeClr>
                </a:solidFill>
              </a:defRPr>
            </a:lvl6pPr>
            <a:lvl7pPr marL="4820351" indent="0">
              <a:buNone/>
              <a:defRPr sz="2500">
                <a:solidFill>
                  <a:schemeClr val="tx1">
                    <a:tint val="75000"/>
                  </a:schemeClr>
                </a:solidFill>
              </a:defRPr>
            </a:lvl7pPr>
            <a:lvl8pPr marL="5623743" indent="0">
              <a:buNone/>
              <a:defRPr sz="2500">
                <a:solidFill>
                  <a:schemeClr val="tx1">
                    <a:tint val="75000"/>
                  </a:schemeClr>
                </a:solidFill>
              </a:defRPr>
            </a:lvl8pPr>
            <a:lvl9pPr marL="6427135" indent="0">
              <a:buNone/>
              <a:defRPr sz="25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8B61E4FE-427F-4120-9448-56670D7B9048}" type="datetimeFigureOut">
              <a:rPr lang="zh-CN" altLang="en-US"/>
              <a:pPr>
                <a:defRPr/>
              </a:pPr>
              <a:t>2023/1/29</a:t>
            </a:fld>
            <a:endParaRPr lang="zh-CN" altLang="en-US"/>
          </a:p>
        </p:txBody>
      </p:sp>
      <p:sp>
        <p:nvSpPr>
          <p:cNvPr id="5" name="Footer Placeholder 4"/>
          <p:cNvSpPr>
            <a:spLocks noGrp="1"/>
          </p:cNvSpPr>
          <p:nvPr>
            <p:ph type="ftr" sz="quarter" idx="11"/>
          </p:nvPr>
        </p:nvSpPr>
        <p:spPr/>
        <p:txBody>
          <a:bodyPr/>
          <a:lstStyle>
            <a:lvl1pPr>
              <a:defRPr/>
            </a:lvl1pPr>
          </a:lstStyle>
          <a:p>
            <a:pPr>
              <a:defRPr/>
            </a:pPr>
            <a:endParaRPr lang="zh-CN" altLang="en-US"/>
          </a:p>
        </p:txBody>
      </p:sp>
      <p:sp>
        <p:nvSpPr>
          <p:cNvPr id="6" name="Slide Number Placeholder 5"/>
          <p:cNvSpPr>
            <a:spLocks noGrp="1"/>
          </p:cNvSpPr>
          <p:nvPr>
            <p:ph type="sldNum" sz="quarter" idx="12"/>
          </p:nvPr>
        </p:nvSpPr>
        <p:spPr/>
        <p:txBody>
          <a:bodyPr/>
          <a:lstStyle>
            <a:lvl1pPr>
              <a:defRPr/>
            </a:lvl1pPr>
          </a:lstStyle>
          <a:p>
            <a:pPr>
              <a:defRPr/>
            </a:pPr>
            <a:fld id="{B6867B64-159B-46AE-93C0-6A2F36C57B5C}" type="slidenum">
              <a:rPr lang="zh-CN" altLang="en-US"/>
              <a:pPr>
                <a:defRPr/>
              </a:pPr>
              <a:t>‹#›</a:t>
            </a:fld>
            <a:endParaRPr lang="zh-CN" altLang="en-US"/>
          </a:p>
        </p:txBody>
      </p:sp>
    </p:spTree>
    <p:extLst>
      <p:ext uri="{BB962C8B-B14F-4D97-AF65-F5344CB8AC3E}">
        <p14:creationId xmlns:p14="http://schemas.microsoft.com/office/powerpoint/2010/main" val="9574243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987341" y="996850"/>
            <a:ext cx="14023564" cy="1363815"/>
          </a:xfrm>
        </p:spPr>
        <p:txBody>
          <a:bodyPr/>
          <a:lstStyle/>
          <a:p>
            <a:r>
              <a:rPr lang="en-US"/>
              <a:t>Click to edit Master title style</a:t>
            </a:r>
          </a:p>
        </p:txBody>
      </p:sp>
      <p:sp>
        <p:nvSpPr>
          <p:cNvPr id="3" name="Content Placeholder 2"/>
          <p:cNvSpPr>
            <a:spLocks noGrp="1"/>
          </p:cNvSpPr>
          <p:nvPr>
            <p:ph sz="half" idx="1"/>
          </p:nvPr>
        </p:nvSpPr>
        <p:spPr>
          <a:xfrm>
            <a:off x="1987340" y="2669800"/>
            <a:ext cx="6834077" cy="5976607"/>
          </a:xfrm>
        </p:spPr>
        <p:txBody>
          <a:bodyPr>
            <a:normAutofit/>
          </a:bodyPr>
          <a:lstStyle>
            <a:lvl5pPr>
              <a:defRPr/>
            </a:lvl5pPr>
            <a:lvl6pPr marL="4418655" indent="-401696">
              <a:buClr>
                <a:schemeClr val="tx2"/>
              </a:buClr>
              <a:buSzPct val="101000"/>
              <a:buFont typeface="Courier New" pitchFamily="49" charset="0"/>
              <a:buChar char="o"/>
              <a:defRPr sz="2100"/>
            </a:lvl6pPr>
            <a:lvl7pPr marL="5222047" indent="-401696">
              <a:buClr>
                <a:schemeClr val="tx2"/>
              </a:buClr>
              <a:buFont typeface="Courier New" pitchFamily="49" charset="0"/>
              <a:buChar char="o"/>
              <a:defRPr sz="2100" baseline="0"/>
            </a:lvl7pPr>
            <a:lvl8pPr marL="6025439" indent="-401696">
              <a:buClr>
                <a:schemeClr val="tx2"/>
              </a:buClr>
              <a:buFont typeface="Courier New" pitchFamily="49" charset="0"/>
              <a:buChar char="o"/>
              <a:defRPr sz="2100" baseline="0"/>
            </a:lvl8pPr>
            <a:lvl9pPr marL="6828831" indent="-401696">
              <a:buClr>
                <a:schemeClr val="tx2"/>
              </a:buClr>
              <a:buFont typeface="Courier New" pitchFamily="49" charset="0"/>
              <a:buChar char="o"/>
              <a:defRPr sz="21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80835" y="2669799"/>
            <a:ext cx="6830070" cy="5976609"/>
          </a:xfrm>
        </p:spPr>
        <p:txBody>
          <a:bodyPr>
            <a:normAutofit/>
          </a:bodyPr>
          <a:lstStyle>
            <a:lvl5pPr>
              <a:defRPr/>
            </a:lvl5pPr>
            <a:lvl6pPr marL="4418655" indent="-401696">
              <a:buClr>
                <a:schemeClr val="tx2"/>
              </a:buClr>
              <a:buSzPct val="101000"/>
              <a:buFont typeface="Courier New" pitchFamily="49" charset="0"/>
              <a:buChar char="o"/>
              <a:defRPr sz="2100"/>
            </a:lvl6pPr>
            <a:lvl7pPr marL="5222047" indent="-401696">
              <a:buClr>
                <a:schemeClr val="tx2"/>
              </a:buClr>
              <a:buFont typeface="Courier New" pitchFamily="49" charset="0"/>
              <a:buChar char="o"/>
              <a:defRPr sz="2100" baseline="0"/>
            </a:lvl7pPr>
            <a:lvl8pPr marL="6025439" indent="-401696">
              <a:buClr>
                <a:schemeClr val="tx2"/>
              </a:buClr>
              <a:buFont typeface="Courier New" pitchFamily="49" charset="0"/>
              <a:buChar char="o"/>
              <a:defRPr sz="2100" baseline="0"/>
            </a:lvl8pPr>
            <a:lvl9pPr marL="6828831" indent="-401696">
              <a:buClr>
                <a:schemeClr val="tx2"/>
              </a:buClr>
              <a:buFont typeface="Courier New" pitchFamily="49" charset="0"/>
              <a:buChar char="o"/>
              <a:defRPr sz="21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3CA96D15-217F-4B16-9918-880494D12D22}" type="datetimeFigureOut">
              <a:rPr lang="zh-CN" altLang="en-US"/>
              <a:pPr>
                <a:defRPr/>
              </a:pPr>
              <a:t>2023/1/29</a:t>
            </a:fld>
            <a:endParaRPr lang="zh-CN" altLang="en-US"/>
          </a:p>
        </p:txBody>
      </p:sp>
      <p:sp>
        <p:nvSpPr>
          <p:cNvPr id="6" name="Footer Placeholder 4"/>
          <p:cNvSpPr>
            <a:spLocks noGrp="1"/>
          </p:cNvSpPr>
          <p:nvPr>
            <p:ph type="ftr" sz="quarter" idx="11"/>
          </p:nvPr>
        </p:nvSpPr>
        <p:spPr/>
        <p:txBody>
          <a:bodyPr/>
          <a:lstStyle>
            <a:lvl1pPr>
              <a:defRPr/>
            </a:lvl1pPr>
          </a:lstStyle>
          <a:p>
            <a:pPr>
              <a:defRPr/>
            </a:pPr>
            <a:endParaRPr lang="zh-CN" altLang="en-US"/>
          </a:p>
        </p:txBody>
      </p:sp>
      <p:sp>
        <p:nvSpPr>
          <p:cNvPr id="7" name="Slide Number Placeholder 5"/>
          <p:cNvSpPr>
            <a:spLocks noGrp="1"/>
          </p:cNvSpPr>
          <p:nvPr>
            <p:ph type="sldNum" sz="quarter" idx="12"/>
          </p:nvPr>
        </p:nvSpPr>
        <p:spPr/>
        <p:txBody>
          <a:bodyPr/>
          <a:lstStyle>
            <a:lvl1pPr>
              <a:defRPr/>
            </a:lvl1pPr>
          </a:lstStyle>
          <a:p>
            <a:pPr>
              <a:defRPr/>
            </a:pPr>
            <a:fld id="{4FFEF076-EA65-4082-8754-98BAB50D172D}" type="slidenum">
              <a:rPr lang="zh-CN" altLang="en-US"/>
              <a:pPr>
                <a:defRPr/>
              </a:pPr>
              <a:t>‹#›</a:t>
            </a:fld>
            <a:endParaRPr lang="zh-CN" altLang="en-US"/>
          </a:p>
        </p:txBody>
      </p:sp>
    </p:spTree>
    <p:extLst>
      <p:ext uri="{BB962C8B-B14F-4D97-AF65-F5344CB8AC3E}">
        <p14:creationId xmlns:p14="http://schemas.microsoft.com/office/powerpoint/2010/main" val="4214376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654316" y="2674487"/>
            <a:ext cx="6167098" cy="850120"/>
          </a:xfrm>
        </p:spPr>
        <p:txBody>
          <a:bodyPr anchor="b">
            <a:noAutofit/>
          </a:bodyPr>
          <a:lstStyle>
            <a:lvl1pPr marL="0" indent="0">
              <a:buNone/>
              <a:defRPr sz="4200" b="0"/>
            </a:lvl1pPr>
            <a:lvl2pPr marL="803392" indent="0">
              <a:buNone/>
              <a:defRPr sz="3500" b="1"/>
            </a:lvl2pPr>
            <a:lvl3pPr marL="1606784" indent="0">
              <a:buNone/>
              <a:defRPr sz="3200" b="1"/>
            </a:lvl3pPr>
            <a:lvl4pPr marL="2410176" indent="0">
              <a:buNone/>
              <a:defRPr sz="2800" b="1"/>
            </a:lvl4pPr>
            <a:lvl5pPr marL="3213567" indent="0">
              <a:buNone/>
              <a:defRPr sz="2800" b="1"/>
            </a:lvl5pPr>
            <a:lvl6pPr marL="4016959" indent="0">
              <a:buNone/>
              <a:defRPr sz="2800" b="1"/>
            </a:lvl6pPr>
            <a:lvl7pPr marL="4820351" indent="0">
              <a:buNone/>
              <a:defRPr sz="2800" b="1"/>
            </a:lvl7pPr>
            <a:lvl8pPr marL="5623743" indent="0">
              <a:buNone/>
              <a:defRPr sz="2800" b="1"/>
            </a:lvl8pPr>
            <a:lvl9pPr marL="6427135" indent="0">
              <a:buNone/>
              <a:defRPr sz="2800" b="1"/>
            </a:lvl9pPr>
          </a:lstStyle>
          <a:p>
            <a:pPr lvl="0"/>
            <a:r>
              <a:rPr lang="en-US"/>
              <a:t>Click to edit Master text styles</a:t>
            </a:r>
          </a:p>
        </p:txBody>
      </p:sp>
      <p:sp>
        <p:nvSpPr>
          <p:cNvPr id="4" name="Content Placeholder 3"/>
          <p:cNvSpPr>
            <a:spLocks noGrp="1"/>
          </p:cNvSpPr>
          <p:nvPr>
            <p:ph sz="half" idx="2"/>
          </p:nvPr>
        </p:nvSpPr>
        <p:spPr>
          <a:xfrm>
            <a:off x="1987340" y="3524608"/>
            <a:ext cx="6834077" cy="5121799"/>
          </a:xfrm>
        </p:spPr>
        <p:txBody>
          <a:bodyPr>
            <a:normAutofit/>
          </a:bodyPr>
          <a:lstStyle>
            <a:lvl5pPr>
              <a:defRPr/>
            </a:lvl5pPr>
            <a:lvl6pPr marL="4418655" indent="-401696">
              <a:buClr>
                <a:schemeClr val="tx2"/>
              </a:buClr>
              <a:buSzPct val="101000"/>
              <a:buFont typeface="Courier New" pitchFamily="49" charset="0"/>
              <a:buChar char="o"/>
              <a:defRPr sz="2100"/>
            </a:lvl6pPr>
            <a:lvl7pPr marL="5222047" indent="-401696">
              <a:buClr>
                <a:schemeClr val="tx2"/>
              </a:buClr>
              <a:buFont typeface="Courier New" pitchFamily="49" charset="0"/>
              <a:buChar char="o"/>
              <a:defRPr sz="2100" baseline="0"/>
            </a:lvl7pPr>
            <a:lvl8pPr marL="6025439" indent="-401696">
              <a:buClr>
                <a:schemeClr val="tx2"/>
              </a:buClr>
              <a:buFont typeface="Courier New" pitchFamily="49" charset="0"/>
              <a:buChar char="o"/>
              <a:defRPr sz="2100" baseline="0"/>
            </a:lvl8pPr>
            <a:lvl9pPr marL="6828831" indent="-401696">
              <a:buClr>
                <a:schemeClr val="tx2"/>
              </a:buClr>
              <a:buFont typeface="Courier New" pitchFamily="49" charset="0"/>
              <a:buChar char="o"/>
              <a:defRPr sz="21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846652" y="2674487"/>
            <a:ext cx="6168251" cy="850120"/>
          </a:xfrm>
        </p:spPr>
        <p:txBody>
          <a:bodyPr anchor="b">
            <a:noAutofit/>
          </a:bodyPr>
          <a:lstStyle>
            <a:lvl1pPr marL="0" indent="0">
              <a:buNone/>
              <a:defRPr sz="4200" b="0"/>
            </a:lvl1pPr>
            <a:lvl2pPr marL="803392" indent="0">
              <a:buNone/>
              <a:defRPr sz="3500" b="1"/>
            </a:lvl2pPr>
            <a:lvl3pPr marL="1606784" indent="0">
              <a:buNone/>
              <a:defRPr sz="3200" b="1"/>
            </a:lvl3pPr>
            <a:lvl4pPr marL="2410176" indent="0">
              <a:buNone/>
              <a:defRPr sz="2800" b="1"/>
            </a:lvl4pPr>
            <a:lvl5pPr marL="3213567" indent="0">
              <a:buNone/>
              <a:defRPr sz="2800" b="1"/>
            </a:lvl5pPr>
            <a:lvl6pPr marL="4016959" indent="0">
              <a:buNone/>
              <a:defRPr sz="2800" b="1"/>
            </a:lvl6pPr>
            <a:lvl7pPr marL="4820351" indent="0">
              <a:buNone/>
              <a:defRPr sz="2800" b="1"/>
            </a:lvl7pPr>
            <a:lvl8pPr marL="5623743" indent="0">
              <a:buNone/>
              <a:defRPr sz="2800" b="1"/>
            </a:lvl8pPr>
            <a:lvl9pPr marL="6427135" indent="0">
              <a:buNone/>
              <a:defRPr sz="2800" b="1"/>
            </a:lvl9pPr>
          </a:lstStyle>
          <a:p>
            <a:pPr lvl="0"/>
            <a:r>
              <a:rPr lang="en-US"/>
              <a:t>Click to edit Master text styles</a:t>
            </a:r>
          </a:p>
        </p:txBody>
      </p:sp>
      <p:sp>
        <p:nvSpPr>
          <p:cNvPr id="6" name="Content Placeholder 5"/>
          <p:cNvSpPr>
            <a:spLocks noGrp="1"/>
          </p:cNvSpPr>
          <p:nvPr>
            <p:ph sz="quarter" idx="4"/>
          </p:nvPr>
        </p:nvSpPr>
        <p:spPr>
          <a:xfrm>
            <a:off x="9180833" y="3524608"/>
            <a:ext cx="6834073" cy="5121799"/>
          </a:xfrm>
        </p:spPr>
        <p:txBody>
          <a:bodyPr>
            <a:normAutofit/>
          </a:bodyPr>
          <a:lstStyle>
            <a:lvl5pPr>
              <a:defRPr/>
            </a:lvl5pPr>
            <a:lvl6pPr marL="4418655" indent="-401696">
              <a:buClr>
                <a:schemeClr val="tx2"/>
              </a:buClr>
              <a:buSzPct val="101000"/>
              <a:buFont typeface="Courier New" pitchFamily="49" charset="0"/>
              <a:buChar char="o"/>
              <a:defRPr sz="2100"/>
            </a:lvl6pPr>
            <a:lvl7pPr marL="5222047" indent="-401696">
              <a:buClr>
                <a:schemeClr val="tx2"/>
              </a:buClr>
              <a:buFont typeface="Courier New" pitchFamily="49" charset="0"/>
              <a:buChar char="o"/>
              <a:defRPr sz="2100" baseline="0"/>
            </a:lvl7pPr>
            <a:lvl8pPr marL="6025439" indent="-401696">
              <a:buClr>
                <a:schemeClr val="tx2"/>
              </a:buClr>
              <a:buFont typeface="Courier New" pitchFamily="49" charset="0"/>
              <a:buChar char="o"/>
              <a:defRPr sz="2100" baseline="0"/>
            </a:lvl8pPr>
            <a:lvl9pPr marL="6828831" indent="-401696">
              <a:buClr>
                <a:schemeClr val="tx2"/>
              </a:buClr>
              <a:buFont typeface="Courier New" pitchFamily="49" charset="0"/>
              <a:buChar char="o"/>
              <a:defRPr sz="21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B9356797-4828-4BF4-BCD9-5DF0AE6F724F}" type="datetimeFigureOut">
              <a:rPr lang="zh-CN" altLang="en-US"/>
              <a:pPr>
                <a:defRPr/>
              </a:pPr>
              <a:t>2023/1/29</a:t>
            </a:fld>
            <a:endParaRPr lang="zh-CN" altLang="en-US"/>
          </a:p>
        </p:txBody>
      </p:sp>
      <p:sp>
        <p:nvSpPr>
          <p:cNvPr id="8" name="Footer Placeholder 4"/>
          <p:cNvSpPr>
            <a:spLocks noGrp="1"/>
          </p:cNvSpPr>
          <p:nvPr>
            <p:ph type="ftr" sz="quarter" idx="11"/>
          </p:nvPr>
        </p:nvSpPr>
        <p:spPr/>
        <p:txBody>
          <a:bodyPr/>
          <a:lstStyle>
            <a:lvl1pPr>
              <a:defRPr/>
            </a:lvl1pPr>
          </a:lstStyle>
          <a:p>
            <a:pPr>
              <a:defRPr/>
            </a:pPr>
            <a:endParaRPr lang="zh-CN" altLang="en-US"/>
          </a:p>
        </p:txBody>
      </p:sp>
      <p:sp>
        <p:nvSpPr>
          <p:cNvPr id="9" name="Slide Number Placeholder 5"/>
          <p:cNvSpPr>
            <a:spLocks noGrp="1"/>
          </p:cNvSpPr>
          <p:nvPr>
            <p:ph type="sldNum" sz="quarter" idx="12"/>
          </p:nvPr>
        </p:nvSpPr>
        <p:spPr/>
        <p:txBody>
          <a:bodyPr/>
          <a:lstStyle>
            <a:lvl1pPr>
              <a:defRPr/>
            </a:lvl1pPr>
          </a:lstStyle>
          <a:p>
            <a:pPr>
              <a:defRPr/>
            </a:pPr>
            <a:fld id="{3F796DFF-C1CF-4536-BAC5-37030392DCD1}" type="slidenum">
              <a:rPr lang="zh-CN" altLang="en-US"/>
              <a:pPr>
                <a:defRPr/>
              </a:pPr>
              <a:t>‹#›</a:t>
            </a:fld>
            <a:endParaRPr lang="zh-CN" altLang="en-US"/>
          </a:p>
        </p:txBody>
      </p:sp>
    </p:spTree>
    <p:extLst>
      <p:ext uri="{BB962C8B-B14F-4D97-AF65-F5344CB8AC3E}">
        <p14:creationId xmlns:p14="http://schemas.microsoft.com/office/powerpoint/2010/main" val="4542428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E8E2D449-C9AD-4181-9583-8ED53EE6B106}" type="datetimeFigureOut">
              <a:rPr lang="zh-CN" altLang="en-US"/>
              <a:pPr>
                <a:defRPr/>
              </a:pPr>
              <a:t>2023/1/29</a:t>
            </a:fld>
            <a:endParaRPr lang="zh-CN" altLang="en-US"/>
          </a:p>
        </p:txBody>
      </p:sp>
      <p:sp>
        <p:nvSpPr>
          <p:cNvPr id="4" name="Footer Placeholder 4"/>
          <p:cNvSpPr>
            <a:spLocks noGrp="1"/>
          </p:cNvSpPr>
          <p:nvPr>
            <p:ph type="ftr" sz="quarter" idx="11"/>
          </p:nvPr>
        </p:nvSpPr>
        <p:spPr/>
        <p:txBody>
          <a:bodyPr/>
          <a:lstStyle>
            <a:lvl1pPr>
              <a:defRPr/>
            </a:lvl1pPr>
          </a:lstStyle>
          <a:p>
            <a:pPr>
              <a:defRPr/>
            </a:pPr>
            <a:endParaRPr lang="zh-CN" altLang="en-US"/>
          </a:p>
        </p:txBody>
      </p:sp>
      <p:sp>
        <p:nvSpPr>
          <p:cNvPr id="5" name="Slide Number Placeholder 5"/>
          <p:cNvSpPr>
            <a:spLocks noGrp="1"/>
          </p:cNvSpPr>
          <p:nvPr>
            <p:ph type="sldNum" sz="quarter" idx="12"/>
          </p:nvPr>
        </p:nvSpPr>
        <p:spPr/>
        <p:txBody>
          <a:bodyPr/>
          <a:lstStyle>
            <a:lvl1pPr>
              <a:defRPr/>
            </a:lvl1pPr>
          </a:lstStyle>
          <a:p>
            <a:pPr>
              <a:defRPr/>
            </a:pPr>
            <a:fld id="{CB124509-1B69-45C7-9B33-655280BEA559}" type="slidenum">
              <a:rPr lang="zh-CN" altLang="en-US"/>
              <a:pPr>
                <a:defRPr/>
              </a:pPr>
              <a:t>‹#›</a:t>
            </a:fld>
            <a:endParaRPr lang="zh-CN" altLang="en-US"/>
          </a:p>
        </p:txBody>
      </p:sp>
    </p:spTree>
    <p:extLst>
      <p:ext uri="{BB962C8B-B14F-4D97-AF65-F5344CB8AC3E}">
        <p14:creationId xmlns:p14="http://schemas.microsoft.com/office/powerpoint/2010/main" val="21542102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54623DA-C334-4599-A89C-44457861FB46}" type="datetimeFigureOut">
              <a:rPr lang="zh-CN" altLang="en-US"/>
              <a:pPr>
                <a:defRPr/>
              </a:pPr>
              <a:t>2023/1/29</a:t>
            </a:fld>
            <a:endParaRPr lang="zh-CN" altLang="en-US"/>
          </a:p>
        </p:txBody>
      </p:sp>
      <p:sp>
        <p:nvSpPr>
          <p:cNvPr id="3" name="Footer Placeholder 4"/>
          <p:cNvSpPr>
            <a:spLocks noGrp="1"/>
          </p:cNvSpPr>
          <p:nvPr>
            <p:ph type="ftr" sz="quarter" idx="11"/>
          </p:nvPr>
        </p:nvSpPr>
        <p:spPr/>
        <p:txBody>
          <a:bodyPr/>
          <a:lstStyle>
            <a:lvl1pPr>
              <a:defRPr/>
            </a:lvl1pPr>
          </a:lstStyle>
          <a:p>
            <a:pPr>
              <a:defRPr/>
            </a:pPr>
            <a:endParaRPr lang="zh-CN" altLang="en-US"/>
          </a:p>
        </p:txBody>
      </p:sp>
      <p:sp>
        <p:nvSpPr>
          <p:cNvPr id="4" name="Slide Number Placeholder 5"/>
          <p:cNvSpPr>
            <a:spLocks noGrp="1"/>
          </p:cNvSpPr>
          <p:nvPr>
            <p:ph type="sldNum" sz="quarter" idx="12"/>
          </p:nvPr>
        </p:nvSpPr>
        <p:spPr/>
        <p:txBody>
          <a:bodyPr/>
          <a:lstStyle>
            <a:lvl1pPr>
              <a:defRPr/>
            </a:lvl1pPr>
          </a:lstStyle>
          <a:p>
            <a:pPr>
              <a:defRPr/>
            </a:pPr>
            <a:fld id="{68EF4388-DCE1-46E4-9E90-2F3E3A4F47D2}" type="slidenum">
              <a:rPr lang="zh-CN" altLang="en-US"/>
              <a:pPr>
                <a:defRPr/>
              </a:pPr>
              <a:t>‹#›</a:t>
            </a:fld>
            <a:endParaRPr lang="zh-CN" altLang="en-US"/>
          </a:p>
        </p:txBody>
      </p:sp>
    </p:spTree>
    <p:extLst>
      <p:ext uri="{BB962C8B-B14F-4D97-AF65-F5344CB8AC3E}">
        <p14:creationId xmlns:p14="http://schemas.microsoft.com/office/powerpoint/2010/main" val="35181874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87339" y="658082"/>
            <a:ext cx="5238155" cy="1749420"/>
          </a:xfrm>
        </p:spPr>
        <p:txBody>
          <a:bodyPr anchor="b"/>
          <a:lstStyle>
            <a:lvl1pPr algn="l">
              <a:defRPr sz="4200" b="0"/>
            </a:lvl1pPr>
          </a:lstStyle>
          <a:p>
            <a:r>
              <a:rPr lang="en-US"/>
              <a:t>Click to edit Master title style</a:t>
            </a:r>
          </a:p>
        </p:txBody>
      </p:sp>
      <p:sp>
        <p:nvSpPr>
          <p:cNvPr id="3" name="Content Placeholder 2"/>
          <p:cNvSpPr>
            <a:spLocks noGrp="1"/>
          </p:cNvSpPr>
          <p:nvPr>
            <p:ph idx="1"/>
          </p:nvPr>
        </p:nvSpPr>
        <p:spPr>
          <a:xfrm>
            <a:off x="7584914" y="658082"/>
            <a:ext cx="8425992" cy="7988324"/>
          </a:xfrm>
        </p:spPr>
        <p:txBody>
          <a:bodyPr>
            <a:normAutofit/>
          </a:bodyPr>
          <a:lstStyle>
            <a:lvl5pPr>
              <a:defRPr/>
            </a:lvl5pPr>
            <a:lvl6pPr marL="4418655" indent="-401696">
              <a:buClr>
                <a:schemeClr val="tx2"/>
              </a:buClr>
              <a:buSzPct val="101000"/>
              <a:buFont typeface="Courier New" pitchFamily="49" charset="0"/>
              <a:buChar char="o"/>
              <a:defRPr sz="2100"/>
            </a:lvl6pPr>
            <a:lvl7pPr marL="5222047" indent="-401696">
              <a:buClr>
                <a:schemeClr val="tx2"/>
              </a:buClr>
              <a:buFont typeface="Courier New" pitchFamily="49" charset="0"/>
              <a:buChar char="o"/>
              <a:defRPr sz="2100" baseline="0"/>
            </a:lvl7pPr>
            <a:lvl8pPr marL="6025439" indent="-401696">
              <a:buClr>
                <a:schemeClr val="tx2"/>
              </a:buClr>
              <a:buFont typeface="Courier New" pitchFamily="49" charset="0"/>
              <a:buChar char="o"/>
              <a:defRPr sz="2100" baseline="0"/>
            </a:lvl8pPr>
            <a:lvl9pPr marL="6828831" indent="-401696">
              <a:buClr>
                <a:schemeClr val="tx2"/>
              </a:buClr>
              <a:buFont typeface="Courier New" pitchFamily="49" charset="0"/>
              <a:buChar char="o"/>
              <a:defRPr sz="21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987339" y="2407504"/>
            <a:ext cx="5238155" cy="6238900"/>
          </a:xfrm>
        </p:spPr>
        <p:txBody>
          <a:bodyPr anchor="t">
            <a:normAutofit/>
          </a:bodyPr>
          <a:lstStyle>
            <a:lvl1pPr marL="0" indent="0">
              <a:buNone/>
              <a:defRPr sz="2100"/>
            </a:lvl1pPr>
            <a:lvl2pPr marL="803392" indent="0">
              <a:buNone/>
              <a:defRPr sz="2100"/>
            </a:lvl2pPr>
            <a:lvl3pPr marL="1606784" indent="0">
              <a:buNone/>
              <a:defRPr sz="1800"/>
            </a:lvl3pPr>
            <a:lvl4pPr marL="2410176" indent="0">
              <a:buNone/>
              <a:defRPr sz="1600"/>
            </a:lvl4pPr>
            <a:lvl5pPr marL="3213567" indent="0">
              <a:buNone/>
              <a:defRPr sz="1600"/>
            </a:lvl5pPr>
            <a:lvl6pPr marL="4016959" indent="0">
              <a:buNone/>
              <a:defRPr sz="1600"/>
            </a:lvl6pPr>
            <a:lvl7pPr marL="4820351" indent="0">
              <a:buNone/>
              <a:defRPr sz="1600"/>
            </a:lvl7pPr>
            <a:lvl8pPr marL="5623743" indent="0">
              <a:buNone/>
              <a:defRPr sz="1600"/>
            </a:lvl8pPr>
            <a:lvl9pPr marL="6427135" indent="0">
              <a:buNone/>
              <a:defRPr sz="16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99B5F181-910B-41C3-A2FC-4B4B1FE39E77}" type="datetimeFigureOut">
              <a:rPr lang="zh-CN" altLang="en-US"/>
              <a:pPr>
                <a:defRPr/>
              </a:pPr>
              <a:t>2023/1/29</a:t>
            </a:fld>
            <a:endParaRPr lang="zh-CN" altLang="en-US"/>
          </a:p>
        </p:txBody>
      </p:sp>
      <p:sp>
        <p:nvSpPr>
          <p:cNvPr id="6" name="Footer Placeholder 4"/>
          <p:cNvSpPr>
            <a:spLocks noGrp="1"/>
          </p:cNvSpPr>
          <p:nvPr>
            <p:ph type="ftr" sz="quarter" idx="11"/>
          </p:nvPr>
        </p:nvSpPr>
        <p:spPr/>
        <p:txBody>
          <a:bodyPr/>
          <a:lstStyle>
            <a:lvl1pPr>
              <a:defRPr/>
            </a:lvl1pPr>
          </a:lstStyle>
          <a:p>
            <a:pPr>
              <a:defRPr/>
            </a:pPr>
            <a:endParaRPr lang="zh-CN" altLang="en-US"/>
          </a:p>
        </p:txBody>
      </p:sp>
      <p:sp>
        <p:nvSpPr>
          <p:cNvPr id="7" name="Slide Number Placeholder 5"/>
          <p:cNvSpPr>
            <a:spLocks noGrp="1"/>
          </p:cNvSpPr>
          <p:nvPr>
            <p:ph type="sldNum" sz="quarter" idx="12"/>
          </p:nvPr>
        </p:nvSpPr>
        <p:spPr/>
        <p:txBody>
          <a:bodyPr/>
          <a:lstStyle>
            <a:lvl1pPr>
              <a:defRPr/>
            </a:lvl1pPr>
          </a:lstStyle>
          <a:p>
            <a:pPr>
              <a:defRPr/>
            </a:pPr>
            <a:fld id="{98C97D3D-C73C-4005-AE25-7FA77727401C}" type="slidenum">
              <a:rPr lang="zh-CN" altLang="en-US"/>
              <a:pPr>
                <a:defRPr/>
              </a:pPr>
              <a:t>‹#›</a:t>
            </a:fld>
            <a:endParaRPr lang="zh-CN" altLang="en-US"/>
          </a:p>
        </p:txBody>
      </p:sp>
    </p:spTree>
    <p:extLst>
      <p:ext uri="{BB962C8B-B14F-4D97-AF65-F5344CB8AC3E}">
        <p14:creationId xmlns:p14="http://schemas.microsoft.com/office/powerpoint/2010/main" val="12590449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5" name="Oval 4"/>
          <p:cNvSpPr/>
          <p:nvPr/>
        </p:nvSpPr>
        <p:spPr>
          <a:xfrm>
            <a:off x="10787269" y="2119703"/>
            <a:ext cx="2139348" cy="1603065"/>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lIns="160678" tIns="80339" rIns="160678" bIns="80339" anchor="ctr"/>
          <a:lstStyle/>
          <a:p>
            <a:pPr algn="ctr" eaLnBrk="0" hangingPunct="0">
              <a:defRPr/>
            </a:pPr>
            <a:endParaRPr lang="en-US"/>
          </a:p>
        </p:txBody>
      </p:sp>
      <p:sp>
        <p:nvSpPr>
          <p:cNvPr id="6" name="Oval 5"/>
          <p:cNvSpPr/>
          <p:nvPr/>
        </p:nvSpPr>
        <p:spPr>
          <a:xfrm>
            <a:off x="11124504" y="2082719"/>
            <a:ext cx="1634781" cy="1224981"/>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lIns="160678" tIns="80339" rIns="160678" bIns="80339" anchor="ctr"/>
          <a:lstStyle/>
          <a:p>
            <a:pPr algn="ctr" eaLnBrk="0" hangingPunct="0">
              <a:defRPr/>
            </a:pPr>
            <a:endParaRPr lang="en-US"/>
          </a:p>
        </p:txBody>
      </p:sp>
      <p:sp>
        <p:nvSpPr>
          <p:cNvPr id="7" name="Oval 6"/>
          <p:cNvSpPr/>
          <p:nvPr/>
        </p:nvSpPr>
        <p:spPr>
          <a:xfrm>
            <a:off x="10348112" y="2794759"/>
            <a:ext cx="1185904" cy="888626"/>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lIns="160678" tIns="80339" rIns="160678" bIns="80339" anchor="ctr"/>
          <a:lstStyle/>
          <a:p>
            <a:pPr algn="ctr" eaLnBrk="0" hangingPunct="0">
              <a:defRPr/>
            </a:pPr>
            <a:endParaRPr lang="en-US"/>
          </a:p>
        </p:txBody>
      </p:sp>
      <p:sp>
        <p:nvSpPr>
          <p:cNvPr id="8" name="Oval 7"/>
          <p:cNvSpPr/>
          <p:nvPr/>
        </p:nvSpPr>
        <p:spPr>
          <a:xfrm>
            <a:off x="10678786" y="2672106"/>
            <a:ext cx="963876" cy="722256"/>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lIns="160678" tIns="80339" rIns="160678" bIns="80339" anchor="ctr"/>
          <a:lstStyle/>
          <a:p>
            <a:pPr algn="ctr" eaLnBrk="0" hangingPunct="0">
              <a:defRPr/>
            </a:pPr>
            <a:endParaRPr lang="en-US"/>
          </a:p>
        </p:txBody>
      </p:sp>
      <p:sp>
        <p:nvSpPr>
          <p:cNvPr id="9" name="Oval 8"/>
          <p:cNvSpPr/>
          <p:nvPr/>
        </p:nvSpPr>
        <p:spPr>
          <a:xfrm>
            <a:off x="9290064" y="3073536"/>
            <a:ext cx="505183" cy="378546"/>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lIns="160678" tIns="80339" rIns="160678" bIns="80339" anchor="ctr"/>
          <a:lstStyle/>
          <a:p>
            <a:pPr algn="ctr" eaLnBrk="0" hangingPunct="0">
              <a:defRPr/>
            </a:pPr>
            <a:endParaRPr lang="en-US"/>
          </a:p>
        </p:txBody>
      </p:sp>
      <p:sp>
        <p:nvSpPr>
          <p:cNvPr id="10" name="Oval 9"/>
          <p:cNvSpPr/>
          <p:nvPr/>
        </p:nvSpPr>
        <p:spPr>
          <a:xfrm>
            <a:off x="12072555" y="1465016"/>
            <a:ext cx="505183" cy="378546"/>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lIns="160678" tIns="80339" rIns="160678" bIns="80339" anchor="ctr"/>
          <a:lstStyle/>
          <a:p>
            <a:pPr algn="ctr" eaLnBrk="0" hangingPunct="0">
              <a:defRPr/>
            </a:pPr>
            <a:endParaRPr lang="en-US"/>
          </a:p>
        </p:txBody>
      </p:sp>
      <p:sp>
        <p:nvSpPr>
          <p:cNvPr id="11" name="Oval 10"/>
          <p:cNvSpPr/>
          <p:nvPr/>
        </p:nvSpPr>
        <p:spPr>
          <a:xfrm>
            <a:off x="9961081" y="2794759"/>
            <a:ext cx="388708" cy="291268"/>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lIns="160678" tIns="80339" rIns="160678" bIns="80339" anchor="ctr"/>
          <a:lstStyle/>
          <a:p>
            <a:pPr algn="ctr" eaLnBrk="0" hangingPunct="0">
              <a:defRPr/>
            </a:pPr>
            <a:endParaRPr lang="en-US"/>
          </a:p>
        </p:txBody>
      </p:sp>
      <p:sp>
        <p:nvSpPr>
          <p:cNvPr id="12" name="Oval 11"/>
          <p:cNvSpPr/>
          <p:nvPr/>
        </p:nvSpPr>
        <p:spPr>
          <a:xfrm>
            <a:off x="12105453" y="1564621"/>
            <a:ext cx="388708" cy="291268"/>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lIns="160678" tIns="80339" rIns="160678" bIns="80339" anchor="ctr"/>
          <a:lstStyle/>
          <a:p>
            <a:pPr algn="ctr" eaLnBrk="0" hangingPunct="0">
              <a:defRPr/>
            </a:pPr>
            <a:endParaRPr lang="en-US"/>
          </a:p>
        </p:txBody>
      </p:sp>
      <p:sp>
        <p:nvSpPr>
          <p:cNvPr id="2" name="Title 1"/>
          <p:cNvSpPr>
            <a:spLocks noGrp="1"/>
          </p:cNvSpPr>
          <p:nvPr>
            <p:ph type="title"/>
          </p:nvPr>
        </p:nvSpPr>
        <p:spPr>
          <a:xfrm>
            <a:off x="1987340" y="2046232"/>
            <a:ext cx="6853981" cy="1642307"/>
          </a:xfrm>
        </p:spPr>
        <p:txBody>
          <a:bodyPr anchor="b">
            <a:normAutofit/>
          </a:bodyPr>
          <a:lstStyle>
            <a:lvl1pPr algn="l">
              <a:defRPr sz="4200" b="0"/>
            </a:lvl1pPr>
          </a:lstStyle>
          <a:p>
            <a:r>
              <a:rPr lang="en-US"/>
              <a:t>Click to edit Master title style</a:t>
            </a:r>
          </a:p>
        </p:txBody>
      </p:sp>
      <p:sp>
        <p:nvSpPr>
          <p:cNvPr id="4" name="Text Placeholder 3"/>
          <p:cNvSpPr>
            <a:spLocks noGrp="1"/>
          </p:cNvSpPr>
          <p:nvPr>
            <p:ph type="body" sz="half" idx="2"/>
          </p:nvPr>
        </p:nvSpPr>
        <p:spPr>
          <a:xfrm>
            <a:off x="1987340" y="3688539"/>
            <a:ext cx="6853981" cy="3732631"/>
          </a:xfrm>
        </p:spPr>
        <p:txBody>
          <a:bodyPr anchor="t">
            <a:normAutofit/>
          </a:bodyPr>
          <a:lstStyle>
            <a:lvl1pPr marL="0" indent="0">
              <a:buNone/>
              <a:defRPr sz="2100"/>
            </a:lvl1pPr>
            <a:lvl2pPr marL="803392" indent="0">
              <a:buNone/>
              <a:defRPr sz="2100"/>
            </a:lvl2pPr>
            <a:lvl3pPr marL="1606784" indent="0">
              <a:buNone/>
              <a:defRPr sz="1800"/>
            </a:lvl3pPr>
            <a:lvl4pPr marL="2410176" indent="0">
              <a:buNone/>
              <a:defRPr sz="1600"/>
            </a:lvl4pPr>
            <a:lvl5pPr marL="3213567" indent="0">
              <a:buNone/>
              <a:defRPr sz="1600"/>
            </a:lvl5pPr>
            <a:lvl6pPr marL="4016959" indent="0">
              <a:buNone/>
              <a:defRPr sz="1600"/>
            </a:lvl6pPr>
            <a:lvl7pPr marL="4820351" indent="0">
              <a:buNone/>
              <a:defRPr sz="1600"/>
            </a:lvl7pPr>
            <a:lvl8pPr marL="5623743" indent="0">
              <a:buNone/>
              <a:defRPr sz="1600"/>
            </a:lvl8pPr>
            <a:lvl9pPr marL="6427135" indent="0">
              <a:buNone/>
              <a:defRPr sz="1600"/>
            </a:lvl9pPr>
          </a:lstStyle>
          <a:p>
            <a:pPr lvl="0"/>
            <a:r>
              <a:rPr lang="en-US"/>
              <a:t>Click to edit Master text styles</a:t>
            </a:r>
          </a:p>
        </p:txBody>
      </p:sp>
      <p:sp>
        <p:nvSpPr>
          <p:cNvPr id="18" name="Picture Placeholder 17"/>
          <p:cNvSpPr>
            <a:spLocks noGrp="1"/>
          </p:cNvSpPr>
          <p:nvPr>
            <p:ph type="pic" sz="quarter" idx="14"/>
          </p:nvPr>
        </p:nvSpPr>
        <p:spPr>
          <a:xfrm>
            <a:off x="9601200" y="2360666"/>
            <a:ext cx="6750844" cy="5058569"/>
          </a:xfrm>
          <a:prstGeom prst="ellipse">
            <a:avLst/>
          </a:prstGeom>
          <a:ln w="76200">
            <a:solidFill>
              <a:schemeClr val="bg2">
                <a:lumMod val="75000"/>
              </a:schemeClr>
            </a:solidFill>
          </a:ln>
        </p:spPr>
        <p:txBody>
          <a:bodyPr rtlCol="0">
            <a:normAutofit/>
          </a:bodyPr>
          <a:lstStyle/>
          <a:p>
            <a:pPr lvl="0"/>
            <a:r>
              <a:rPr lang="en-US" noProof="0"/>
              <a:t>Click icon to add picture</a:t>
            </a:r>
          </a:p>
        </p:txBody>
      </p:sp>
      <p:sp>
        <p:nvSpPr>
          <p:cNvPr id="13" name="Date Placeholder 4"/>
          <p:cNvSpPr>
            <a:spLocks noGrp="1"/>
          </p:cNvSpPr>
          <p:nvPr>
            <p:ph type="dt" sz="half" idx="15"/>
          </p:nvPr>
        </p:nvSpPr>
        <p:spPr/>
        <p:txBody>
          <a:bodyPr/>
          <a:lstStyle>
            <a:lvl1pPr>
              <a:defRPr/>
            </a:lvl1pPr>
          </a:lstStyle>
          <a:p>
            <a:pPr>
              <a:defRPr/>
            </a:pPr>
            <a:fld id="{338A3AB7-013B-44C9-8DBB-0999AA0748AB}" type="datetimeFigureOut">
              <a:rPr lang="zh-CN" altLang="en-US"/>
              <a:pPr>
                <a:defRPr/>
              </a:pPr>
              <a:t>2023/1/29</a:t>
            </a:fld>
            <a:endParaRPr lang="zh-CN" altLang="en-US"/>
          </a:p>
        </p:txBody>
      </p:sp>
      <p:sp>
        <p:nvSpPr>
          <p:cNvPr id="14" name="Footer Placeholder 5"/>
          <p:cNvSpPr>
            <a:spLocks noGrp="1"/>
          </p:cNvSpPr>
          <p:nvPr>
            <p:ph type="ftr" sz="quarter" idx="16"/>
          </p:nvPr>
        </p:nvSpPr>
        <p:spPr/>
        <p:txBody>
          <a:bodyPr/>
          <a:lstStyle>
            <a:lvl1pPr>
              <a:defRPr/>
            </a:lvl1pPr>
          </a:lstStyle>
          <a:p>
            <a:pPr>
              <a:defRPr/>
            </a:pPr>
            <a:endParaRPr lang="zh-CN" altLang="en-US"/>
          </a:p>
        </p:txBody>
      </p:sp>
      <p:sp>
        <p:nvSpPr>
          <p:cNvPr id="15" name="Slide Number Placeholder 6"/>
          <p:cNvSpPr>
            <a:spLocks noGrp="1"/>
          </p:cNvSpPr>
          <p:nvPr>
            <p:ph type="sldNum" sz="quarter" idx="17"/>
          </p:nvPr>
        </p:nvSpPr>
        <p:spPr/>
        <p:txBody>
          <a:bodyPr/>
          <a:lstStyle>
            <a:lvl1pPr>
              <a:defRPr/>
            </a:lvl1pPr>
          </a:lstStyle>
          <a:p>
            <a:pPr>
              <a:defRPr/>
            </a:pPr>
            <a:fld id="{C09F51CD-A528-499B-936B-B4DC72A35B0D}" type="slidenum">
              <a:rPr lang="zh-CN" altLang="en-US"/>
              <a:pPr>
                <a:defRPr/>
              </a:pPr>
              <a:t>‹#›</a:t>
            </a:fld>
            <a:endParaRPr lang="zh-CN" altLang="en-US"/>
          </a:p>
        </p:txBody>
      </p:sp>
    </p:spTree>
    <p:extLst>
      <p:ext uri="{BB962C8B-B14F-4D97-AF65-F5344CB8AC3E}">
        <p14:creationId xmlns:p14="http://schemas.microsoft.com/office/powerpoint/2010/main" val="2970463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1.jpeg"/><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1026" name="Group 218"/>
          <p:cNvGrpSpPr>
            <a:grpSpLocks/>
          </p:cNvGrpSpPr>
          <p:nvPr/>
        </p:nvGrpSpPr>
        <p:grpSpPr bwMode="auto">
          <a:xfrm>
            <a:off x="12911138" y="98425"/>
            <a:ext cx="5070475" cy="10026650"/>
            <a:chOff x="6558164" y="66319"/>
            <a:chExt cx="2575511" cy="6797067"/>
          </a:xfrm>
        </p:grpSpPr>
        <p:grpSp>
          <p:nvGrpSpPr>
            <p:cNvPr id="1032" name="Group 62"/>
            <p:cNvGrpSpPr>
              <a:grpSpLocks/>
            </p:cNvGrpSpPr>
            <p:nvPr/>
          </p:nvGrpSpPr>
          <p:grpSpPr bwMode="auto">
            <a:xfrm>
              <a:off x="6924386" y="66319"/>
              <a:ext cx="2173634" cy="6673398"/>
              <a:chOff x="6924386" y="66319"/>
              <a:chExt cx="2173634" cy="6673398"/>
            </a:xfrm>
          </p:grpSpPr>
          <p:grpSp>
            <p:nvGrpSpPr>
              <p:cNvPr id="1040" name="Group 44"/>
              <p:cNvGrpSpPr>
                <a:grpSpLocks/>
              </p:cNvGrpSpPr>
              <p:nvPr/>
            </p:nvGrpSpPr>
            <p:grpSpPr bwMode="auto">
              <a:xfrm>
                <a:off x="6924386" y="66319"/>
                <a:ext cx="2066032" cy="6673398"/>
                <a:chOff x="6924386" y="66319"/>
                <a:chExt cx="2066032" cy="6673398"/>
              </a:xfrm>
            </p:grpSpPr>
            <p:sp>
              <p:nvSpPr>
                <p:cNvPr id="234" name="Freeform 233"/>
                <p:cNvSpPr>
                  <a:spLocks noChangeAspect="1" noEditPoints="1"/>
                </p:cNvSpPr>
                <p:nvPr/>
              </p:nvSpPr>
              <p:spPr bwMode="auto">
                <a:xfrm rot="879737">
                  <a:off x="7130233" y="66319"/>
                  <a:ext cx="609204" cy="662248"/>
                </a:xfrm>
                <a:custGeom>
                  <a:avLst/>
                  <a:gdLst>
                    <a:gd name="T0" fmla="*/ 748 w 758"/>
                    <a:gd name="T1" fmla="*/ 508 h 824"/>
                    <a:gd name="T2" fmla="*/ 550 w 758"/>
                    <a:gd name="T3" fmla="*/ 490 h 824"/>
                    <a:gd name="T4" fmla="*/ 512 w 758"/>
                    <a:gd name="T5" fmla="*/ 448 h 824"/>
                    <a:gd name="T6" fmla="*/ 500 w 758"/>
                    <a:gd name="T7" fmla="*/ 408 h 824"/>
                    <a:gd name="T8" fmla="*/ 550 w 758"/>
                    <a:gd name="T9" fmla="*/ 334 h 824"/>
                    <a:gd name="T10" fmla="*/ 744 w 758"/>
                    <a:gd name="T11" fmla="*/ 324 h 824"/>
                    <a:gd name="T12" fmla="*/ 700 w 758"/>
                    <a:gd name="T13" fmla="*/ 246 h 824"/>
                    <a:gd name="T14" fmla="*/ 728 w 758"/>
                    <a:gd name="T15" fmla="*/ 196 h 824"/>
                    <a:gd name="T16" fmla="*/ 620 w 758"/>
                    <a:gd name="T17" fmla="*/ 248 h 824"/>
                    <a:gd name="T18" fmla="*/ 534 w 758"/>
                    <a:gd name="T19" fmla="*/ 306 h 824"/>
                    <a:gd name="T20" fmla="*/ 482 w 758"/>
                    <a:gd name="T21" fmla="*/ 314 h 824"/>
                    <a:gd name="T22" fmla="*/ 456 w 758"/>
                    <a:gd name="T23" fmla="*/ 310 h 824"/>
                    <a:gd name="T24" fmla="*/ 410 w 758"/>
                    <a:gd name="T25" fmla="*/ 268 h 824"/>
                    <a:gd name="T26" fmla="*/ 396 w 758"/>
                    <a:gd name="T27" fmla="*/ 202 h 824"/>
                    <a:gd name="T28" fmla="*/ 396 w 758"/>
                    <a:gd name="T29" fmla="*/ 66 h 824"/>
                    <a:gd name="T30" fmla="*/ 388 w 758"/>
                    <a:gd name="T31" fmla="*/ 0 h 824"/>
                    <a:gd name="T32" fmla="*/ 310 w 758"/>
                    <a:gd name="T33" fmla="*/ 16 h 824"/>
                    <a:gd name="T34" fmla="*/ 360 w 758"/>
                    <a:gd name="T35" fmla="*/ 144 h 824"/>
                    <a:gd name="T36" fmla="*/ 358 w 758"/>
                    <a:gd name="T37" fmla="*/ 230 h 824"/>
                    <a:gd name="T38" fmla="*/ 320 w 758"/>
                    <a:gd name="T39" fmla="*/ 306 h 824"/>
                    <a:gd name="T40" fmla="*/ 280 w 758"/>
                    <a:gd name="T41" fmla="*/ 314 h 824"/>
                    <a:gd name="T42" fmla="*/ 224 w 758"/>
                    <a:gd name="T43" fmla="*/ 304 h 824"/>
                    <a:gd name="T44" fmla="*/ 136 w 758"/>
                    <a:gd name="T45" fmla="*/ 250 h 824"/>
                    <a:gd name="T46" fmla="*/ 30 w 758"/>
                    <a:gd name="T47" fmla="*/ 198 h 824"/>
                    <a:gd name="T48" fmla="*/ 0 w 758"/>
                    <a:gd name="T49" fmla="*/ 264 h 824"/>
                    <a:gd name="T50" fmla="*/ 138 w 758"/>
                    <a:gd name="T51" fmla="*/ 296 h 824"/>
                    <a:gd name="T52" fmla="*/ 208 w 758"/>
                    <a:gd name="T53" fmla="*/ 334 h 824"/>
                    <a:gd name="T54" fmla="*/ 258 w 758"/>
                    <a:gd name="T55" fmla="*/ 408 h 824"/>
                    <a:gd name="T56" fmla="*/ 246 w 758"/>
                    <a:gd name="T57" fmla="*/ 448 h 824"/>
                    <a:gd name="T58" fmla="*/ 210 w 758"/>
                    <a:gd name="T59" fmla="*/ 492 h 824"/>
                    <a:gd name="T60" fmla="*/ 118 w 758"/>
                    <a:gd name="T61" fmla="*/ 540 h 824"/>
                    <a:gd name="T62" fmla="*/ 38 w 758"/>
                    <a:gd name="T63" fmla="*/ 592 h 824"/>
                    <a:gd name="T64" fmla="*/ 76 w 758"/>
                    <a:gd name="T65" fmla="*/ 608 h 824"/>
                    <a:gd name="T66" fmla="*/ 122 w 758"/>
                    <a:gd name="T67" fmla="*/ 686 h 824"/>
                    <a:gd name="T68" fmla="*/ 228 w 758"/>
                    <a:gd name="T69" fmla="*/ 520 h 824"/>
                    <a:gd name="T70" fmla="*/ 282 w 758"/>
                    <a:gd name="T71" fmla="*/ 508 h 824"/>
                    <a:gd name="T72" fmla="*/ 334 w 758"/>
                    <a:gd name="T73" fmla="*/ 528 h 824"/>
                    <a:gd name="T74" fmla="*/ 362 w 758"/>
                    <a:gd name="T75" fmla="*/ 598 h 824"/>
                    <a:gd name="T76" fmla="*/ 280 w 758"/>
                    <a:gd name="T77" fmla="*/ 778 h 824"/>
                    <a:gd name="T78" fmla="*/ 362 w 758"/>
                    <a:gd name="T79" fmla="*/ 772 h 824"/>
                    <a:gd name="T80" fmla="*/ 396 w 758"/>
                    <a:gd name="T81" fmla="*/ 796 h 824"/>
                    <a:gd name="T82" fmla="*/ 480 w 758"/>
                    <a:gd name="T83" fmla="*/ 778 h 824"/>
                    <a:gd name="T84" fmla="*/ 396 w 758"/>
                    <a:gd name="T85" fmla="*/ 600 h 824"/>
                    <a:gd name="T86" fmla="*/ 414 w 758"/>
                    <a:gd name="T87" fmla="*/ 546 h 824"/>
                    <a:gd name="T88" fmla="*/ 466 w 758"/>
                    <a:gd name="T89" fmla="*/ 508 h 824"/>
                    <a:gd name="T90" fmla="*/ 522 w 758"/>
                    <a:gd name="T91" fmla="*/ 520 h 824"/>
                    <a:gd name="T92" fmla="*/ 602 w 758"/>
                    <a:gd name="T93" fmla="*/ 562 h 824"/>
                    <a:gd name="T94" fmla="*/ 698 w 758"/>
                    <a:gd name="T95" fmla="*/ 664 h 824"/>
                    <a:gd name="T96" fmla="*/ 740 w 758"/>
                    <a:gd name="T97" fmla="*/ 606 h 824"/>
                    <a:gd name="T98" fmla="*/ 324 w 758"/>
                    <a:gd name="T99" fmla="*/ 398 h 824"/>
                    <a:gd name="T100" fmla="*/ 340 w 758"/>
                    <a:gd name="T101" fmla="*/ 452 h 824"/>
                    <a:gd name="T102" fmla="*/ 360 w 758"/>
                    <a:gd name="T103" fmla="*/ 380 h 824"/>
                    <a:gd name="T104" fmla="*/ 414 w 758"/>
                    <a:gd name="T105" fmla="*/ 352 h 824"/>
                    <a:gd name="T106" fmla="*/ 414 w 758"/>
                    <a:gd name="T107" fmla="*/ 472 h 824"/>
                    <a:gd name="T108" fmla="*/ 434 w 758"/>
                    <a:gd name="T109" fmla="*/ 424 h 8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58" h="824">
                      <a:moveTo>
                        <a:pt x="700" y="576"/>
                      </a:moveTo>
                      <a:lnTo>
                        <a:pt x="758" y="558"/>
                      </a:lnTo>
                      <a:lnTo>
                        <a:pt x="756" y="548"/>
                      </a:lnTo>
                      <a:lnTo>
                        <a:pt x="686" y="566"/>
                      </a:lnTo>
                      <a:lnTo>
                        <a:pt x="686" y="566"/>
                      </a:lnTo>
                      <a:lnTo>
                        <a:pt x="640" y="538"/>
                      </a:lnTo>
                      <a:lnTo>
                        <a:pt x="748" y="508"/>
                      </a:lnTo>
                      <a:lnTo>
                        <a:pt x="746" y="496"/>
                      </a:lnTo>
                      <a:lnTo>
                        <a:pt x="620" y="528"/>
                      </a:lnTo>
                      <a:lnTo>
                        <a:pt x="620" y="528"/>
                      </a:lnTo>
                      <a:lnTo>
                        <a:pt x="568" y="502"/>
                      </a:lnTo>
                      <a:lnTo>
                        <a:pt x="568" y="502"/>
                      </a:lnTo>
                      <a:lnTo>
                        <a:pt x="550" y="492"/>
                      </a:lnTo>
                      <a:lnTo>
                        <a:pt x="550" y="490"/>
                      </a:lnTo>
                      <a:lnTo>
                        <a:pt x="550" y="490"/>
                      </a:lnTo>
                      <a:lnTo>
                        <a:pt x="550" y="488"/>
                      </a:lnTo>
                      <a:lnTo>
                        <a:pt x="546" y="484"/>
                      </a:lnTo>
                      <a:lnTo>
                        <a:pt x="518" y="456"/>
                      </a:lnTo>
                      <a:lnTo>
                        <a:pt x="518" y="456"/>
                      </a:lnTo>
                      <a:lnTo>
                        <a:pt x="512" y="448"/>
                      </a:lnTo>
                      <a:lnTo>
                        <a:pt x="512" y="448"/>
                      </a:lnTo>
                      <a:lnTo>
                        <a:pt x="504" y="432"/>
                      </a:lnTo>
                      <a:lnTo>
                        <a:pt x="500" y="414"/>
                      </a:lnTo>
                      <a:lnTo>
                        <a:pt x="500" y="414"/>
                      </a:lnTo>
                      <a:lnTo>
                        <a:pt x="500" y="412"/>
                      </a:lnTo>
                      <a:lnTo>
                        <a:pt x="500" y="412"/>
                      </a:lnTo>
                      <a:lnTo>
                        <a:pt x="500" y="408"/>
                      </a:lnTo>
                      <a:lnTo>
                        <a:pt x="500" y="408"/>
                      </a:lnTo>
                      <a:lnTo>
                        <a:pt x="504" y="392"/>
                      </a:lnTo>
                      <a:lnTo>
                        <a:pt x="512" y="374"/>
                      </a:lnTo>
                      <a:lnTo>
                        <a:pt x="512" y="374"/>
                      </a:lnTo>
                      <a:lnTo>
                        <a:pt x="518" y="366"/>
                      </a:lnTo>
                      <a:lnTo>
                        <a:pt x="518" y="366"/>
                      </a:lnTo>
                      <a:lnTo>
                        <a:pt x="546" y="340"/>
                      </a:lnTo>
                      <a:lnTo>
                        <a:pt x="550" y="334"/>
                      </a:lnTo>
                      <a:lnTo>
                        <a:pt x="550" y="332"/>
                      </a:lnTo>
                      <a:lnTo>
                        <a:pt x="548" y="330"/>
                      </a:lnTo>
                      <a:lnTo>
                        <a:pt x="548" y="330"/>
                      </a:lnTo>
                      <a:lnTo>
                        <a:pt x="568" y="320"/>
                      </a:lnTo>
                      <a:lnTo>
                        <a:pt x="568" y="320"/>
                      </a:lnTo>
                      <a:lnTo>
                        <a:pt x="620" y="294"/>
                      </a:lnTo>
                      <a:lnTo>
                        <a:pt x="744" y="324"/>
                      </a:lnTo>
                      <a:lnTo>
                        <a:pt x="746" y="312"/>
                      </a:lnTo>
                      <a:lnTo>
                        <a:pt x="640" y="282"/>
                      </a:lnTo>
                      <a:lnTo>
                        <a:pt x="640" y="282"/>
                      </a:lnTo>
                      <a:lnTo>
                        <a:pt x="686" y="254"/>
                      </a:lnTo>
                      <a:lnTo>
                        <a:pt x="754" y="272"/>
                      </a:lnTo>
                      <a:lnTo>
                        <a:pt x="758" y="262"/>
                      </a:lnTo>
                      <a:lnTo>
                        <a:pt x="700" y="246"/>
                      </a:lnTo>
                      <a:lnTo>
                        <a:pt x="700" y="246"/>
                      </a:lnTo>
                      <a:lnTo>
                        <a:pt x="720" y="230"/>
                      </a:lnTo>
                      <a:lnTo>
                        <a:pt x="740" y="216"/>
                      </a:lnTo>
                      <a:lnTo>
                        <a:pt x="742" y="214"/>
                      </a:lnTo>
                      <a:lnTo>
                        <a:pt x="732" y="196"/>
                      </a:lnTo>
                      <a:lnTo>
                        <a:pt x="728" y="196"/>
                      </a:lnTo>
                      <a:lnTo>
                        <a:pt x="728" y="196"/>
                      </a:lnTo>
                      <a:lnTo>
                        <a:pt x="704" y="206"/>
                      </a:lnTo>
                      <a:lnTo>
                        <a:pt x="682" y="216"/>
                      </a:lnTo>
                      <a:lnTo>
                        <a:pt x="696" y="156"/>
                      </a:lnTo>
                      <a:lnTo>
                        <a:pt x="686" y="154"/>
                      </a:lnTo>
                      <a:lnTo>
                        <a:pt x="666" y="222"/>
                      </a:lnTo>
                      <a:lnTo>
                        <a:pt x="666" y="222"/>
                      </a:lnTo>
                      <a:lnTo>
                        <a:pt x="620" y="248"/>
                      </a:lnTo>
                      <a:lnTo>
                        <a:pt x="646" y="140"/>
                      </a:lnTo>
                      <a:lnTo>
                        <a:pt x="636" y="136"/>
                      </a:lnTo>
                      <a:lnTo>
                        <a:pt x="600" y="260"/>
                      </a:lnTo>
                      <a:lnTo>
                        <a:pt x="600" y="260"/>
                      </a:lnTo>
                      <a:lnTo>
                        <a:pt x="552" y="292"/>
                      </a:lnTo>
                      <a:lnTo>
                        <a:pt x="552" y="292"/>
                      </a:lnTo>
                      <a:lnTo>
                        <a:pt x="534" y="306"/>
                      </a:lnTo>
                      <a:lnTo>
                        <a:pt x="532" y="304"/>
                      </a:lnTo>
                      <a:lnTo>
                        <a:pt x="530" y="304"/>
                      </a:lnTo>
                      <a:lnTo>
                        <a:pt x="530" y="304"/>
                      </a:lnTo>
                      <a:lnTo>
                        <a:pt x="522" y="304"/>
                      </a:lnTo>
                      <a:lnTo>
                        <a:pt x="488" y="314"/>
                      </a:lnTo>
                      <a:lnTo>
                        <a:pt x="488" y="314"/>
                      </a:lnTo>
                      <a:lnTo>
                        <a:pt x="482" y="314"/>
                      </a:lnTo>
                      <a:lnTo>
                        <a:pt x="478" y="314"/>
                      </a:lnTo>
                      <a:lnTo>
                        <a:pt x="478" y="314"/>
                      </a:lnTo>
                      <a:lnTo>
                        <a:pt x="476" y="312"/>
                      </a:lnTo>
                      <a:lnTo>
                        <a:pt x="476" y="312"/>
                      </a:lnTo>
                      <a:lnTo>
                        <a:pt x="476" y="312"/>
                      </a:lnTo>
                      <a:lnTo>
                        <a:pt x="476" y="312"/>
                      </a:lnTo>
                      <a:lnTo>
                        <a:pt x="456" y="310"/>
                      </a:lnTo>
                      <a:lnTo>
                        <a:pt x="446" y="308"/>
                      </a:lnTo>
                      <a:lnTo>
                        <a:pt x="438" y="304"/>
                      </a:lnTo>
                      <a:lnTo>
                        <a:pt x="438" y="304"/>
                      </a:lnTo>
                      <a:lnTo>
                        <a:pt x="424" y="292"/>
                      </a:lnTo>
                      <a:lnTo>
                        <a:pt x="414" y="278"/>
                      </a:lnTo>
                      <a:lnTo>
                        <a:pt x="414" y="278"/>
                      </a:lnTo>
                      <a:lnTo>
                        <a:pt x="410" y="268"/>
                      </a:lnTo>
                      <a:lnTo>
                        <a:pt x="410" y="268"/>
                      </a:lnTo>
                      <a:lnTo>
                        <a:pt x="400" y="230"/>
                      </a:lnTo>
                      <a:lnTo>
                        <a:pt x="398" y="224"/>
                      </a:lnTo>
                      <a:lnTo>
                        <a:pt x="396" y="224"/>
                      </a:lnTo>
                      <a:lnTo>
                        <a:pt x="394" y="224"/>
                      </a:lnTo>
                      <a:lnTo>
                        <a:pt x="394" y="224"/>
                      </a:lnTo>
                      <a:lnTo>
                        <a:pt x="396" y="202"/>
                      </a:lnTo>
                      <a:lnTo>
                        <a:pt x="396" y="202"/>
                      </a:lnTo>
                      <a:lnTo>
                        <a:pt x="398" y="142"/>
                      </a:lnTo>
                      <a:lnTo>
                        <a:pt x="486" y="52"/>
                      </a:lnTo>
                      <a:lnTo>
                        <a:pt x="478" y="44"/>
                      </a:lnTo>
                      <a:lnTo>
                        <a:pt x="398" y="120"/>
                      </a:lnTo>
                      <a:lnTo>
                        <a:pt x="398" y="120"/>
                      </a:lnTo>
                      <a:lnTo>
                        <a:pt x="396" y="66"/>
                      </a:lnTo>
                      <a:lnTo>
                        <a:pt x="446" y="16"/>
                      </a:lnTo>
                      <a:lnTo>
                        <a:pt x="438" y="8"/>
                      </a:lnTo>
                      <a:lnTo>
                        <a:pt x="396" y="50"/>
                      </a:lnTo>
                      <a:lnTo>
                        <a:pt x="396" y="50"/>
                      </a:lnTo>
                      <a:lnTo>
                        <a:pt x="394" y="26"/>
                      </a:lnTo>
                      <a:lnTo>
                        <a:pt x="390" y="2"/>
                      </a:lnTo>
                      <a:lnTo>
                        <a:pt x="388" y="0"/>
                      </a:lnTo>
                      <a:lnTo>
                        <a:pt x="368" y="0"/>
                      </a:lnTo>
                      <a:lnTo>
                        <a:pt x="368" y="2"/>
                      </a:lnTo>
                      <a:lnTo>
                        <a:pt x="368" y="2"/>
                      </a:lnTo>
                      <a:lnTo>
                        <a:pt x="364" y="28"/>
                      </a:lnTo>
                      <a:lnTo>
                        <a:pt x="360" y="52"/>
                      </a:lnTo>
                      <a:lnTo>
                        <a:pt x="316" y="10"/>
                      </a:lnTo>
                      <a:lnTo>
                        <a:pt x="310" y="16"/>
                      </a:lnTo>
                      <a:lnTo>
                        <a:pt x="360" y="68"/>
                      </a:lnTo>
                      <a:lnTo>
                        <a:pt x="360" y="68"/>
                      </a:lnTo>
                      <a:lnTo>
                        <a:pt x="358" y="122"/>
                      </a:lnTo>
                      <a:lnTo>
                        <a:pt x="278" y="44"/>
                      </a:lnTo>
                      <a:lnTo>
                        <a:pt x="270" y="52"/>
                      </a:lnTo>
                      <a:lnTo>
                        <a:pt x="360" y="144"/>
                      </a:lnTo>
                      <a:lnTo>
                        <a:pt x="360" y="144"/>
                      </a:lnTo>
                      <a:lnTo>
                        <a:pt x="362" y="202"/>
                      </a:lnTo>
                      <a:lnTo>
                        <a:pt x="362" y="202"/>
                      </a:lnTo>
                      <a:lnTo>
                        <a:pt x="364" y="224"/>
                      </a:lnTo>
                      <a:lnTo>
                        <a:pt x="362" y="224"/>
                      </a:lnTo>
                      <a:lnTo>
                        <a:pt x="362" y="224"/>
                      </a:lnTo>
                      <a:lnTo>
                        <a:pt x="360" y="224"/>
                      </a:lnTo>
                      <a:lnTo>
                        <a:pt x="358" y="230"/>
                      </a:lnTo>
                      <a:lnTo>
                        <a:pt x="348" y="268"/>
                      </a:lnTo>
                      <a:lnTo>
                        <a:pt x="348" y="268"/>
                      </a:lnTo>
                      <a:lnTo>
                        <a:pt x="344" y="278"/>
                      </a:lnTo>
                      <a:lnTo>
                        <a:pt x="344" y="278"/>
                      </a:lnTo>
                      <a:lnTo>
                        <a:pt x="334" y="294"/>
                      </a:lnTo>
                      <a:lnTo>
                        <a:pt x="320" y="306"/>
                      </a:lnTo>
                      <a:lnTo>
                        <a:pt x="320" y="306"/>
                      </a:lnTo>
                      <a:lnTo>
                        <a:pt x="312" y="310"/>
                      </a:lnTo>
                      <a:lnTo>
                        <a:pt x="302" y="312"/>
                      </a:lnTo>
                      <a:lnTo>
                        <a:pt x="292" y="314"/>
                      </a:lnTo>
                      <a:lnTo>
                        <a:pt x="282" y="314"/>
                      </a:lnTo>
                      <a:lnTo>
                        <a:pt x="282" y="314"/>
                      </a:lnTo>
                      <a:lnTo>
                        <a:pt x="280" y="314"/>
                      </a:lnTo>
                      <a:lnTo>
                        <a:pt x="280" y="314"/>
                      </a:lnTo>
                      <a:lnTo>
                        <a:pt x="270" y="312"/>
                      </a:lnTo>
                      <a:lnTo>
                        <a:pt x="270" y="312"/>
                      </a:lnTo>
                      <a:lnTo>
                        <a:pt x="236" y="302"/>
                      </a:lnTo>
                      <a:lnTo>
                        <a:pt x="228" y="302"/>
                      </a:lnTo>
                      <a:lnTo>
                        <a:pt x="224" y="302"/>
                      </a:lnTo>
                      <a:lnTo>
                        <a:pt x="224" y="304"/>
                      </a:lnTo>
                      <a:lnTo>
                        <a:pt x="224" y="304"/>
                      </a:lnTo>
                      <a:lnTo>
                        <a:pt x="206" y="292"/>
                      </a:lnTo>
                      <a:lnTo>
                        <a:pt x="206" y="292"/>
                      </a:lnTo>
                      <a:lnTo>
                        <a:pt x="156" y="260"/>
                      </a:lnTo>
                      <a:lnTo>
                        <a:pt x="120" y="140"/>
                      </a:lnTo>
                      <a:lnTo>
                        <a:pt x="110" y="142"/>
                      </a:lnTo>
                      <a:lnTo>
                        <a:pt x="136" y="250"/>
                      </a:lnTo>
                      <a:lnTo>
                        <a:pt x="136" y="250"/>
                      </a:lnTo>
                      <a:lnTo>
                        <a:pt x="90" y="224"/>
                      </a:lnTo>
                      <a:lnTo>
                        <a:pt x="70" y="156"/>
                      </a:lnTo>
                      <a:lnTo>
                        <a:pt x="60" y="158"/>
                      </a:lnTo>
                      <a:lnTo>
                        <a:pt x="74" y="216"/>
                      </a:lnTo>
                      <a:lnTo>
                        <a:pt x="74" y="216"/>
                      </a:lnTo>
                      <a:lnTo>
                        <a:pt x="52" y="206"/>
                      </a:lnTo>
                      <a:lnTo>
                        <a:pt x="30" y="198"/>
                      </a:lnTo>
                      <a:lnTo>
                        <a:pt x="26" y="196"/>
                      </a:lnTo>
                      <a:lnTo>
                        <a:pt x="16" y="214"/>
                      </a:lnTo>
                      <a:lnTo>
                        <a:pt x="18" y="216"/>
                      </a:lnTo>
                      <a:lnTo>
                        <a:pt x="18" y="216"/>
                      </a:lnTo>
                      <a:lnTo>
                        <a:pt x="38" y="232"/>
                      </a:lnTo>
                      <a:lnTo>
                        <a:pt x="58" y="248"/>
                      </a:lnTo>
                      <a:lnTo>
                        <a:pt x="0" y="264"/>
                      </a:lnTo>
                      <a:lnTo>
                        <a:pt x="2" y="274"/>
                      </a:lnTo>
                      <a:lnTo>
                        <a:pt x="72" y="256"/>
                      </a:lnTo>
                      <a:lnTo>
                        <a:pt x="72" y="256"/>
                      </a:lnTo>
                      <a:lnTo>
                        <a:pt x="118" y="284"/>
                      </a:lnTo>
                      <a:lnTo>
                        <a:pt x="10" y="316"/>
                      </a:lnTo>
                      <a:lnTo>
                        <a:pt x="12" y="326"/>
                      </a:lnTo>
                      <a:lnTo>
                        <a:pt x="138" y="296"/>
                      </a:lnTo>
                      <a:lnTo>
                        <a:pt x="138" y="296"/>
                      </a:lnTo>
                      <a:lnTo>
                        <a:pt x="190" y="322"/>
                      </a:lnTo>
                      <a:lnTo>
                        <a:pt x="190" y="322"/>
                      </a:lnTo>
                      <a:lnTo>
                        <a:pt x="208" y="332"/>
                      </a:lnTo>
                      <a:lnTo>
                        <a:pt x="208" y="332"/>
                      </a:lnTo>
                      <a:lnTo>
                        <a:pt x="208" y="332"/>
                      </a:lnTo>
                      <a:lnTo>
                        <a:pt x="208" y="334"/>
                      </a:lnTo>
                      <a:lnTo>
                        <a:pt x="212" y="340"/>
                      </a:lnTo>
                      <a:lnTo>
                        <a:pt x="240" y="366"/>
                      </a:lnTo>
                      <a:lnTo>
                        <a:pt x="240" y="366"/>
                      </a:lnTo>
                      <a:lnTo>
                        <a:pt x="246" y="374"/>
                      </a:lnTo>
                      <a:lnTo>
                        <a:pt x="246" y="374"/>
                      </a:lnTo>
                      <a:lnTo>
                        <a:pt x="254" y="392"/>
                      </a:lnTo>
                      <a:lnTo>
                        <a:pt x="258" y="408"/>
                      </a:lnTo>
                      <a:lnTo>
                        <a:pt x="258" y="408"/>
                      </a:lnTo>
                      <a:lnTo>
                        <a:pt x="258" y="412"/>
                      </a:lnTo>
                      <a:lnTo>
                        <a:pt x="258" y="412"/>
                      </a:lnTo>
                      <a:lnTo>
                        <a:pt x="258" y="414"/>
                      </a:lnTo>
                      <a:lnTo>
                        <a:pt x="258" y="414"/>
                      </a:lnTo>
                      <a:lnTo>
                        <a:pt x="254" y="432"/>
                      </a:lnTo>
                      <a:lnTo>
                        <a:pt x="246" y="448"/>
                      </a:lnTo>
                      <a:lnTo>
                        <a:pt x="246" y="448"/>
                      </a:lnTo>
                      <a:lnTo>
                        <a:pt x="240" y="456"/>
                      </a:lnTo>
                      <a:lnTo>
                        <a:pt x="240" y="456"/>
                      </a:lnTo>
                      <a:lnTo>
                        <a:pt x="212" y="484"/>
                      </a:lnTo>
                      <a:lnTo>
                        <a:pt x="208" y="488"/>
                      </a:lnTo>
                      <a:lnTo>
                        <a:pt x="208" y="490"/>
                      </a:lnTo>
                      <a:lnTo>
                        <a:pt x="210" y="492"/>
                      </a:lnTo>
                      <a:lnTo>
                        <a:pt x="210" y="492"/>
                      </a:lnTo>
                      <a:lnTo>
                        <a:pt x="190" y="502"/>
                      </a:lnTo>
                      <a:lnTo>
                        <a:pt x="190" y="502"/>
                      </a:lnTo>
                      <a:lnTo>
                        <a:pt x="138" y="530"/>
                      </a:lnTo>
                      <a:lnTo>
                        <a:pt x="14" y="500"/>
                      </a:lnTo>
                      <a:lnTo>
                        <a:pt x="12" y="510"/>
                      </a:lnTo>
                      <a:lnTo>
                        <a:pt x="118" y="540"/>
                      </a:lnTo>
                      <a:lnTo>
                        <a:pt x="118" y="540"/>
                      </a:lnTo>
                      <a:lnTo>
                        <a:pt x="72" y="568"/>
                      </a:lnTo>
                      <a:lnTo>
                        <a:pt x="4" y="552"/>
                      </a:lnTo>
                      <a:lnTo>
                        <a:pt x="0" y="560"/>
                      </a:lnTo>
                      <a:lnTo>
                        <a:pt x="58" y="578"/>
                      </a:lnTo>
                      <a:lnTo>
                        <a:pt x="58" y="578"/>
                      </a:lnTo>
                      <a:lnTo>
                        <a:pt x="38" y="592"/>
                      </a:lnTo>
                      <a:lnTo>
                        <a:pt x="18" y="608"/>
                      </a:lnTo>
                      <a:lnTo>
                        <a:pt x="16" y="610"/>
                      </a:lnTo>
                      <a:lnTo>
                        <a:pt x="26" y="628"/>
                      </a:lnTo>
                      <a:lnTo>
                        <a:pt x="30" y="626"/>
                      </a:lnTo>
                      <a:lnTo>
                        <a:pt x="30" y="626"/>
                      </a:lnTo>
                      <a:lnTo>
                        <a:pt x="54" y="618"/>
                      </a:lnTo>
                      <a:lnTo>
                        <a:pt x="76" y="608"/>
                      </a:lnTo>
                      <a:lnTo>
                        <a:pt x="62" y="666"/>
                      </a:lnTo>
                      <a:lnTo>
                        <a:pt x="72" y="670"/>
                      </a:lnTo>
                      <a:lnTo>
                        <a:pt x="92" y="600"/>
                      </a:lnTo>
                      <a:lnTo>
                        <a:pt x="92" y="600"/>
                      </a:lnTo>
                      <a:lnTo>
                        <a:pt x="138" y="574"/>
                      </a:lnTo>
                      <a:lnTo>
                        <a:pt x="112" y="682"/>
                      </a:lnTo>
                      <a:lnTo>
                        <a:pt x="122" y="686"/>
                      </a:lnTo>
                      <a:lnTo>
                        <a:pt x="158" y="562"/>
                      </a:lnTo>
                      <a:lnTo>
                        <a:pt x="158" y="562"/>
                      </a:lnTo>
                      <a:lnTo>
                        <a:pt x="206" y="530"/>
                      </a:lnTo>
                      <a:lnTo>
                        <a:pt x="206" y="530"/>
                      </a:lnTo>
                      <a:lnTo>
                        <a:pt x="224" y="518"/>
                      </a:lnTo>
                      <a:lnTo>
                        <a:pt x="226" y="520"/>
                      </a:lnTo>
                      <a:lnTo>
                        <a:pt x="228" y="520"/>
                      </a:lnTo>
                      <a:lnTo>
                        <a:pt x="228" y="520"/>
                      </a:lnTo>
                      <a:lnTo>
                        <a:pt x="236" y="518"/>
                      </a:lnTo>
                      <a:lnTo>
                        <a:pt x="270" y="510"/>
                      </a:lnTo>
                      <a:lnTo>
                        <a:pt x="270" y="510"/>
                      </a:lnTo>
                      <a:lnTo>
                        <a:pt x="280" y="508"/>
                      </a:lnTo>
                      <a:lnTo>
                        <a:pt x="280" y="508"/>
                      </a:lnTo>
                      <a:lnTo>
                        <a:pt x="282" y="508"/>
                      </a:lnTo>
                      <a:lnTo>
                        <a:pt x="282" y="508"/>
                      </a:lnTo>
                      <a:lnTo>
                        <a:pt x="292" y="508"/>
                      </a:lnTo>
                      <a:lnTo>
                        <a:pt x="302" y="510"/>
                      </a:lnTo>
                      <a:lnTo>
                        <a:pt x="312" y="512"/>
                      </a:lnTo>
                      <a:lnTo>
                        <a:pt x="320" y="516"/>
                      </a:lnTo>
                      <a:lnTo>
                        <a:pt x="320" y="516"/>
                      </a:lnTo>
                      <a:lnTo>
                        <a:pt x="334" y="528"/>
                      </a:lnTo>
                      <a:lnTo>
                        <a:pt x="344" y="544"/>
                      </a:lnTo>
                      <a:lnTo>
                        <a:pt x="344" y="544"/>
                      </a:lnTo>
                      <a:lnTo>
                        <a:pt x="348" y="554"/>
                      </a:lnTo>
                      <a:lnTo>
                        <a:pt x="348" y="554"/>
                      </a:lnTo>
                      <a:lnTo>
                        <a:pt x="358" y="594"/>
                      </a:lnTo>
                      <a:lnTo>
                        <a:pt x="360" y="598"/>
                      </a:lnTo>
                      <a:lnTo>
                        <a:pt x="362" y="598"/>
                      </a:lnTo>
                      <a:lnTo>
                        <a:pt x="364" y="598"/>
                      </a:lnTo>
                      <a:lnTo>
                        <a:pt x="364" y="598"/>
                      </a:lnTo>
                      <a:lnTo>
                        <a:pt x="362" y="622"/>
                      </a:lnTo>
                      <a:lnTo>
                        <a:pt x="362" y="622"/>
                      </a:lnTo>
                      <a:lnTo>
                        <a:pt x="360" y="680"/>
                      </a:lnTo>
                      <a:lnTo>
                        <a:pt x="272" y="772"/>
                      </a:lnTo>
                      <a:lnTo>
                        <a:pt x="280" y="778"/>
                      </a:lnTo>
                      <a:lnTo>
                        <a:pt x="360" y="702"/>
                      </a:lnTo>
                      <a:lnTo>
                        <a:pt x="360" y="702"/>
                      </a:lnTo>
                      <a:lnTo>
                        <a:pt x="362" y="756"/>
                      </a:lnTo>
                      <a:lnTo>
                        <a:pt x="312" y="806"/>
                      </a:lnTo>
                      <a:lnTo>
                        <a:pt x="320" y="814"/>
                      </a:lnTo>
                      <a:lnTo>
                        <a:pt x="362" y="772"/>
                      </a:lnTo>
                      <a:lnTo>
                        <a:pt x="362" y="772"/>
                      </a:lnTo>
                      <a:lnTo>
                        <a:pt x="364" y="796"/>
                      </a:lnTo>
                      <a:lnTo>
                        <a:pt x="368" y="822"/>
                      </a:lnTo>
                      <a:lnTo>
                        <a:pt x="370" y="824"/>
                      </a:lnTo>
                      <a:lnTo>
                        <a:pt x="390" y="824"/>
                      </a:lnTo>
                      <a:lnTo>
                        <a:pt x="390" y="822"/>
                      </a:lnTo>
                      <a:lnTo>
                        <a:pt x="390" y="822"/>
                      </a:lnTo>
                      <a:lnTo>
                        <a:pt x="396" y="796"/>
                      </a:lnTo>
                      <a:lnTo>
                        <a:pt x="398" y="772"/>
                      </a:lnTo>
                      <a:lnTo>
                        <a:pt x="442" y="814"/>
                      </a:lnTo>
                      <a:lnTo>
                        <a:pt x="448" y="806"/>
                      </a:lnTo>
                      <a:lnTo>
                        <a:pt x="398" y="754"/>
                      </a:lnTo>
                      <a:lnTo>
                        <a:pt x="398" y="754"/>
                      </a:lnTo>
                      <a:lnTo>
                        <a:pt x="400" y="702"/>
                      </a:lnTo>
                      <a:lnTo>
                        <a:pt x="480" y="778"/>
                      </a:lnTo>
                      <a:lnTo>
                        <a:pt x="488" y="770"/>
                      </a:lnTo>
                      <a:lnTo>
                        <a:pt x="400" y="678"/>
                      </a:lnTo>
                      <a:lnTo>
                        <a:pt x="400" y="678"/>
                      </a:lnTo>
                      <a:lnTo>
                        <a:pt x="396" y="620"/>
                      </a:lnTo>
                      <a:lnTo>
                        <a:pt x="396" y="620"/>
                      </a:lnTo>
                      <a:lnTo>
                        <a:pt x="394" y="600"/>
                      </a:lnTo>
                      <a:lnTo>
                        <a:pt x="396" y="600"/>
                      </a:lnTo>
                      <a:lnTo>
                        <a:pt x="396" y="600"/>
                      </a:lnTo>
                      <a:lnTo>
                        <a:pt x="398" y="600"/>
                      </a:lnTo>
                      <a:lnTo>
                        <a:pt x="400" y="594"/>
                      </a:lnTo>
                      <a:lnTo>
                        <a:pt x="410" y="556"/>
                      </a:lnTo>
                      <a:lnTo>
                        <a:pt x="410" y="556"/>
                      </a:lnTo>
                      <a:lnTo>
                        <a:pt x="414" y="546"/>
                      </a:lnTo>
                      <a:lnTo>
                        <a:pt x="414" y="546"/>
                      </a:lnTo>
                      <a:lnTo>
                        <a:pt x="424" y="530"/>
                      </a:lnTo>
                      <a:lnTo>
                        <a:pt x="430" y="522"/>
                      </a:lnTo>
                      <a:lnTo>
                        <a:pt x="438" y="518"/>
                      </a:lnTo>
                      <a:lnTo>
                        <a:pt x="438" y="518"/>
                      </a:lnTo>
                      <a:lnTo>
                        <a:pt x="446" y="514"/>
                      </a:lnTo>
                      <a:lnTo>
                        <a:pt x="456" y="510"/>
                      </a:lnTo>
                      <a:lnTo>
                        <a:pt x="466" y="508"/>
                      </a:lnTo>
                      <a:lnTo>
                        <a:pt x="476" y="508"/>
                      </a:lnTo>
                      <a:lnTo>
                        <a:pt x="476" y="508"/>
                      </a:lnTo>
                      <a:lnTo>
                        <a:pt x="478" y="508"/>
                      </a:lnTo>
                      <a:lnTo>
                        <a:pt x="478" y="508"/>
                      </a:lnTo>
                      <a:lnTo>
                        <a:pt x="488" y="510"/>
                      </a:lnTo>
                      <a:lnTo>
                        <a:pt x="488" y="510"/>
                      </a:lnTo>
                      <a:lnTo>
                        <a:pt x="522" y="520"/>
                      </a:lnTo>
                      <a:lnTo>
                        <a:pt x="530" y="522"/>
                      </a:lnTo>
                      <a:lnTo>
                        <a:pt x="534" y="520"/>
                      </a:lnTo>
                      <a:lnTo>
                        <a:pt x="534" y="518"/>
                      </a:lnTo>
                      <a:lnTo>
                        <a:pt x="534" y="518"/>
                      </a:lnTo>
                      <a:lnTo>
                        <a:pt x="552" y="530"/>
                      </a:lnTo>
                      <a:lnTo>
                        <a:pt x="552" y="530"/>
                      </a:lnTo>
                      <a:lnTo>
                        <a:pt x="602" y="562"/>
                      </a:lnTo>
                      <a:lnTo>
                        <a:pt x="638" y="684"/>
                      </a:lnTo>
                      <a:lnTo>
                        <a:pt x="648" y="680"/>
                      </a:lnTo>
                      <a:lnTo>
                        <a:pt x="622" y="574"/>
                      </a:lnTo>
                      <a:lnTo>
                        <a:pt x="622" y="574"/>
                      </a:lnTo>
                      <a:lnTo>
                        <a:pt x="668" y="600"/>
                      </a:lnTo>
                      <a:lnTo>
                        <a:pt x="688" y="666"/>
                      </a:lnTo>
                      <a:lnTo>
                        <a:pt x="698" y="664"/>
                      </a:lnTo>
                      <a:lnTo>
                        <a:pt x="684" y="606"/>
                      </a:lnTo>
                      <a:lnTo>
                        <a:pt x="684" y="606"/>
                      </a:lnTo>
                      <a:lnTo>
                        <a:pt x="706" y="616"/>
                      </a:lnTo>
                      <a:lnTo>
                        <a:pt x="728" y="626"/>
                      </a:lnTo>
                      <a:lnTo>
                        <a:pt x="732" y="626"/>
                      </a:lnTo>
                      <a:lnTo>
                        <a:pt x="742" y="608"/>
                      </a:lnTo>
                      <a:lnTo>
                        <a:pt x="740" y="606"/>
                      </a:lnTo>
                      <a:lnTo>
                        <a:pt x="740" y="606"/>
                      </a:lnTo>
                      <a:lnTo>
                        <a:pt x="720" y="590"/>
                      </a:lnTo>
                      <a:lnTo>
                        <a:pt x="700" y="576"/>
                      </a:lnTo>
                      <a:lnTo>
                        <a:pt x="700" y="576"/>
                      </a:lnTo>
                      <a:close/>
                      <a:moveTo>
                        <a:pt x="324" y="424"/>
                      </a:moveTo>
                      <a:lnTo>
                        <a:pt x="310" y="412"/>
                      </a:lnTo>
                      <a:lnTo>
                        <a:pt x="324" y="398"/>
                      </a:lnTo>
                      <a:lnTo>
                        <a:pt x="324" y="398"/>
                      </a:lnTo>
                      <a:lnTo>
                        <a:pt x="342" y="412"/>
                      </a:lnTo>
                      <a:lnTo>
                        <a:pt x="342" y="412"/>
                      </a:lnTo>
                      <a:lnTo>
                        <a:pt x="324" y="424"/>
                      </a:lnTo>
                      <a:lnTo>
                        <a:pt x="324" y="424"/>
                      </a:lnTo>
                      <a:close/>
                      <a:moveTo>
                        <a:pt x="344" y="472"/>
                      </a:moveTo>
                      <a:lnTo>
                        <a:pt x="340" y="452"/>
                      </a:lnTo>
                      <a:lnTo>
                        <a:pt x="340" y="452"/>
                      </a:lnTo>
                      <a:lnTo>
                        <a:pt x="360" y="444"/>
                      </a:lnTo>
                      <a:lnTo>
                        <a:pt x="360" y="444"/>
                      </a:lnTo>
                      <a:lnTo>
                        <a:pt x="362" y="466"/>
                      </a:lnTo>
                      <a:lnTo>
                        <a:pt x="344" y="472"/>
                      </a:lnTo>
                      <a:close/>
                      <a:moveTo>
                        <a:pt x="360" y="380"/>
                      </a:moveTo>
                      <a:lnTo>
                        <a:pt x="360" y="380"/>
                      </a:lnTo>
                      <a:lnTo>
                        <a:pt x="340" y="370"/>
                      </a:lnTo>
                      <a:lnTo>
                        <a:pt x="344" y="352"/>
                      </a:lnTo>
                      <a:lnTo>
                        <a:pt x="364" y="358"/>
                      </a:lnTo>
                      <a:lnTo>
                        <a:pt x="364" y="358"/>
                      </a:lnTo>
                      <a:lnTo>
                        <a:pt x="360" y="380"/>
                      </a:lnTo>
                      <a:lnTo>
                        <a:pt x="360" y="380"/>
                      </a:lnTo>
                      <a:close/>
                      <a:moveTo>
                        <a:pt x="414" y="352"/>
                      </a:moveTo>
                      <a:lnTo>
                        <a:pt x="418" y="370"/>
                      </a:lnTo>
                      <a:lnTo>
                        <a:pt x="418" y="370"/>
                      </a:lnTo>
                      <a:lnTo>
                        <a:pt x="398" y="380"/>
                      </a:lnTo>
                      <a:lnTo>
                        <a:pt x="398" y="380"/>
                      </a:lnTo>
                      <a:lnTo>
                        <a:pt x="396" y="358"/>
                      </a:lnTo>
                      <a:lnTo>
                        <a:pt x="414" y="352"/>
                      </a:lnTo>
                      <a:close/>
                      <a:moveTo>
                        <a:pt x="414" y="472"/>
                      </a:moveTo>
                      <a:lnTo>
                        <a:pt x="394" y="466"/>
                      </a:lnTo>
                      <a:lnTo>
                        <a:pt x="394" y="466"/>
                      </a:lnTo>
                      <a:lnTo>
                        <a:pt x="398" y="444"/>
                      </a:lnTo>
                      <a:lnTo>
                        <a:pt x="398" y="444"/>
                      </a:lnTo>
                      <a:lnTo>
                        <a:pt x="418" y="452"/>
                      </a:lnTo>
                      <a:lnTo>
                        <a:pt x="414" y="472"/>
                      </a:lnTo>
                      <a:close/>
                      <a:moveTo>
                        <a:pt x="434" y="424"/>
                      </a:moveTo>
                      <a:lnTo>
                        <a:pt x="434" y="424"/>
                      </a:lnTo>
                      <a:lnTo>
                        <a:pt x="416" y="412"/>
                      </a:lnTo>
                      <a:lnTo>
                        <a:pt x="416" y="412"/>
                      </a:lnTo>
                      <a:lnTo>
                        <a:pt x="434" y="398"/>
                      </a:lnTo>
                      <a:lnTo>
                        <a:pt x="448" y="412"/>
                      </a:lnTo>
                      <a:lnTo>
                        <a:pt x="434" y="424"/>
                      </a:lnTo>
                      <a:close/>
                    </a:path>
                  </a:pathLst>
                </a:custGeom>
                <a:solidFill>
                  <a:srgbClr val="FEFFFF">
                    <a:alpha val="3000"/>
                  </a:srgbClr>
                </a:solidFill>
                <a:ln>
                  <a:solidFill>
                    <a:srgbClr val="FEFFFF">
                      <a:alpha val="4000"/>
                    </a:srgbClr>
                  </a:solidFill>
                </a:ln>
                <a:effectLst>
                  <a:glow rad="76200">
                    <a:srgbClr val="FEFFFF">
                      <a:alpha val="6000"/>
                    </a:srgbClr>
                  </a:glow>
                  <a:softEdge rad="12700"/>
                </a:effectLst>
              </p:spPr>
              <p:txBody>
                <a:bodyPr/>
                <a:lstStyle/>
                <a:p>
                  <a:pPr defTabSz="803392">
                    <a:defRPr/>
                  </a:pPr>
                  <a:endParaRPr lang="en-US" sz="3200">
                    <a:latin typeface="+mn-lt"/>
                    <a:cs typeface="+mn-cs"/>
                  </a:endParaRPr>
                </a:p>
              </p:txBody>
            </p:sp>
            <p:sp>
              <p:nvSpPr>
                <p:cNvPr id="235" name="Freeform 25"/>
                <p:cNvSpPr>
                  <a:spLocks noChangeAspect="1" noEditPoints="1"/>
                </p:cNvSpPr>
                <p:nvPr/>
              </p:nvSpPr>
              <p:spPr bwMode="auto">
                <a:xfrm rot="20016556">
                  <a:off x="7678235" y="2380703"/>
                  <a:ext cx="824672" cy="946846"/>
                </a:xfrm>
                <a:custGeom>
                  <a:avLst/>
                  <a:gdLst>
                    <a:gd name="T0" fmla="*/ 702 w 756"/>
                    <a:gd name="T1" fmla="*/ 598 h 868"/>
                    <a:gd name="T2" fmla="*/ 720 w 756"/>
                    <a:gd name="T3" fmla="*/ 502 h 868"/>
                    <a:gd name="T4" fmla="*/ 606 w 756"/>
                    <a:gd name="T5" fmla="*/ 484 h 868"/>
                    <a:gd name="T6" fmla="*/ 586 w 756"/>
                    <a:gd name="T7" fmla="*/ 454 h 868"/>
                    <a:gd name="T8" fmla="*/ 626 w 756"/>
                    <a:gd name="T9" fmla="*/ 378 h 868"/>
                    <a:gd name="T10" fmla="*/ 578 w 756"/>
                    <a:gd name="T11" fmla="*/ 376 h 868"/>
                    <a:gd name="T12" fmla="*/ 656 w 756"/>
                    <a:gd name="T13" fmla="*/ 298 h 868"/>
                    <a:gd name="T14" fmla="*/ 734 w 756"/>
                    <a:gd name="T15" fmla="*/ 238 h 868"/>
                    <a:gd name="T16" fmla="*/ 752 w 756"/>
                    <a:gd name="T17" fmla="*/ 214 h 868"/>
                    <a:gd name="T18" fmla="*/ 724 w 756"/>
                    <a:gd name="T19" fmla="*/ 220 h 868"/>
                    <a:gd name="T20" fmla="*/ 608 w 756"/>
                    <a:gd name="T21" fmla="*/ 274 h 868"/>
                    <a:gd name="T22" fmla="*/ 528 w 756"/>
                    <a:gd name="T23" fmla="*/ 290 h 868"/>
                    <a:gd name="T24" fmla="*/ 548 w 756"/>
                    <a:gd name="T25" fmla="*/ 246 h 868"/>
                    <a:gd name="T26" fmla="*/ 474 w 756"/>
                    <a:gd name="T27" fmla="*/ 268 h 868"/>
                    <a:gd name="T28" fmla="*/ 450 w 756"/>
                    <a:gd name="T29" fmla="*/ 192 h 868"/>
                    <a:gd name="T30" fmla="*/ 496 w 756"/>
                    <a:gd name="T31" fmla="*/ 112 h 868"/>
                    <a:gd name="T32" fmla="*/ 398 w 756"/>
                    <a:gd name="T33" fmla="*/ 108 h 868"/>
                    <a:gd name="T34" fmla="*/ 382 w 756"/>
                    <a:gd name="T35" fmla="*/ 0 h 868"/>
                    <a:gd name="T36" fmla="*/ 374 w 756"/>
                    <a:gd name="T37" fmla="*/ 10 h 868"/>
                    <a:gd name="T38" fmla="*/ 310 w 756"/>
                    <a:gd name="T39" fmla="*/ 64 h 868"/>
                    <a:gd name="T40" fmla="*/ 342 w 756"/>
                    <a:gd name="T41" fmla="*/ 200 h 868"/>
                    <a:gd name="T42" fmla="*/ 308 w 756"/>
                    <a:gd name="T43" fmla="*/ 192 h 868"/>
                    <a:gd name="T44" fmla="*/ 282 w 756"/>
                    <a:gd name="T45" fmla="*/ 268 h 868"/>
                    <a:gd name="T46" fmla="*/ 206 w 756"/>
                    <a:gd name="T47" fmla="*/ 246 h 868"/>
                    <a:gd name="T48" fmla="*/ 228 w 756"/>
                    <a:gd name="T49" fmla="*/ 290 h 868"/>
                    <a:gd name="T50" fmla="*/ 140 w 756"/>
                    <a:gd name="T51" fmla="*/ 272 h 868"/>
                    <a:gd name="T52" fmla="*/ 30 w 756"/>
                    <a:gd name="T53" fmla="*/ 226 h 868"/>
                    <a:gd name="T54" fmla="*/ 0 w 756"/>
                    <a:gd name="T55" fmla="*/ 220 h 868"/>
                    <a:gd name="T56" fmla="*/ 24 w 756"/>
                    <a:gd name="T57" fmla="*/ 244 h 868"/>
                    <a:gd name="T58" fmla="*/ 126 w 756"/>
                    <a:gd name="T59" fmla="*/ 314 h 868"/>
                    <a:gd name="T60" fmla="*/ 190 w 756"/>
                    <a:gd name="T61" fmla="*/ 408 h 868"/>
                    <a:gd name="T62" fmla="*/ 134 w 756"/>
                    <a:gd name="T63" fmla="*/ 386 h 868"/>
                    <a:gd name="T64" fmla="*/ 134 w 756"/>
                    <a:gd name="T65" fmla="*/ 482 h 868"/>
                    <a:gd name="T66" fmla="*/ 152 w 756"/>
                    <a:gd name="T67" fmla="*/ 484 h 868"/>
                    <a:gd name="T68" fmla="*/ 144 w 756"/>
                    <a:gd name="T69" fmla="*/ 536 h 868"/>
                    <a:gd name="T70" fmla="*/ 54 w 756"/>
                    <a:gd name="T71" fmla="*/ 600 h 868"/>
                    <a:gd name="T72" fmla="*/ 0 w 756"/>
                    <a:gd name="T73" fmla="*/ 648 h 868"/>
                    <a:gd name="T74" fmla="*/ 32 w 756"/>
                    <a:gd name="T75" fmla="*/ 646 h 868"/>
                    <a:gd name="T76" fmla="*/ 148 w 756"/>
                    <a:gd name="T77" fmla="*/ 592 h 868"/>
                    <a:gd name="T78" fmla="*/ 228 w 756"/>
                    <a:gd name="T79" fmla="*/ 578 h 868"/>
                    <a:gd name="T80" fmla="*/ 210 w 756"/>
                    <a:gd name="T81" fmla="*/ 622 h 868"/>
                    <a:gd name="T82" fmla="*/ 282 w 756"/>
                    <a:gd name="T83" fmla="*/ 600 h 868"/>
                    <a:gd name="T84" fmla="*/ 308 w 756"/>
                    <a:gd name="T85" fmla="*/ 674 h 868"/>
                    <a:gd name="T86" fmla="*/ 262 w 756"/>
                    <a:gd name="T87" fmla="*/ 756 h 868"/>
                    <a:gd name="T88" fmla="*/ 358 w 756"/>
                    <a:gd name="T89" fmla="*/ 758 h 868"/>
                    <a:gd name="T90" fmla="*/ 374 w 756"/>
                    <a:gd name="T91" fmla="*/ 868 h 868"/>
                    <a:gd name="T92" fmla="*/ 384 w 756"/>
                    <a:gd name="T93" fmla="*/ 840 h 868"/>
                    <a:gd name="T94" fmla="*/ 402 w 756"/>
                    <a:gd name="T95" fmla="*/ 740 h 868"/>
                    <a:gd name="T96" fmla="*/ 422 w 756"/>
                    <a:gd name="T97" fmla="*/ 650 h 868"/>
                    <a:gd name="T98" fmla="*/ 452 w 756"/>
                    <a:gd name="T99" fmla="*/ 676 h 868"/>
                    <a:gd name="T100" fmla="*/ 478 w 756"/>
                    <a:gd name="T101" fmla="*/ 600 h 868"/>
                    <a:gd name="T102" fmla="*/ 552 w 756"/>
                    <a:gd name="T103" fmla="*/ 618 h 868"/>
                    <a:gd name="T104" fmla="*/ 546 w 756"/>
                    <a:gd name="T105" fmla="*/ 580 h 868"/>
                    <a:gd name="T106" fmla="*/ 656 w 756"/>
                    <a:gd name="T107" fmla="*/ 678 h 868"/>
                    <a:gd name="T108" fmla="*/ 728 w 756"/>
                    <a:gd name="T109" fmla="*/ 642 h 868"/>
                    <a:gd name="T110" fmla="*/ 756 w 756"/>
                    <a:gd name="T111" fmla="*/ 648 h 868"/>
                    <a:gd name="T112" fmla="*/ 474 w 756"/>
                    <a:gd name="T113" fmla="*/ 472 h 868"/>
                    <a:gd name="T114" fmla="*/ 454 w 756"/>
                    <a:gd name="T115" fmla="*/ 304 h 868"/>
                    <a:gd name="T116" fmla="*/ 298 w 756"/>
                    <a:gd name="T117" fmla="*/ 370 h 868"/>
                    <a:gd name="T118" fmla="*/ 312 w 756"/>
                    <a:gd name="T119" fmla="*/ 454 h 868"/>
                    <a:gd name="T120" fmla="*/ 358 w 756"/>
                    <a:gd name="T121" fmla="*/ 468 h 868"/>
                    <a:gd name="T122" fmla="*/ 398 w 756"/>
                    <a:gd name="T123" fmla="*/ 468 h 868"/>
                    <a:gd name="T124" fmla="*/ 398 w 756"/>
                    <a:gd name="T125" fmla="*/ 468 h 8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56" h="868">
                      <a:moveTo>
                        <a:pt x="748" y="642"/>
                      </a:moveTo>
                      <a:lnTo>
                        <a:pt x="748" y="642"/>
                      </a:lnTo>
                      <a:lnTo>
                        <a:pt x="732" y="632"/>
                      </a:lnTo>
                      <a:lnTo>
                        <a:pt x="734" y="630"/>
                      </a:lnTo>
                      <a:lnTo>
                        <a:pt x="734" y="630"/>
                      </a:lnTo>
                      <a:lnTo>
                        <a:pt x="736" y="626"/>
                      </a:lnTo>
                      <a:lnTo>
                        <a:pt x="734" y="624"/>
                      </a:lnTo>
                      <a:lnTo>
                        <a:pt x="734" y="624"/>
                      </a:lnTo>
                      <a:lnTo>
                        <a:pt x="702" y="598"/>
                      </a:lnTo>
                      <a:lnTo>
                        <a:pt x="670" y="576"/>
                      </a:lnTo>
                      <a:lnTo>
                        <a:pt x="732" y="558"/>
                      </a:lnTo>
                      <a:lnTo>
                        <a:pt x="730" y="548"/>
                      </a:lnTo>
                      <a:lnTo>
                        <a:pt x="654" y="566"/>
                      </a:lnTo>
                      <a:lnTo>
                        <a:pt x="654" y="566"/>
                      </a:lnTo>
                      <a:lnTo>
                        <a:pt x="632" y="554"/>
                      </a:lnTo>
                      <a:lnTo>
                        <a:pt x="632" y="554"/>
                      </a:lnTo>
                      <a:lnTo>
                        <a:pt x="610" y="534"/>
                      </a:lnTo>
                      <a:lnTo>
                        <a:pt x="720" y="502"/>
                      </a:lnTo>
                      <a:lnTo>
                        <a:pt x="718" y="490"/>
                      </a:lnTo>
                      <a:lnTo>
                        <a:pt x="598" y="520"/>
                      </a:lnTo>
                      <a:lnTo>
                        <a:pt x="598" y="520"/>
                      </a:lnTo>
                      <a:lnTo>
                        <a:pt x="588" y="504"/>
                      </a:lnTo>
                      <a:lnTo>
                        <a:pt x="578" y="490"/>
                      </a:lnTo>
                      <a:lnTo>
                        <a:pt x="570" y="474"/>
                      </a:lnTo>
                      <a:lnTo>
                        <a:pt x="566" y="460"/>
                      </a:lnTo>
                      <a:lnTo>
                        <a:pt x="566" y="460"/>
                      </a:lnTo>
                      <a:lnTo>
                        <a:pt x="606" y="484"/>
                      </a:lnTo>
                      <a:lnTo>
                        <a:pt x="616" y="490"/>
                      </a:lnTo>
                      <a:lnTo>
                        <a:pt x="622" y="492"/>
                      </a:lnTo>
                      <a:lnTo>
                        <a:pt x="624" y="492"/>
                      </a:lnTo>
                      <a:lnTo>
                        <a:pt x="626" y="490"/>
                      </a:lnTo>
                      <a:lnTo>
                        <a:pt x="626" y="490"/>
                      </a:lnTo>
                      <a:lnTo>
                        <a:pt x="626" y="488"/>
                      </a:lnTo>
                      <a:lnTo>
                        <a:pt x="622" y="482"/>
                      </a:lnTo>
                      <a:lnTo>
                        <a:pt x="586" y="454"/>
                      </a:lnTo>
                      <a:lnTo>
                        <a:pt x="586" y="454"/>
                      </a:lnTo>
                      <a:lnTo>
                        <a:pt x="576" y="444"/>
                      </a:lnTo>
                      <a:lnTo>
                        <a:pt x="570" y="434"/>
                      </a:lnTo>
                      <a:lnTo>
                        <a:pt x="570" y="434"/>
                      </a:lnTo>
                      <a:lnTo>
                        <a:pt x="576" y="424"/>
                      </a:lnTo>
                      <a:lnTo>
                        <a:pt x="586" y="414"/>
                      </a:lnTo>
                      <a:lnTo>
                        <a:pt x="586" y="414"/>
                      </a:lnTo>
                      <a:lnTo>
                        <a:pt x="622" y="386"/>
                      </a:lnTo>
                      <a:lnTo>
                        <a:pt x="626" y="380"/>
                      </a:lnTo>
                      <a:lnTo>
                        <a:pt x="626" y="378"/>
                      </a:lnTo>
                      <a:lnTo>
                        <a:pt x="624" y="374"/>
                      </a:lnTo>
                      <a:lnTo>
                        <a:pt x="622" y="374"/>
                      </a:lnTo>
                      <a:lnTo>
                        <a:pt x="622" y="374"/>
                      </a:lnTo>
                      <a:lnTo>
                        <a:pt x="616" y="376"/>
                      </a:lnTo>
                      <a:lnTo>
                        <a:pt x="606" y="382"/>
                      </a:lnTo>
                      <a:lnTo>
                        <a:pt x="566" y="408"/>
                      </a:lnTo>
                      <a:lnTo>
                        <a:pt x="566" y="408"/>
                      </a:lnTo>
                      <a:lnTo>
                        <a:pt x="570" y="392"/>
                      </a:lnTo>
                      <a:lnTo>
                        <a:pt x="578" y="376"/>
                      </a:lnTo>
                      <a:lnTo>
                        <a:pt x="588" y="362"/>
                      </a:lnTo>
                      <a:lnTo>
                        <a:pt x="600" y="346"/>
                      </a:lnTo>
                      <a:lnTo>
                        <a:pt x="716" y="374"/>
                      </a:lnTo>
                      <a:lnTo>
                        <a:pt x="718" y="362"/>
                      </a:lnTo>
                      <a:lnTo>
                        <a:pt x="612" y="332"/>
                      </a:lnTo>
                      <a:lnTo>
                        <a:pt x="612" y="332"/>
                      </a:lnTo>
                      <a:lnTo>
                        <a:pt x="636" y="308"/>
                      </a:lnTo>
                      <a:lnTo>
                        <a:pt x="636" y="308"/>
                      </a:lnTo>
                      <a:lnTo>
                        <a:pt x="656" y="298"/>
                      </a:lnTo>
                      <a:lnTo>
                        <a:pt x="728" y="316"/>
                      </a:lnTo>
                      <a:lnTo>
                        <a:pt x="730" y="306"/>
                      </a:lnTo>
                      <a:lnTo>
                        <a:pt x="670" y="288"/>
                      </a:lnTo>
                      <a:lnTo>
                        <a:pt x="670" y="288"/>
                      </a:lnTo>
                      <a:lnTo>
                        <a:pt x="702" y="266"/>
                      </a:lnTo>
                      <a:lnTo>
                        <a:pt x="732" y="242"/>
                      </a:lnTo>
                      <a:lnTo>
                        <a:pt x="734" y="240"/>
                      </a:lnTo>
                      <a:lnTo>
                        <a:pt x="734" y="238"/>
                      </a:lnTo>
                      <a:lnTo>
                        <a:pt x="734" y="238"/>
                      </a:lnTo>
                      <a:lnTo>
                        <a:pt x="732" y="236"/>
                      </a:lnTo>
                      <a:lnTo>
                        <a:pt x="732" y="236"/>
                      </a:lnTo>
                      <a:lnTo>
                        <a:pt x="748" y="226"/>
                      </a:lnTo>
                      <a:lnTo>
                        <a:pt x="756" y="220"/>
                      </a:lnTo>
                      <a:lnTo>
                        <a:pt x="756" y="220"/>
                      </a:lnTo>
                      <a:lnTo>
                        <a:pt x="756" y="220"/>
                      </a:lnTo>
                      <a:lnTo>
                        <a:pt x="756" y="220"/>
                      </a:lnTo>
                      <a:lnTo>
                        <a:pt x="754" y="216"/>
                      </a:lnTo>
                      <a:lnTo>
                        <a:pt x="752" y="214"/>
                      </a:lnTo>
                      <a:lnTo>
                        <a:pt x="752" y="214"/>
                      </a:lnTo>
                      <a:lnTo>
                        <a:pt x="752" y="214"/>
                      </a:lnTo>
                      <a:lnTo>
                        <a:pt x="752" y="212"/>
                      </a:lnTo>
                      <a:lnTo>
                        <a:pt x="744" y="218"/>
                      </a:lnTo>
                      <a:lnTo>
                        <a:pt x="744" y="218"/>
                      </a:lnTo>
                      <a:lnTo>
                        <a:pt x="728" y="226"/>
                      </a:lnTo>
                      <a:lnTo>
                        <a:pt x="726" y="224"/>
                      </a:lnTo>
                      <a:lnTo>
                        <a:pt x="726" y="224"/>
                      </a:lnTo>
                      <a:lnTo>
                        <a:pt x="724" y="220"/>
                      </a:lnTo>
                      <a:lnTo>
                        <a:pt x="720" y="222"/>
                      </a:lnTo>
                      <a:lnTo>
                        <a:pt x="720" y="222"/>
                      </a:lnTo>
                      <a:lnTo>
                        <a:pt x="684" y="236"/>
                      </a:lnTo>
                      <a:lnTo>
                        <a:pt x="648" y="252"/>
                      </a:lnTo>
                      <a:lnTo>
                        <a:pt x="664" y="190"/>
                      </a:lnTo>
                      <a:lnTo>
                        <a:pt x="654" y="186"/>
                      </a:lnTo>
                      <a:lnTo>
                        <a:pt x="632" y="260"/>
                      </a:lnTo>
                      <a:lnTo>
                        <a:pt x="632" y="260"/>
                      </a:lnTo>
                      <a:lnTo>
                        <a:pt x="608" y="274"/>
                      </a:lnTo>
                      <a:lnTo>
                        <a:pt x="608" y="274"/>
                      </a:lnTo>
                      <a:lnTo>
                        <a:pt x="580" y="282"/>
                      </a:lnTo>
                      <a:lnTo>
                        <a:pt x="608" y="172"/>
                      </a:lnTo>
                      <a:lnTo>
                        <a:pt x="598" y="168"/>
                      </a:lnTo>
                      <a:lnTo>
                        <a:pt x="564" y="286"/>
                      </a:lnTo>
                      <a:lnTo>
                        <a:pt x="564" y="286"/>
                      </a:lnTo>
                      <a:lnTo>
                        <a:pt x="546" y="288"/>
                      </a:lnTo>
                      <a:lnTo>
                        <a:pt x="528" y="290"/>
                      </a:lnTo>
                      <a:lnTo>
                        <a:pt x="528" y="290"/>
                      </a:lnTo>
                      <a:lnTo>
                        <a:pt x="510" y="288"/>
                      </a:lnTo>
                      <a:lnTo>
                        <a:pt x="496" y="284"/>
                      </a:lnTo>
                      <a:lnTo>
                        <a:pt x="496" y="284"/>
                      </a:lnTo>
                      <a:lnTo>
                        <a:pt x="528" y="266"/>
                      </a:lnTo>
                      <a:lnTo>
                        <a:pt x="546" y="258"/>
                      </a:lnTo>
                      <a:lnTo>
                        <a:pt x="552" y="252"/>
                      </a:lnTo>
                      <a:lnTo>
                        <a:pt x="552" y="250"/>
                      </a:lnTo>
                      <a:lnTo>
                        <a:pt x="550" y="246"/>
                      </a:lnTo>
                      <a:lnTo>
                        <a:pt x="548" y="246"/>
                      </a:lnTo>
                      <a:lnTo>
                        <a:pt x="548" y="246"/>
                      </a:lnTo>
                      <a:lnTo>
                        <a:pt x="538" y="248"/>
                      </a:lnTo>
                      <a:lnTo>
                        <a:pt x="500" y="264"/>
                      </a:lnTo>
                      <a:lnTo>
                        <a:pt x="500" y="264"/>
                      </a:lnTo>
                      <a:lnTo>
                        <a:pt x="488" y="266"/>
                      </a:lnTo>
                      <a:lnTo>
                        <a:pt x="478" y="268"/>
                      </a:lnTo>
                      <a:lnTo>
                        <a:pt x="478" y="268"/>
                      </a:lnTo>
                      <a:lnTo>
                        <a:pt x="474" y="268"/>
                      </a:lnTo>
                      <a:lnTo>
                        <a:pt x="474" y="268"/>
                      </a:lnTo>
                      <a:lnTo>
                        <a:pt x="468" y="256"/>
                      </a:lnTo>
                      <a:lnTo>
                        <a:pt x="466" y="244"/>
                      </a:lnTo>
                      <a:lnTo>
                        <a:pt x="466" y="244"/>
                      </a:lnTo>
                      <a:lnTo>
                        <a:pt x="458" y="198"/>
                      </a:lnTo>
                      <a:lnTo>
                        <a:pt x="456" y="192"/>
                      </a:lnTo>
                      <a:lnTo>
                        <a:pt x="452" y="192"/>
                      </a:lnTo>
                      <a:lnTo>
                        <a:pt x="450" y="192"/>
                      </a:lnTo>
                      <a:lnTo>
                        <a:pt x="450" y="192"/>
                      </a:lnTo>
                      <a:lnTo>
                        <a:pt x="450" y="192"/>
                      </a:lnTo>
                      <a:lnTo>
                        <a:pt x="448" y="194"/>
                      </a:lnTo>
                      <a:lnTo>
                        <a:pt x="448" y="202"/>
                      </a:lnTo>
                      <a:lnTo>
                        <a:pt x="450" y="258"/>
                      </a:lnTo>
                      <a:lnTo>
                        <a:pt x="450" y="258"/>
                      </a:lnTo>
                      <a:lnTo>
                        <a:pt x="438" y="246"/>
                      </a:lnTo>
                      <a:lnTo>
                        <a:pt x="428" y="232"/>
                      </a:lnTo>
                      <a:lnTo>
                        <a:pt x="420" y="216"/>
                      </a:lnTo>
                      <a:lnTo>
                        <a:pt x="412" y="198"/>
                      </a:lnTo>
                      <a:lnTo>
                        <a:pt x="496" y="112"/>
                      </a:lnTo>
                      <a:lnTo>
                        <a:pt x="486" y="104"/>
                      </a:lnTo>
                      <a:lnTo>
                        <a:pt x="408" y="180"/>
                      </a:lnTo>
                      <a:lnTo>
                        <a:pt x="408" y="180"/>
                      </a:lnTo>
                      <a:lnTo>
                        <a:pt x="400" y="148"/>
                      </a:lnTo>
                      <a:lnTo>
                        <a:pt x="400" y="148"/>
                      </a:lnTo>
                      <a:lnTo>
                        <a:pt x="400" y="126"/>
                      </a:lnTo>
                      <a:lnTo>
                        <a:pt x="452" y="72"/>
                      </a:lnTo>
                      <a:lnTo>
                        <a:pt x="444" y="64"/>
                      </a:lnTo>
                      <a:lnTo>
                        <a:pt x="398" y="108"/>
                      </a:lnTo>
                      <a:lnTo>
                        <a:pt x="398" y="108"/>
                      </a:lnTo>
                      <a:lnTo>
                        <a:pt x="396" y="70"/>
                      </a:lnTo>
                      <a:lnTo>
                        <a:pt x="390" y="30"/>
                      </a:lnTo>
                      <a:lnTo>
                        <a:pt x="388" y="28"/>
                      </a:lnTo>
                      <a:lnTo>
                        <a:pt x="386" y="28"/>
                      </a:lnTo>
                      <a:lnTo>
                        <a:pt x="384" y="28"/>
                      </a:lnTo>
                      <a:lnTo>
                        <a:pt x="384" y="28"/>
                      </a:lnTo>
                      <a:lnTo>
                        <a:pt x="382" y="10"/>
                      </a:lnTo>
                      <a:lnTo>
                        <a:pt x="382" y="0"/>
                      </a:lnTo>
                      <a:lnTo>
                        <a:pt x="382" y="0"/>
                      </a:lnTo>
                      <a:lnTo>
                        <a:pt x="382" y="0"/>
                      </a:lnTo>
                      <a:lnTo>
                        <a:pt x="382" y="0"/>
                      </a:lnTo>
                      <a:lnTo>
                        <a:pt x="378" y="0"/>
                      </a:lnTo>
                      <a:lnTo>
                        <a:pt x="374" y="0"/>
                      </a:lnTo>
                      <a:lnTo>
                        <a:pt x="374" y="0"/>
                      </a:lnTo>
                      <a:lnTo>
                        <a:pt x="374" y="0"/>
                      </a:lnTo>
                      <a:lnTo>
                        <a:pt x="374" y="0"/>
                      </a:lnTo>
                      <a:lnTo>
                        <a:pt x="374" y="10"/>
                      </a:lnTo>
                      <a:lnTo>
                        <a:pt x="374" y="10"/>
                      </a:lnTo>
                      <a:lnTo>
                        <a:pt x="374" y="28"/>
                      </a:lnTo>
                      <a:lnTo>
                        <a:pt x="370" y="28"/>
                      </a:lnTo>
                      <a:lnTo>
                        <a:pt x="366" y="28"/>
                      </a:lnTo>
                      <a:lnTo>
                        <a:pt x="366" y="30"/>
                      </a:lnTo>
                      <a:lnTo>
                        <a:pt x="366" y="30"/>
                      </a:lnTo>
                      <a:lnTo>
                        <a:pt x="358" y="70"/>
                      </a:lnTo>
                      <a:lnTo>
                        <a:pt x="356" y="110"/>
                      </a:lnTo>
                      <a:lnTo>
                        <a:pt x="310" y="64"/>
                      </a:lnTo>
                      <a:lnTo>
                        <a:pt x="302" y="72"/>
                      </a:lnTo>
                      <a:lnTo>
                        <a:pt x="356" y="128"/>
                      </a:lnTo>
                      <a:lnTo>
                        <a:pt x="356" y="128"/>
                      </a:lnTo>
                      <a:lnTo>
                        <a:pt x="356" y="154"/>
                      </a:lnTo>
                      <a:lnTo>
                        <a:pt x="356" y="154"/>
                      </a:lnTo>
                      <a:lnTo>
                        <a:pt x="348" y="182"/>
                      </a:lnTo>
                      <a:lnTo>
                        <a:pt x="266" y="104"/>
                      </a:lnTo>
                      <a:lnTo>
                        <a:pt x="258" y="112"/>
                      </a:lnTo>
                      <a:lnTo>
                        <a:pt x="342" y="200"/>
                      </a:lnTo>
                      <a:lnTo>
                        <a:pt x="342" y="200"/>
                      </a:lnTo>
                      <a:lnTo>
                        <a:pt x="336" y="218"/>
                      </a:lnTo>
                      <a:lnTo>
                        <a:pt x="328" y="234"/>
                      </a:lnTo>
                      <a:lnTo>
                        <a:pt x="318" y="246"/>
                      </a:lnTo>
                      <a:lnTo>
                        <a:pt x="308" y="258"/>
                      </a:lnTo>
                      <a:lnTo>
                        <a:pt x="308" y="258"/>
                      </a:lnTo>
                      <a:lnTo>
                        <a:pt x="308" y="202"/>
                      </a:lnTo>
                      <a:lnTo>
                        <a:pt x="308" y="194"/>
                      </a:lnTo>
                      <a:lnTo>
                        <a:pt x="308" y="192"/>
                      </a:lnTo>
                      <a:lnTo>
                        <a:pt x="306" y="192"/>
                      </a:lnTo>
                      <a:lnTo>
                        <a:pt x="304" y="192"/>
                      </a:lnTo>
                      <a:lnTo>
                        <a:pt x="304" y="192"/>
                      </a:lnTo>
                      <a:lnTo>
                        <a:pt x="302" y="192"/>
                      </a:lnTo>
                      <a:lnTo>
                        <a:pt x="298" y="198"/>
                      </a:lnTo>
                      <a:lnTo>
                        <a:pt x="292" y="244"/>
                      </a:lnTo>
                      <a:lnTo>
                        <a:pt x="292" y="244"/>
                      </a:lnTo>
                      <a:lnTo>
                        <a:pt x="288" y="256"/>
                      </a:lnTo>
                      <a:lnTo>
                        <a:pt x="282" y="268"/>
                      </a:lnTo>
                      <a:lnTo>
                        <a:pt x="282" y="268"/>
                      </a:lnTo>
                      <a:lnTo>
                        <a:pt x="278" y="268"/>
                      </a:lnTo>
                      <a:lnTo>
                        <a:pt x="278" y="268"/>
                      </a:lnTo>
                      <a:lnTo>
                        <a:pt x="268" y="266"/>
                      </a:lnTo>
                      <a:lnTo>
                        <a:pt x="256" y="264"/>
                      </a:lnTo>
                      <a:lnTo>
                        <a:pt x="256" y="264"/>
                      </a:lnTo>
                      <a:lnTo>
                        <a:pt x="218" y="248"/>
                      </a:lnTo>
                      <a:lnTo>
                        <a:pt x="210" y="246"/>
                      </a:lnTo>
                      <a:lnTo>
                        <a:pt x="206" y="246"/>
                      </a:lnTo>
                      <a:lnTo>
                        <a:pt x="206" y="250"/>
                      </a:lnTo>
                      <a:lnTo>
                        <a:pt x="206" y="250"/>
                      </a:lnTo>
                      <a:lnTo>
                        <a:pt x="206" y="252"/>
                      </a:lnTo>
                      <a:lnTo>
                        <a:pt x="212" y="258"/>
                      </a:lnTo>
                      <a:lnTo>
                        <a:pt x="228" y="266"/>
                      </a:lnTo>
                      <a:lnTo>
                        <a:pt x="262" y="284"/>
                      </a:lnTo>
                      <a:lnTo>
                        <a:pt x="262" y="284"/>
                      </a:lnTo>
                      <a:lnTo>
                        <a:pt x="246" y="288"/>
                      </a:lnTo>
                      <a:lnTo>
                        <a:pt x="228" y="290"/>
                      </a:lnTo>
                      <a:lnTo>
                        <a:pt x="228" y="290"/>
                      </a:lnTo>
                      <a:lnTo>
                        <a:pt x="210" y="288"/>
                      </a:lnTo>
                      <a:lnTo>
                        <a:pt x="190" y="286"/>
                      </a:lnTo>
                      <a:lnTo>
                        <a:pt x="158" y="172"/>
                      </a:lnTo>
                      <a:lnTo>
                        <a:pt x="146" y="174"/>
                      </a:lnTo>
                      <a:lnTo>
                        <a:pt x="174" y="282"/>
                      </a:lnTo>
                      <a:lnTo>
                        <a:pt x="174" y="282"/>
                      </a:lnTo>
                      <a:lnTo>
                        <a:pt x="140" y="272"/>
                      </a:lnTo>
                      <a:lnTo>
                        <a:pt x="140" y="272"/>
                      </a:lnTo>
                      <a:lnTo>
                        <a:pt x="122" y="262"/>
                      </a:lnTo>
                      <a:lnTo>
                        <a:pt x="102" y="190"/>
                      </a:lnTo>
                      <a:lnTo>
                        <a:pt x="92" y="192"/>
                      </a:lnTo>
                      <a:lnTo>
                        <a:pt x="106" y="254"/>
                      </a:lnTo>
                      <a:lnTo>
                        <a:pt x="106" y="254"/>
                      </a:lnTo>
                      <a:lnTo>
                        <a:pt x="72" y="236"/>
                      </a:lnTo>
                      <a:lnTo>
                        <a:pt x="36" y="222"/>
                      </a:lnTo>
                      <a:lnTo>
                        <a:pt x="32" y="222"/>
                      </a:lnTo>
                      <a:lnTo>
                        <a:pt x="30" y="226"/>
                      </a:lnTo>
                      <a:lnTo>
                        <a:pt x="30" y="226"/>
                      </a:lnTo>
                      <a:lnTo>
                        <a:pt x="14" y="218"/>
                      </a:lnTo>
                      <a:lnTo>
                        <a:pt x="4" y="212"/>
                      </a:lnTo>
                      <a:lnTo>
                        <a:pt x="4" y="214"/>
                      </a:lnTo>
                      <a:lnTo>
                        <a:pt x="4" y="214"/>
                      </a:lnTo>
                      <a:lnTo>
                        <a:pt x="4" y="214"/>
                      </a:lnTo>
                      <a:lnTo>
                        <a:pt x="2" y="216"/>
                      </a:lnTo>
                      <a:lnTo>
                        <a:pt x="0" y="220"/>
                      </a:lnTo>
                      <a:lnTo>
                        <a:pt x="0" y="220"/>
                      </a:lnTo>
                      <a:lnTo>
                        <a:pt x="0" y="220"/>
                      </a:lnTo>
                      <a:lnTo>
                        <a:pt x="0" y="220"/>
                      </a:lnTo>
                      <a:lnTo>
                        <a:pt x="10" y="226"/>
                      </a:lnTo>
                      <a:lnTo>
                        <a:pt x="10" y="226"/>
                      </a:lnTo>
                      <a:lnTo>
                        <a:pt x="24" y="236"/>
                      </a:lnTo>
                      <a:lnTo>
                        <a:pt x="22" y="238"/>
                      </a:lnTo>
                      <a:lnTo>
                        <a:pt x="22" y="238"/>
                      </a:lnTo>
                      <a:lnTo>
                        <a:pt x="20" y="242"/>
                      </a:lnTo>
                      <a:lnTo>
                        <a:pt x="24" y="244"/>
                      </a:lnTo>
                      <a:lnTo>
                        <a:pt x="24" y="244"/>
                      </a:lnTo>
                      <a:lnTo>
                        <a:pt x="54" y="268"/>
                      </a:lnTo>
                      <a:lnTo>
                        <a:pt x="86" y="292"/>
                      </a:lnTo>
                      <a:lnTo>
                        <a:pt x="24" y="310"/>
                      </a:lnTo>
                      <a:lnTo>
                        <a:pt x="26" y="318"/>
                      </a:lnTo>
                      <a:lnTo>
                        <a:pt x="102" y="300"/>
                      </a:lnTo>
                      <a:lnTo>
                        <a:pt x="102" y="300"/>
                      </a:lnTo>
                      <a:lnTo>
                        <a:pt x="126" y="314"/>
                      </a:lnTo>
                      <a:lnTo>
                        <a:pt x="126" y="314"/>
                      </a:lnTo>
                      <a:lnTo>
                        <a:pt x="146" y="334"/>
                      </a:lnTo>
                      <a:lnTo>
                        <a:pt x="36" y="366"/>
                      </a:lnTo>
                      <a:lnTo>
                        <a:pt x="40" y="376"/>
                      </a:lnTo>
                      <a:lnTo>
                        <a:pt x="158" y="348"/>
                      </a:lnTo>
                      <a:lnTo>
                        <a:pt x="158" y="348"/>
                      </a:lnTo>
                      <a:lnTo>
                        <a:pt x="170" y="362"/>
                      </a:lnTo>
                      <a:lnTo>
                        <a:pt x="180" y="378"/>
                      </a:lnTo>
                      <a:lnTo>
                        <a:pt x="186" y="392"/>
                      </a:lnTo>
                      <a:lnTo>
                        <a:pt x="190" y="408"/>
                      </a:lnTo>
                      <a:lnTo>
                        <a:pt x="190" y="408"/>
                      </a:lnTo>
                      <a:lnTo>
                        <a:pt x="152" y="382"/>
                      </a:lnTo>
                      <a:lnTo>
                        <a:pt x="140" y="376"/>
                      </a:lnTo>
                      <a:lnTo>
                        <a:pt x="136" y="374"/>
                      </a:lnTo>
                      <a:lnTo>
                        <a:pt x="132" y="374"/>
                      </a:lnTo>
                      <a:lnTo>
                        <a:pt x="132" y="378"/>
                      </a:lnTo>
                      <a:lnTo>
                        <a:pt x="132" y="378"/>
                      </a:lnTo>
                      <a:lnTo>
                        <a:pt x="130" y="380"/>
                      </a:lnTo>
                      <a:lnTo>
                        <a:pt x="134" y="386"/>
                      </a:lnTo>
                      <a:lnTo>
                        <a:pt x="170" y="414"/>
                      </a:lnTo>
                      <a:lnTo>
                        <a:pt x="170" y="414"/>
                      </a:lnTo>
                      <a:lnTo>
                        <a:pt x="180" y="424"/>
                      </a:lnTo>
                      <a:lnTo>
                        <a:pt x="186" y="434"/>
                      </a:lnTo>
                      <a:lnTo>
                        <a:pt x="186" y="434"/>
                      </a:lnTo>
                      <a:lnTo>
                        <a:pt x="180" y="444"/>
                      </a:lnTo>
                      <a:lnTo>
                        <a:pt x="170" y="454"/>
                      </a:lnTo>
                      <a:lnTo>
                        <a:pt x="170" y="454"/>
                      </a:lnTo>
                      <a:lnTo>
                        <a:pt x="134" y="482"/>
                      </a:lnTo>
                      <a:lnTo>
                        <a:pt x="130" y="488"/>
                      </a:lnTo>
                      <a:lnTo>
                        <a:pt x="132" y="490"/>
                      </a:lnTo>
                      <a:lnTo>
                        <a:pt x="132" y="492"/>
                      </a:lnTo>
                      <a:lnTo>
                        <a:pt x="136" y="492"/>
                      </a:lnTo>
                      <a:lnTo>
                        <a:pt x="136" y="492"/>
                      </a:lnTo>
                      <a:lnTo>
                        <a:pt x="136" y="492"/>
                      </a:lnTo>
                      <a:lnTo>
                        <a:pt x="136" y="492"/>
                      </a:lnTo>
                      <a:lnTo>
                        <a:pt x="140" y="490"/>
                      </a:lnTo>
                      <a:lnTo>
                        <a:pt x="152" y="484"/>
                      </a:lnTo>
                      <a:lnTo>
                        <a:pt x="190" y="460"/>
                      </a:lnTo>
                      <a:lnTo>
                        <a:pt x="190" y="460"/>
                      </a:lnTo>
                      <a:lnTo>
                        <a:pt x="186" y="476"/>
                      </a:lnTo>
                      <a:lnTo>
                        <a:pt x="178" y="490"/>
                      </a:lnTo>
                      <a:lnTo>
                        <a:pt x="168" y="506"/>
                      </a:lnTo>
                      <a:lnTo>
                        <a:pt x="156" y="522"/>
                      </a:lnTo>
                      <a:lnTo>
                        <a:pt x="40" y="494"/>
                      </a:lnTo>
                      <a:lnTo>
                        <a:pt x="38" y="504"/>
                      </a:lnTo>
                      <a:lnTo>
                        <a:pt x="144" y="536"/>
                      </a:lnTo>
                      <a:lnTo>
                        <a:pt x="144" y="536"/>
                      </a:lnTo>
                      <a:lnTo>
                        <a:pt x="120" y="558"/>
                      </a:lnTo>
                      <a:lnTo>
                        <a:pt x="120" y="558"/>
                      </a:lnTo>
                      <a:lnTo>
                        <a:pt x="102" y="570"/>
                      </a:lnTo>
                      <a:lnTo>
                        <a:pt x="28" y="552"/>
                      </a:lnTo>
                      <a:lnTo>
                        <a:pt x="26" y="562"/>
                      </a:lnTo>
                      <a:lnTo>
                        <a:pt x="86" y="578"/>
                      </a:lnTo>
                      <a:lnTo>
                        <a:pt x="86" y="578"/>
                      </a:lnTo>
                      <a:lnTo>
                        <a:pt x="54" y="600"/>
                      </a:lnTo>
                      <a:lnTo>
                        <a:pt x="24" y="626"/>
                      </a:lnTo>
                      <a:lnTo>
                        <a:pt x="22" y="628"/>
                      </a:lnTo>
                      <a:lnTo>
                        <a:pt x="24" y="632"/>
                      </a:lnTo>
                      <a:lnTo>
                        <a:pt x="24" y="632"/>
                      </a:lnTo>
                      <a:lnTo>
                        <a:pt x="10" y="642"/>
                      </a:lnTo>
                      <a:lnTo>
                        <a:pt x="0" y="648"/>
                      </a:lnTo>
                      <a:lnTo>
                        <a:pt x="0" y="648"/>
                      </a:lnTo>
                      <a:lnTo>
                        <a:pt x="0" y="648"/>
                      </a:lnTo>
                      <a:lnTo>
                        <a:pt x="0" y="648"/>
                      </a:lnTo>
                      <a:lnTo>
                        <a:pt x="2" y="650"/>
                      </a:lnTo>
                      <a:lnTo>
                        <a:pt x="4" y="654"/>
                      </a:lnTo>
                      <a:lnTo>
                        <a:pt x="4" y="654"/>
                      </a:lnTo>
                      <a:lnTo>
                        <a:pt x="4" y="654"/>
                      </a:lnTo>
                      <a:lnTo>
                        <a:pt x="4" y="654"/>
                      </a:lnTo>
                      <a:lnTo>
                        <a:pt x="14" y="650"/>
                      </a:lnTo>
                      <a:lnTo>
                        <a:pt x="14" y="650"/>
                      </a:lnTo>
                      <a:lnTo>
                        <a:pt x="30" y="642"/>
                      </a:lnTo>
                      <a:lnTo>
                        <a:pt x="32" y="646"/>
                      </a:lnTo>
                      <a:lnTo>
                        <a:pt x="36" y="646"/>
                      </a:lnTo>
                      <a:lnTo>
                        <a:pt x="36" y="646"/>
                      </a:lnTo>
                      <a:lnTo>
                        <a:pt x="74" y="632"/>
                      </a:lnTo>
                      <a:lnTo>
                        <a:pt x="110" y="616"/>
                      </a:lnTo>
                      <a:lnTo>
                        <a:pt x="94" y="678"/>
                      </a:lnTo>
                      <a:lnTo>
                        <a:pt x="104" y="680"/>
                      </a:lnTo>
                      <a:lnTo>
                        <a:pt x="124" y="606"/>
                      </a:lnTo>
                      <a:lnTo>
                        <a:pt x="124" y="606"/>
                      </a:lnTo>
                      <a:lnTo>
                        <a:pt x="148" y="592"/>
                      </a:lnTo>
                      <a:lnTo>
                        <a:pt x="148" y="592"/>
                      </a:lnTo>
                      <a:lnTo>
                        <a:pt x="176" y="586"/>
                      </a:lnTo>
                      <a:lnTo>
                        <a:pt x="148" y="696"/>
                      </a:lnTo>
                      <a:lnTo>
                        <a:pt x="160" y="698"/>
                      </a:lnTo>
                      <a:lnTo>
                        <a:pt x="194" y="582"/>
                      </a:lnTo>
                      <a:lnTo>
                        <a:pt x="194" y="582"/>
                      </a:lnTo>
                      <a:lnTo>
                        <a:pt x="212" y="580"/>
                      </a:lnTo>
                      <a:lnTo>
                        <a:pt x="228" y="578"/>
                      </a:lnTo>
                      <a:lnTo>
                        <a:pt x="228" y="578"/>
                      </a:lnTo>
                      <a:lnTo>
                        <a:pt x="246" y="580"/>
                      </a:lnTo>
                      <a:lnTo>
                        <a:pt x="262" y="584"/>
                      </a:lnTo>
                      <a:lnTo>
                        <a:pt x="262" y="584"/>
                      </a:lnTo>
                      <a:lnTo>
                        <a:pt x="228" y="600"/>
                      </a:lnTo>
                      <a:lnTo>
                        <a:pt x="212" y="610"/>
                      </a:lnTo>
                      <a:lnTo>
                        <a:pt x="206" y="616"/>
                      </a:lnTo>
                      <a:lnTo>
                        <a:pt x="206" y="618"/>
                      </a:lnTo>
                      <a:lnTo>
                        <a:pt x="206" y="622"/>
                      </a:lnTo>
                      <a:lnTo>
                        <a:pt x="210" y="622"/>
                      </a:lnTo>
                      <a:lnTo>
                        <a:pt x="210" y="622"/>
                      </a:lnTo>
                      <a:lnTo>
                        <a:pt x="218" y="620"/>
                      </a:lnTo>
                      <a:lnTo>
                        <a:pt x="256" y="604"/>
                      </a:lnTo>
                      <a:lnTo>
                        <a:pt x="256" y="604"/>
                      </a:lnTo>
                      <a:lnTo>
                        <a:pt x="268" y="600"/>
                      </a:lnTo>
                      <a:lnTo>
                        <a:pt x="278" y="600"/>
                      </a:lnTo>
                      <a:lnTo>
                        <a:pt x="278" y="600"/>
                      </a:lnTo>
                      <a:lnTo>
                        <a:pt x="282" y="600"/>
                      </a:lnTo>
                      <a:lnTo>
                        <a:pt x="282" y="600"/>
                      </a:lnTo>
                      <a:lnTo>
                        <a:pt x="288" y="610"/>
                      </a:lnTo>
                      <a:lnTo>
                        <a:pt x="292" y="624"/>
                      </a:lnTo>
                      <a:lnTo>
                        <a:pt x="292" y="624"/>
                      </a:lnTo>
                      <a:lnTo>
                        <a:pt x="298" y="670"/>
                      </a:lnTo>
                      <a:lnTo>
                        <a:pt x="302" y="676"/>
                      </a:lnTo>
                      <a:lnTo>
                        <a:pt x="304" y="676"/>
                      </a:lnTo>
                      <a:lnTo>
                        <a:pt x="306" y="676"/>
                      </a:lnTo>
                      <a:lnTo>
                        <a:pt x="308" y="674"/>
                      </a:lnTo>
                      <a:lnTo>
                        <a:pt x="308" y="674"/>
                      </a:lnTo>
                      <a:lnTo>
                        <a:pt x="308" y="672"/>
                      </a:lnTo>
                      <a:lnTo>
                        <a:pt x="308" y="664"/>
                      </a:lnTo>
                      <a:lnTo>
                        <a:pt x="308" y="610"/>
                      </a:lnTo>
                      <a:lnTo>
                        <a:pt x="308" y="610"/>
                      </a:lnTo>
                      <a:lnTo>
                        <a:pt x="318" y="620"/>
                      </a:lnTo>
                      <a:lnTo>
                        <a:pt x="328" y="634"/>
                      </a:lnTo>
                      <a:lnTo>
                        <a:pt x="336" y="652"/>
                      </a:lnTo>
                      <a:lnTo>
                        <a:pt x="344" y="670"/>
                      </a:lnTo>
                      <a:lnTo>
                        <a:pt x="262" y="756"/>
                      </a:lnTo>
                      <a:lnTo>
                        <a:pt x="270" y="764"/>
                      </a:lnTo>
                      <a:lnTo>
                        <a:pt x="350" y="688"/>
                      </a:lnTo>
                      <a:lnTo>
                        <a:pt x="350" y="688"/>
                      </a:lnTo>
                      <a:lnTo>
                        <a:pt x="358" y="720"/>
                      </a:lnTo>
                      <a:lnTo>
                        <a:pt x="358" y="720"/>
                      </a:lnTo>
                      <a:lnTo>
                        <a:pt x="358" y="742"/>
                      </a:lnTo>
                      <a:lnTo>
                        <a:pt x="306" y="796"/>
                      </a:lnTo>
                      <a:lnTo>
                        <a:pt x="312" y="802"/>
                      </a:lnTo>
                      <a:lnTo>
                        <a:pt x="358" y="758"/>
                      </a:lnTo>
                      <a:lnTo>
                        <a:pt x="358" y="758"/>
                      </a:lnTo>
                      <a:lnTo>
                        <a:pt x="362" y="798"/>
                      </a:lnTo>
                      <a:lnTo>
                        <a:pt x="368" y="836"/>
                      </a:lnTo>
                      <a:lnTo>
                        <a:pt x="368" y="840"/>
                      </a:lnTo>
                      <a:lnTo>
                        <a:pt x="372" y="840"/>
                      </a:lnTo>
                      <a:lnTo>
                        <a:pt x="374" y="840"/>
                      </a:lnTo>
                      <a:lnTo>
                        <a:pt x="374" y="840"/>
                      </a:lnTo>
                      <a:lnTo>
                        <a:pt x="374" y="858"/>
                      </a:lnTo>
                      <a:lnTo>
                        <a:pt x="374" y="868"/>
                      </a:lnTo>
                      <a:lnTo>
                        <a:pt x="374" y="868"/>
                      </a:lnTo>
                      <a:lnTo>
                        <a:pt x="374" y="868"/>
                      </a:lnTo>
                      <a:lnTo>
                        <a:pt x="378" y="868"/>
                      </a:lnTo>
                      <a:lnTo>
                        <a:pt x="382" y="868"/>
                      </a:lnTo>
                      <a:lnTo>
                        <a:pt x="382" y="868"/>
                      </a:lnTo>
                      <a:lnTo>
                        <a:pt x="382" y="868"/>
                      </a:lnTo>
                      <a:lnTo>
                        <a:pt x="382" y="858"/>
                      </a:lnTo>
                      <a:lnTo>
                        <a:pt x="382" y="858"/>
                      </a:lnTo>
                      <a:lnTo>
                        <a:pt x="384" y="840"/>
                      </a:lnTo>
                      <a:lnTo>
                        <a:pt x="386" y="840"/>
                      </a:lnTo>
                      <a:lnTo>
                        <a:pt x="390" y="840"/>
                      </a:lnTo>
                      <a:lnTo>
                        <a:pt x="392" y="836"/>
                      </a:lnTo>
                      <a:lnTo>
                        <a:pt x="392" y="836"/>
                      </a:lnTo>
                      <a:lnTo>
                        <a:pt x="398" y="798"/>
                      </a:lnTo>
                      <a:lnTo>
                        <a:pt x="400" y="758"/>
                      </a:lnTo>
                      <a:lnTo>
                        <a:pt x="448" y="802"/>
                      </a:lnTo>
                      <a:lnTo>
                        <a:pt x="454" y="796"/>
                      </a:lnTo>
                      <a:lnTo>
                        <a:pt x="402" y="740"/>
                      </a:lnTo>
                      <a:lnTo>
                        <a:pt x="402" y="740"/>
                      </a:lnTo>
                      <a:lnTo>
                        <a:pt x="402" y="712"/>
                      </a:lnTo>
                      <a:lnTo>
                        <a:pt x="402" y="712"/>
                      </a:lnTo>
                      <a:lnTo>
                        <a:pt x="408" y="684"/>
                      </a:lnTo>
                      <a:lnTo>
                        <a:pt x="490" y="764"/>
                      </a:lnTo>
                      <a:lnTo>
                        <a:pt x="498" y="756"/>
                      </a:lnTo>
                      <a:lnTo>
                        <a:pt x="414" y="668"/>
                      </a:lnTo>
                      <a:lnTo>
                        <a:pt x="414" y="668"/>
                      </a:lnTo>
                      <a:lnTo>
                        <a:pt x="422" y="650"/>
                      </a:lnTo>
                      <a:lnTo>
                        <a:pt x="430" y="634"/>
                      </a:lnTo>
                      <a:lnTo>
                        <a:pt x="438" y="620"/>
                      </a:lnTo>
                      <a:lnTo>
                        <a:pt x="450" y="610"/>
                      </a:lnTo>
                      <a:lnTo>
                        <a:pt x="450" y="610"/>
                      </a:lnTo>
                      <a:lnTo>
                        <a:pt x="448" y="664"/>
                      </a:lnTo>
                      <a:lnTo>
                        <a:pt x="448" y="672"/>
                      </a:lnTo>
                      <a:lnTo>
                        <a:pt x="450" y="674"/>
                      </a:lnTo>
                      <a:lnTo>
                        <a:pt x="450" y="676"/>
                      </a:lnTo>
                      <a:lnTo>
                        <a:pt x="452" y="676"/>
                      </a:lnTo>
                      <a:lnTo>
                        <a:pt x="452" y="676"/>
                      </a:lnTo>
                      <a:lnTo>
                        <a:pt x="456" y="676"/>
                      </a:lnTo>
                      <a:lnTo>
                        <a:pt x="458" y="670"/>
                      </a:lnTo>
                      <a:lnTo>
                        <a:pt x="466" y="624"/>
                      </a:lnTo>
                      <a:lnTo>
                        <a:pt x="466" y="624"/>
                      </a:lnTo>
                      <a:lnTo>
                        <a:pt x="468" y="610"/>
                      </a:lnTo>
                      <a:lnTo>
                        <a:pt x="474" y="600"/>
                      </a:lnTo>
                      <a:lnTo>
                        <a:pt x="474" y="600"/>
                      </a:lnTo>
                      <a:lnTo>
                        <a:pt x="478" y="600"/>
                      </a:lnTo>
                      <a:lnTo>
                        <a:pt x="478" y="600"/>
                      </a:lnTo>
                      <a:lnTo>
                        <a:pt x="488" y="600"/>
                      </a:lnTo>
                      <a:lnTo>
                        <a:pt x="500" y="604"/>
                      </a:lnTo>
                      <a:lnTo>
                        <a:pt x="500" y="604"/>
                      </a:lnTo>
                      <a:lnTo>
                        <a:pt x="538" y="620"/>
                      </a:lnTo>
                      <a:lnTo>
                        <a:pt x="548" y="622"/>
                      </a:lnTo>
                      <a:lnTo>
                        <a:pt x="550" y="622"/>
                      </a:lnTo>
                      <a:lnTo>
                        <a:pt x="552" y="618"/>
                      </a:lnTo>
                      <a:lnTo>
                        <a:pt x="552" y="618"/>
                      </a:lnTo>
                      <a:lnTo>
                        <a:pt x="552" y="616"/>
                      </a:lnTo>
                      <a:lnTo>
                        <a:pt x="546" y="610"/>
                      </a:lnTo>
                      <a:lnTo>
                        <a:pt x="528" y="600"/>
                      </a:lnTo>
                      <a:lnTo>
                        <a:pt x="496" y="584"/>
                      </a:lnTo>
                      <a:lnTo>
                        <a:pt x="496" y="584"/>
                      </a:lnTo>
                      <a:lnTo>
                        <a:pt x="510" y="580"/>
                      </a:lnTo>
                      <a:lnTo>
                        <a:pt x="528" y="578"/>
                      </a:lnTo>
                      <a:lnTo>
                        <a:pt x="528" y="578"/>
                      </a:lnTo>
                      <a:lnTo>
                        <a:pt x="546" y="580"/>
                      </a:lnTo>
                      <a:lnTo>
                        <a:pt x="566" y="582"/>
                      </a:lnTo>
                      <a:lnTo>
                        <a:pt x="600" y="696"/>
                      </a:lnTo>
                      <a:lnTo>
                        <a:pt x="610" y="692"/>
                      </a:lnTo>
                      <a:lnTo>
                        <a:pt x="584" y="586"/>
                      </a:lnTo>
                      <a:lnTo>
                        <a:pt x="584" y="586"/>
                      </a:lnTo>
                      <a:lnTo>
                        <a:pt x="616" y="594"/>
                      </a:lnTo>
                      <a:lnTo>
                        <a:pt x="616" y="594"/>
                      </a:lnTo>
                      <a:lnTo>
                        <a:pt x="634" y="606"/>
                      </a:lnTo>
                      <a:lnTo>
                        <a:pt x="656" y="678"/>
                      </a:lnTo>
                      <a:lnTo>
                        <a:pt x="666" y="676"/>
                      </a:lnTo>
                      <a:lnTo>
                        <a:pt x="650" y="614"/>
                      </a:lnTo>
                      <a:lnTo>
                        <a:pt x="650" y="614"/>
                      </a:lnTo>
                      <a:lnTo>
                        <a:pt x="684" y="630"/>
                      </a:lnTo>
                      <a:lnTo>
                        <a:pt x="722" y="644"/>
                      </a:lnTo>
                      <a:lnTo>
                        <a:pt x="724" y="646"/>
                      </a:lnTo>
                      <a:lnTo>
                        <a:pt x="726" y="642"/>
                      </a:lnTo>
                      <a:lnTo>
                        <a:pt x="726" y="642"/>
                      </a:lnTo>
                      <a:lnTo>
                        <a:pt x="728" y="642"/>
                      </a:lnTo>
                      <a:lnTo>
                        <a:pt x="728" y="642"/>
                      </a:lnTo>
                      <a:lnTo>
                        <a:pt x="744" y="650"/>
                      </a:lnTo>
                      <a:lnTo>
                        <a:pt x="752" y="654"/>
                      </a:lnTo>
                      <a:lnTo>
                        <a:pt x="752" y="654"/>
                      </a:lnTo>
                      <a:lnTo>
                        <a:pt x="752" y="654"/>
                      </a:lnTo>
                      <a:lnTo>
                        <a:pt x="752" y="654"/>
                      </a:lnTo>
                      <a:lnTo>
                        <a:pt x="754" y="650"/>
                      </a:lnTo>
                      <a:lnTo>
                        <a:pt x="756" y="648"/>
                      </a:lnTo>
                      <a:lnTo>
                        <a:pt x="756" y="648"/>
                      </a:lnTo>
                      <a:lnTo>
                        <a:pt x="756" y="648"/>
                      </a:lnTo>
                      <a:lnTo>
                        <a:pt x="756" y="648"/>
                      </a:lnTo>
                      <a:lnTo>
                        <a:pt x="748" y="642"/>
                      </a:lnTo>
                      <a:close/>
                      <a:moveTo>
                        <a:pt x="418" y="434"/>
                      </a:moveTo>
                      <a:lnTo>
                        <a:pt x="418" y="434"/>
                      </a:lnTo>
                      <a:lnTo>
                        <a:pt x="446" y="414"/>
                      </a:lnTo>
                      <a:lnTo>
                        <a:pt x="474" y="396"/>
                      </a:lnTo>
                      <a:lnTo>
                        <a:pt x="528" y="434"/>
                      </a:lnTo>
                      <a:lnTo>
                        <a:pt x="474" y="472"/>
                      </a:lnTo>
                      <a:lnTo>
                        <a:pt x="474" y="472"/>
                      </a:lnTo>
                      <a:lnTo>
                        <a:pt x="446" y="454"/>
                      </a:lnTo>
                      <a:lnTo>
                        <a:pt x="418" y="434"/>
                      </a:lnTo>
                      <a:lnTo>
                        <a:pt x="418" y="434"/>
                      </a:lnTo>
                      <a:close/>
                      <a:moveTo>
                        <a:pt x="398" y="400"/>
                      </a:moveTo>
                      <a:lnTo>
                        <a:pt x="398" y="400"/>
                      </a:lnTo>
                      <a:lnTo>
                        <a:pt x="394" y="366"/>
                      </a:lnTo>
                      <a:lnTo>
                        <a:pt x="392" y="332"/>
                      </a:lnTo>
                      <a:lnTo>
                        <a:pt x="454" y="304"/>
                      </a:lnTo>
                      <a:lnTo>
                        <a:pt x="460" y="370"/>
                      </a:lnTo>
                      <a:lnTo>
                        <a:pt x="460" y="370"/>
                      </a:lnTo>
                      <a:lnTo>
                        <a:pt x="430" y="386"/>
                      </a:lnTo>
                      <a:lnTo>
                        <a:pt x="398" y="400"/>
                      </a:lnTo>
                      <a:lnTo>
                        <a:pt x="398" y="400"/>
                      </a:lnTo>
                      <a:close/>
                      <a:moveTo>
                        <a:pt x="358" y="400"/>
                      </a:moveTo>
                      <a:lnTo>
                        <a:pt x="358" y="400"/>
                      </a:lnTo>
                      <a:lnTo>
                        <a:pt x="328" y="386"/>
                      </a:lnTo>
                      <a:lnTo>
                        <a:pt x="298" y="370"/>
                      </a:lnTo>
                      <a:lnTo>
                        <a:pt x="304" y="304"/>
                      </a:lnTo>
                      <a:lnTo>
                        <a:pt x="364" y="332"/>
                      </a:lnTo>
                      <a:lnTo>
                        <a:pt x="364" y="332"/>
                      </a:lnTo>
                      <a:lnTo>
                        <a:pt x="362" y="366"/>
                      </a:lnTo>
                      <a:lnTo>
                        <a:pt x="358" y="400"/>
                      </a:lnTo>
                      <a:lnTo>
                        <a:pt x="358" y="400"/>
                      </a:lnTo>
                      <a:close/>
                      <a:moveTo>
                        <a:pt x="338" y="434"/>
                      </a:moveTo>
                      <a:lnTo>
                        <a:pt x="338" y="434"/>
                      </a:lnTo>
                      <a:lnTo>
                        <a:pt x="312" y="454"/>
                      </a:lnTo>
                      <a:lnTo>
                        <a:pt x="284" y="472"/>
                      </a:lnTo>
                      <a:lnTo>
                        <a:pt x="228" y="434"/>
                      </a:lnTo>
                      <a:lnTo>
                        <a:pt x="284" y="396"/>
                      </a:lnTo>
                      <a:lnTo>
                        <a:pt x="284" y="396"/>
                      </a:lnTo>
                      <a:lnTo>
                        <a:pt x="312" y="414"/>
                      </a:lnTo>
                      <a:lnTo>
                        <a:pt x="338" y="434"/>
                      </a:lnTo>
                      <a:lnTo>
                        <a:pt x="338" y="434"/>
                      </a:lnTo>
                      <a:close/>
                      <a:moveTo>
                        <a:pt x="358" y="468"/>
                      </a:moveTo>
                      <a:lnTo>
                        <a:pt x="358" y="468"/>
                      </a:lnTo>
                      <a:lnTo>
                        <a:pt x="362" y="502"/>
                      </a:lnTo>
                      <a:lnTo>
                        <a:pt x="364" y="536"/>
                      </a:lnTo>
                      <a:lnTo>
                        <a:pt x="304" y="564"/>
                      </a:lnTo>
                      <a:lnTo>
                        <a:pt x="298" y="496"/>
                      </a:lnTo>
                      <a:lnTo>
                        <a:pt x="298" y="496"/>
                      </a:lnTo>
                      <a:lnTo>
                        <a:pt x="328" y="482"/>
                      </a:lnTo>
                      <a:lnTo>
                        <a:pt x="358" y="468"/>
                      </a:lnTo>
                      <a:lnTo>
                        <a:pt x="358" y="468"/>
                      </a:lnTo>
                      <a:close/>
                      <a:moveTo>
                        <a:pt x="398" y="468"/>
                      </a:moveTo>
                      <a:lnTo>
                        <a:pt x="398" y="468"/>
                      </a:lnTo>
                      <a:lnTo>
                        <a:pt x="430" y="482"/>
                      </a:lnTo>
                      <a:lnTo>
                        <a:pt x="460" y="498"/>
                      </a:lnTo>
                      <a:lnTo>
                        <a:pt x="454" y="564"/>
                      </a:lnTo>
                      <a:lnTo>
                        <a:pt x="392" y="536"/>
                      </a:lnTo>
                      <a:lnTo>
                        <a:pt x="392" y="536"/>
                      </a:lnTo>
                      <a:lnTo>
                        <a:pt x="394" y="502"/>
                      </a:lnTo>
                      <a:lnTo>
                        <a:pt x="398" y="468"/>
                      </a:lnTo>
                      <a:lnTo>
                        <a:pt x="398" y="468"/>
                      </a:lnTo>
                      <a:close/>
                    </a:path>
                  </a:pathLst>
                </a:custGeom>
                <a:solidFill>
                  <a:srgbClr val="FEFFFF">
                    <a:alpha val="3000"/>
                  </a:srgbClr>
                </a:solidFill>
                <a:ln>
                  <a:solidFill>
                    <a:srgbClr val="FEFFFF">
                      <a:alpha val="5000"/>
                    </a:srgbClr>
                  </a:solidFill>
                </a:ln>
                <a:effectLst>
                  <a:glow rad="101600">
                    <a:srgbClr val="FEFEFE">
                      <a:alpha val="6000"/>
                    </a:srgbClr>
                  </a:glow>
                </a:effectLst>
              </p:spPr>
              <p:txBody>
                <a:bodyPr/>
                <a:lstStyle/>
                <a:p>
                  <a:pPr eaLnBrk="0" hangingPunct="0">
                    <a:defRPr/>
                  </a:pPr>
                  <a:endParaRPr lang="en-US"/>
                </a:p>
              </p:txBody>
            </p:sp>
            <p:sp>
              <p:nvSpPr>
                <p:cNvPr id="236" name="Freeform 29"/>
                <p:cNvSpPr>
                  <a:spLocks noChangeAspect="1"/>
                </p:cNvSpPr>
                <p:nvPr/>
              </p:nvSpPr>
              <p:spPr bwMode="auto">
                <a:xfrm rot="18879730">
                  <a:off x="8304829" y="977901"/>
                  <a:ext cx="642197" cy="728980"/>
                </a:xfrm>
                <a:custGeom>
                  <a:avLst/>
                  <a:gdLst>
                    <a:gd name="T0" fmla="*/ 738 w 740"/>
                    <a:gd name="T1" fmla="*/ 546 h 840"/>
                    <a:gd name="T2" fmla="*/ 598 w 740"/>
                    <a:gd name="T3" fmla="*/ 524 h 840"/>
                    <a:gd name="T4" fmla="*/ 564 w 740"/>
                    <a:gd name="T5" fmla="*/ 506 h 840"/>
                    <a:gd name="T6" fmla="*/ 510 w 740"/>
                    <a:gd name="T7" fmla="*/ 458 h 840"/>
                    <a:gd name="T8" fmla="*/ 486 w 740"/>
                    <a:gd name="T9" fmla="*/ 406 h 840"/>
                    <a:gd name="T10" fmla="*/ 558 w 740"/>
                    <a:gd name="T11" fmla="*/ 330 h 840"/>
                    <a:gd name="T12" fmla="*/ 724 w 740"/>
                    <a:gd name="T13" fmla="*/ 344 h 840"/>
                    <a:gd name="T14" fmla="*/ 736 w 740"/>
                    <a:gd name="T15" fmla="*/ 286 h 840"/>
                    <a:gd name="T16" fmla="*/ 740 w 740"/>
                    <a:gd name="T17" fmla="*/ 216 h 840"/>
                    <a:gd name="T18" fmla="*/ 650 w 740"/>
                    <a:gd name="T19" fmla="*/ 230 h 840"/>
                    <a:gd name="T20" fmla="*/ 606 w 740"/>
                    <a:gd name="T21" fmla="*/ 256 h 840"/>
                    <a:gd name="T22" fmla="*/ 556 w 740"/>
                    <a:gd name="T23" fmla="*/ 288 h 840"/>
                    <a:gd name="T24" fmla="*/ 512 w 740"/>
                    <a:gd name="T25" fmla="*/ 308 h 840"/>
                    <a:gd name="T26" fmla="*/ 442 w 740"/>
                    <a:gd name="T27" fmla="*/ 320 h 840"/>
                    <a:gd name="T28" fmla="*/ 414 w 740"/>
                    <a:gd name="T29" fmla="*/ 300 h 840"/>
                    <a:gd name="T30" fmla="*/ 390 w 740"/>
                    <a:gd name="T31" fmla="*/ 204 h 840"/>
                    <a:gd name="T32" fmla="*/ 392 w 740"/>
                    <a:gd name="T33" fmla="*/ 164 h 840"/>
                    <a:gd name="T34" fmla="*/ 392 w 740"/>
                    <a:gd name="T35" fmla="*/ 80 h 840"/>
                    <a:gd name="T36" fmla="*/ 378 w 740"/>
                    <a:gd name="T37" fmla="*/ 0 h 840"/>
                    <a:gd name="T38" fmla="*/ 350 w 740"/>
                    <a:gd name="T39" fmla="*/ 42 h 840"/>
                    <a:gd name="T40" fmla="*/ 348 w 740"/>
                    <a:gd name="T41" fmla="*/ 100 h 840"/>
                    <a:gd name="T42" fmla="*/ 350 w 740"/>
                    <a:gd name="T43" fmla="*/ 192 h 840"/>
                    <a:gd name="T44" fmla="*/ 352 w 740"/>
                    <a:gd name="T45" fmla="*/ 214 h 840"/>
                    <a:gd name="T46" fmla="*/ 316 w 740"/>
                    <a:gd name="T47" fmla="*/ 320 h 840"/>
                    <a:gd name="T48" fmla="*/ 254 w 740"/>
                    <a:gd name="T49" fmla="*/ 316 h 840"/>
                    <a:gd name="T50" fmla="*/ 196 w 740"/>
                    <a:gd name="T51" fmla="*/ 294 h 840"/>
                    <a:gd name="T52" fmla="*/ 162 w 740"/>
                    <a:gd name="T53" fmla="*/ 272 h 840"/>
                    <a:gd name="T54" fmla="*/ 90 w 740"/>
                    <a:gd name="T55" fmla="*/ 230 h 840"/>
                    <a:gd name="T56" fmla="*/ 2 w 740"/>
                    <a:gd name="T57" fmla="*/ 214 h 840"/>
                    <a:gd name="T58" fmla="*/ 36 w 740"/>
                    <a:gd name="T59" fmla="*/ 246 h 840"/>
                    <a:gd name="T60" fmla="*/ 84 w 740"/>
                    <a:gd name="T61" fmla="*/ 278 h 840"/>
                    <a:gd name="T62" fmla="*/ 166 w 740"/>
                    <a:gd name="T63" fmla="*/ 322 h 840"/>
                    <a:gd name="T64" fmla="*/ 186 w 740"/>
                    <a:gd name="T65" fmla="*/ 332 h 840"/>
                    <a:gd name="T66" fmla="*/ 260 w 740"/>
                    <a:gd name="T67" fmla="*/ 418 h 840"/>
                    <a:gd name="T68" fmla="*/ 208 w 740"/>
                    <a:gd name="T69" fmla="*/ 482 h 840"/>
                    <a:gd name="T70" fmla="*/ 164 w 740"/>
                    <a:gd name="T71" fmla="*/ 514 h 840"/>
                    <a:gd name="T72" fmla="*/ 84 w 740"/>
                    <a:gd name="T73" fmla="*/ 558 h 840"/>
                    <a:gd name="T74" fmla="*/ 36 w 740"/>
                    <a:gd name="T75" fmla="*/ 590 h 840"/>
                    <a:gd name="T76" fmla="*/ 16 w 740"/>
                    <a:gd name="T77" fmla="*/ 636 h 840"/>
                    <a:gd name="T78" fmla="*/ 108 w 740"/>
                    <a:gd name="T79" fmla="*/ 596 h 840"/>
                    <a:gd name="T80" fmla="*/ 144 w 740"/>
                    <a:gd name="T81" fmla="*/ 692 h 840"/>
                    <a:gd name="T82" fmla="*/ 204 w 740"/>
                    <a:gd name="T83" fmla="*/ 534 h 840"/>
                    <a:gd name="T84" fmla="*/ 300 w 740"/>
                    <a:gd name="T85" fmla="*/ 512 h 840"/>
                    <a:gd name="T86" fmla="*/ 328 w 740"/>
                    <a:gd name="T87" fmla="*/ 534 h 840"/>
                    <a:gd name="T88" fmla="*/ 352 w 740"/>
                    <a:gd name="T89" fmla="*/ 630 h 840"/>
                    <a:gd name="T90" fmla="*/ 350 w 740"/>
                    <a:gd name="T91" fmla="*/ 670 h 840"/>
                    <a:gd name="T92" fmla="*/ 350 w 740"/>
                    <a:gd name="T93" fmla="*/ 754 h 840"/>
                    <a:gd name="T94" fmla="*/ 364 w 740"/>
                    <a:gd name="T95" fmla="*/ 840 h 840"/>
                    <a:gd name="T96" fmla="*/ 384 w 740"/>
                    <a:gd name="T97" fmla="*/ 836 h 840"/>
                    <a:gd name="T98" fmla="*/ 394 w 740"/>
                    <a:gd name="T99" fmla="*/ 734 h 840"/>
                    <a:gd name="T100" fmla="*/ 496 w 740"/>
                    <a:gd name="T101" fmla="*/ 750 h 840"/>
                    <a:gd name="T102" fmla="*/ 390 w 740"/>
                    <a:gd name="T103" fmla="*/ 620 h 840"/>
                    <a:gd name="T104" fmla="*/ 420 w 740"/>
                    <a:gd name="T105" fmla="*/ 522 h 840"/>
                    <a:gd name="T106" fmla="*/ 464 w 740"/>
                    <a:gd name="T107" fmla="*/ 514 h 840"/>
                    <a:gd name="T108" fmla="*/ 546 w 740"/>
                    <a:gd name="T109" fmla="*/ 540 h 840"/>
                    <a:gd name="T110" fmla="*/ 580 w 740"/>
                    <a:gd name="T111" fmla="*/ 562 h 840"/>
                    <a:gd name="T112" fmla="*/ 652 w 740"/>
                    <a:gd name="T113" fmla="*/ 604 h 840"/>
                    <a:gd name="T114" fmla="*/ 740 w 740"/>
                    <a:gd name="T115" fmla="*/ 616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40" h="840">
                      <a:moveTo>
                        <a:pt x="738" y="614"/>
                      </a:moveTo>
                      <a:lnTo>
                        <a:pt x="738" y="614"/>
                      </a:lnTo>
                      <a:lnTo>
                        <a:pt x="706" y="588"/>
                      </a:lnTo>
                      <a:lnTo>
                        <a:pt x="672" y="564"/>
                      </a:lnTo>
                      <a:lnTo>
                        <a:pt x="738" y="546"/>
                      </a:lnTo>
                      <a:lnTo>
                        <a:pt x="734" y="536"/>
                      </a:lnTo>
                      <a:lnTo>
                        <a:pt x="658" y="556"/>
                      </a:lnTo>
                      <a:lnTo>
                        <a:pt x="658" y="556"/>
                      </a:lnTo>
                      <a:lnTo>
                        <a:pt x="628" y="538"/>
                      </a:lnTo>
                      <a:lnTo>
                        <a:pt x="598" y="524"/>
                      </a:lnTo>
                      <a:lnTo>
                        <a:pt x="726" y="488"/>
                      </a:lnTo>
                      <a:lnTo>
                        <a:pt x="722" y="476"/>
                      </a:lnTo>
                      <a:lnTo>
                        <a:pt x="576" y="512"/>
                      </a:lnTo>
                      <a:lnTo>
                        <a:pt x="576" y="512"/>
                      </a:lnTo>
                      <a:lnTo>
                        <a:pt x="564" y="506"/>
                      </a:lnTo>
                      <a:lnTo>
                        <a:pt x="564" y="506"/>
                      </a:lnTo>
                      <a:lnTo>
                        <a:pt x="556" y="502"/>
                      </a:lnTo>
                      <a:lnTo>
                        <a:pt x="556" y="502"/>
                      </a:lnTo>
                      <a:lnTo>
                        <a:pt x="532" y="480"/>
                      </a:lnTo>
                      <a:lnTo>
                        <a:pt x="510" y="458"/>
                      </a:lnTo>
                      <a:lnTo>
                        <a:pt x="492" y="438"/>
                      </a:lnTo>
                      <a:lnTo>
                        <a:pt x="486" y="426"/>
                      </a:lnTo>
                      <a:lnTo>
                        <a:pt x="482" y="418"/>
                      </a:lnTo>
                      <a:lnTo>
                        <a:pt x="482" y="418"/>
                      </a:lnTo>
                      <a:lnTo>
                        <a:pt x="486" y="406"/>
                      </a:lnTo>
                      <a:lnTo>
                        <a:pt x="492" y="396"/>
                      </a:lnTo>
                      <a:lnTo>
                        <a:pt x="510" y="374"/>
                      </a:lnTo>
                      <a:lnTo>
                        <a:pt x="532" y="352"/>
                      </a:lnTo>
                      <a:lnTo>
                        <a:pt x="558" y="330"/>
                      </a:lnTo>
                      <a:lnTo>
                        <a:pt x="558" y="330"/>
                      </a:lnTo>
                      <a:lnTo>
                        <a:pt x="564" y="326"/>
                      </a:lnTo>
                      <a:lnTo>
                        <a:pt x="564" y="326"/>
                      </a:lnTo>
                      <a:lnTo>
                        <a:pt x="578" y="320"/>
                      </a:lnTo>
                      <a:lnTo>
                        <a:pt x="720" y="354"/>
                      </a:lnTo>
                      <a:lnTo>
                        <a:pt x="724" y="344"/>
                      </a:lnTo>
                      <a:lnTo>
                        <a:pt x="600" y="308"/>
                      </a:lnTo>
                      <a:lnTo>
                        <a:pt x="600" y="308"/>
                      </a:lnTo>
                      <a:lnTo>
                        <a:pt x="658" y="276"/>
                      </a:lnTo>
                      <a:lnTo>
                        <a:pt x="734" y="294"/>
                      </a:lnTo>
                      <a:lnTo>
                        <a:pt x="736" y="286"/>
                      </a:lnTo>
                      <a:lnTo>
                        <a:pt x="672" y="266"/>
                      </a:lnTo>
                      <a:lnTo>
                        <a:pt x="672" y="266"/>
                      </a:lnTo>
                      <a:lnTo>
                        <a:pt x="706" y="244"/>
                      </a:lnTo>
                      <a:lnTo>
                        <a:pt x="738" y="218"/>
                      </a:lnTo>
                      <a:lnTo>
                        <a:pt x="740" y="216"/>
                      </a:lnTo>
                      <a:lnTo>
                        <a:pt x="728" y="196"/>
                      </a:lnTo>
                      <a:lnTo>
                        <a:pt x="726" y="198"/>
                      </a:lnTo>
                      <a:lnTo>
                        <a:pt x="726" y="198"/>
                      </a:lnTo>
                      <a:lnTo>
                        <a:pt x="686" y="212"/>
                      </a:lnTo>
                      <a:lnTo>
                        <a:pt x="650" y="230"/>
                      </a:lnTo>
                      <a:lnTo>
                        <a:pt x="666" y="164"/>
                      </a:lnTo>
                      <a:lnTo>
                        <a:pt x="656" y="162"/>
                      </a:lnTo>
                      <a:lnTo>
                        <a:pt x="634" y="238"/>
                      </a:lnTo>
                      <a:lnTo>
                        <a:pt x="634" y="238"/>
                      </a:lnTo>
                      <a:lnTo>
                        <a:pt x="606" y="256"/>
                      </a:lnTo>
                      <a:lnTo>
                        <a:pt x="578" y="272"/>
                      </a:lnTo>
                      <a:lnTo>
                        <a:pt x="608" y="146"/>
                      </a:lnTo>
                      <a:lnTo>
                        <a:pt x="598" y="142"/>
                      </a:lnTo>
                      <a:lnTo>
                        <a:pt x="556" y="288"/>
                      </a:lnTo>
                      <a:lnTo>
                        <a:pt x="556" y="288"/>
                      </a:lnTo>
                      <a:lnTo>
                        <a:pt x="546" y="294"/>
                      </a:lnTo>
                      <a:lnTo>
                        <a:pt x="546" y="294"/>
                      </a:lnTo>
                      <a:lnTo>
                        <a:pt x="538" y="298"/>
                      </a:lnTo>
                      <a:lnTo>
                        <a:pt x="538" y="298"/>
                      </a:lnTo>
                      <a:lnTo>
                        <a:pt x="512" y="308"/>
                      </a:lnTo>
                      <a:lnTo>
                        <a:pt x="486" y="314"/>
                      </a:lnTo>
                      <a:lnTo>
                        <a:pt x="462" y="318"/>
                      </a:lnTo>
                      <a:lnTo>
                        <a:pt x="442" y="320"/>
                      </a:lnTo>
                      <a:lnTo>
                        <a:pt x="442" y="320"/>
                      </a:lnTo>
                      <a:lnTo>
                        <a:pt x="442" y="320"/>
                      </a:lnTo>
                      <a:lnTo>
                        <a:pt x="442" y="320"/>
                      </a:lnTo>
                      <a:lnTo>
                        <a:pt x="426" y="320"/>
                      </a:lnTo>
                      <a:lnTo>
                        <a:pt x="426" y="320"/>
                      </a:lnTo>
                      <a:lnTo>
                        <a:pt x="420" y="310"/>
                      </a:lnTo>
                      <a:lnTo>
                        <a:pt x="414" y="300"/>
                      </a:lnTo>
                      <a:lnTo>
                        <a:pt x="404" y="274"/>
                      </a:lnTo>
                      <a:lnTo>
                        <a:pt x="396" y="244"/>
                      </a:lnTo>
                      <a:lnTo>
                        <a:pt x="388" y="210"/>
                      </a:lnTo>
                      <a:lnTo>
                        <a:pt x="388" y="210"/>
                      </a:lnTo>
                      <a:lnTo>
                        <a:pt x="390" y="204"/>
                      </a:lnTo>
                      <a:lnTo>
                        <a:pt x="390" y="204"/>
                      </a:lnTo>
                      <a:lnTo>
                        <a:pt x="390" y="190"/>
                      </a:lnTo>
                      <a:lnTo>
                        <a:pt x="492" y="84"/>
                      </a:lnTo>
                      <a:lnTo>
                        <a:pt x="484" y="76"/>
                      </a:lnTo>
                      <a:lnTo>
                        <a:pt x="392" y="164"/>
                      </a:lnTo>
                      <a:lnTo>
                        <a:pt x="392" y="164"/>
                      </a:lnTo>
                      <a:lnTo>
                        <a:pt x="392" y="98"/>
                      </a:lnTo>
                      <a:lnTo>
                        <a:pt x="446" y="42"/>
                      </a:lnTo>
                      <a:lnTo>
                        <a:pt x="440" y="36"/>
                      </a:lnTo>
                      <a:lnTo>
                        <a:pt x="392" y="80"/>
                      </a:lnTo>
                      <a:lnTo>
                        <a:pt x="392" y="80"/>
                      </a:lnTo>
                      <a:lnTo>
                        <a:pt x="388" y="40"/>
                      </a:lnTo>
                      <a:lnTo>
                        <a:pt x="382" y="2"/>
                      </a:lnTo>
                      <a:lnTo>
                        <a:pt x="382" y="0"/>
                      </a:lnTo>
                      <a:lnTo>
                        <a:pt x="378" y="0"/>
                      </a:lnTo>
                      <a:lnTo>
                        <a:pt x="362" y="0"/>
                      </a:lnTo>
                      <a:lnTo>
                        <a:pt x="358" y="0"/>
                      </a:lnTo>
                      <a:lnTo>
                        <a:pt x="358" y="2"/>
                      </a:lnTo>
                      <a:lnTo>
                        <a:pt x="358" y="2"/>
                      </a:lnTo>
                      <a:lnTo>
                        <a:pt x="350" y="42"/>
                      </a:lnTo>
                      <a:lnTo>
                        <a:pt x="348" y="82"/>
                      </a:lnTo>
                      <a:lnTo>
                        <a:pt x="300" y="36"/>
                      </a:lnTo>
                      <a:lnTo>
                        <a:pt x="292" y="42"/>
                      </a:lnTo>
                      <a:lnTo>
                        <a:pt x="348" y="100"/>
                      </a:lnTo>
                      <a:lnTo>
                        <a:pt x="348" y="100"/>
                      </a:lnTo>
                      <a:lnTo>
                        <a:pt x="348" y="134"/>
                      </a:lnTo>
                      <a:lnTo>
                        <a:pt x="350" y="166"/>
                      </a:lnTo>
                      <a:lnTo>
                        <a:pt x="254" y="76"/>
                      </a:lnTo>
                      <a:lnTo>
                        <a:pt x="246" y="84"/>
                      </a:lnTo>
                      <a:lnTo>
                        <a:pt x="350" y="192"/>
                      </a:lnTo>
                      <a:lnTo>
                        <a:pt x="350" y="192"/>
                      </a:lnTo>
                      <a:lnTo>
                        <a:pt x="352" y="204"/>
                      </a:lnTo>
                      <a:lnTo>
                        <a:pt x="352" y="204"/>
                      </a:lnTo>
                      <a:lnTo>
                        <a:pt x="352" y="214"/>
                      </a:lnTo>
                      <a:lnTo>
                        <a:pt x="352" y="214"/>
                      </a:lnTo>
                      <a:lnTo>
                        <a:pt x="346" y="246"/>
                      </a:lnTo>
                      <a:lnTo>
                        <a:pt x="338" y="276"/>
                      </a:lnTo>
                      <a:lnTo>
                        <a:pt x="328" y="302"/>
                      </a:lnTo>
                      <a:lnTo>
                        <a:pt x="322" y="312"/>
                      </a:lnTo>
                      <a:lnTo>
                        <a:pt x="316" y="320"/>
                      </a:lnTo>
                      <a:lnTo>
                        <a:pt x="316" y="320"/>
                      </a:lnTo>
                      <a:lnTo>
                        <a:pt x="300" y="322"/>
                      </a:lnTo>
                      <a:lnTo>
                        <a:pt x="300" y="322"/>
                      </a:lnTo>
                      <a:lnTo>
                        <a:pt x="278" y="320"/>
                      </a:lnTo>
                      <a:lnTo>
                        <a:pt x="254" y="316"/>
                      </a:lnTo>
                      <a:lnTo>
                        <a:pt x="228" y="308"/>
                      </a:lnTo>
                      <a:lnTo>
                        <a:pt x="200" y="298"/>
                      </a:lnTo>
                      <a:lnTo>
                        <a:pt x="200" y="298"/>
                      </a:lnTo>
                      <a:lnTo>
                        <a:pt x="196" y="294"/>
                      </a:lnTo>
                      <a:lnTo>
                        <a:pt x="196" y="294"/>
                      </a:lnTo>
                      <a:lnTo>
                        <a:pt x="184" y="286"/>
                      </a:lnTo>
                      <a:lnTo>
                        <a:pt x="142" y="146"/>
                      </a:lnTo>
                      <a:lnTo>
                        <a:pt x="130" y="148"/>
                      </a:lnTo>
                      <a:lnTo>
                        <a:pt x="162" y="272"/>
                      </a:lnTo>
                      <a:lnTo>
                        <a:pt x="162" y="272"/>
                      </a:lnTo>
                      <a:lnTo>
                        <a:pt x="106" y="240"/>
                      </a:lnTo>
                      <a:lnTo>
                        <a:pt x="84" y="164"/>
                      </a:lnTo>
                      <a:lnTo>
                        <a:pt x="74" y="166"/>
                      </a:lnTo>
                      <a:lnTo>
                        <a:pt x="90" y="230"/>
                      </a:lnTo>
                      <a:lnTo>
                        <a:pt x="90" y="230"/>
                      </a:lnTo>
                      <a:lnTo>
                        <a:pt x="54" y="214"/>
                      </a:lnTo>
                      <a:lnTo>
                        <a:pt x="16" y="198"/>
                      </a:lnTo>
                      <a:lnTo>
                        <a:pt x="12" y="198"/>
                      </a:lnTo>
                      <a:lnTo>
                        <a:pt x="10" y="200"/>
                      </a:lnTo>
                      <a:lnTo>
                        <a:pt x="2" y="214"/>
                      </a:lnTo>
                      <a:lnTo>
                        <a:pt x="2" y="214"/>
                      </a:lnTo>
                      <a:lnTo>
                        <a:pt x="0" y="218"/>
                      </a:lnTo>
                      <a:lnTo>
                        <a:pt x="4" y="220"/>
                      </a:lnTo>
                      <a:lnTo>
                        <a:pt x="4" y="220"/>
                      </a:lnTo>
                      <a:lnTo>
                        <a:pt x="36" y="246"/>
                      </a:lnTo>
                      <a:lnTo>
                        <a:pt x="70" y="270"/>
                      </a:lnTo>
                      <a:lnTo>
                        <a:pt x="4" y="288"/>
                      </a:lnTo>
                      <a:lnTo>
                        <a:pt x="6" y="298"/>
                      </a:lnTo>
                      <a:lnTo>
                        <a:pt x="84" y="278"/>
                      </a:lnTo>
                      <a:lnTo>
                        <a:pt x="84" y="278"/>
                      </a:lnTo>
                      <a:lnTo>
                        <a:pt x="114" y="296"/>
                      </a:lnTo>
                      <a:lnTo>
                        <a:pt x="142" y="310"/>
                      </a:lnTo>
                      <a:lnTo>
                        <a:pt x="16" y="346"/>
                      </a:lnTo>
                      <a:lnTo>
                        <a:pt x="20" y="358"/>
                      </a:lnTo>
                      <a:lnTo>
                        <a:pt x="166" y="322"/>
                      </a:lnTo>
                      <a:lnTo>
                        <a:pt x="166" y="322"/>
                      </a:lnTo>
                      <a:lnTo>
                        <a:pt x="178" y="328"/>
                      </a:lnTo>
                      <a:lnTo>
                        <a:pt x="178" y="328"/>
                      </a:lnTo>
                      <a:lnTo>
                        <a:pt x="186" y="332"/>
                      </a:lnTo>
                      <a:lnTo>
                        <a:pt x="186" y="332"/>
                      </a:lnTo>
                      <a:lnTo>
                        <a:pt x="210" y="354"/>
                      </a:lnTo>
                      <a:lnTo>
                        <a:pt x="232" y="376"/>
                      </a:lnTo>
                      <a:lnTo>
                        <a:pt x="250" y="396"/>
                      </a:lnTo>
                      <a:lnTo>
                        <a:pt x="256" y="408"/>
                      </a:lnTo>
                      <a:lnTo>
                        <a:pt x="260" y="418"/>
                      </a:lnTo>
                      <a:lnTo>
                        <a:pt x="260" y="418"/>
                      </a:lnTo>
                      <a:lnTo>
                        <a:pt x="256" y="428"/>
                      </a:lnTo>
                      <a:lnTo>
                        <a:pt x="248" y="438"/>
                      </a:lnTo>
                      <a:lnTo>
                        <a:pt x="232" y="460"/>
                      </a:lnTo>
                      <a:lnTo>
                        <a:pt x="208" y="482"/>
                      </a:lnTo>
                      <a:lnTo>
                        <a:pt x="184" y="504"/>
                      </a:lnTo>
                      <a:lnTo>
                        <a:pt x="184" y="504"/>
                      </a:lnTo>
                      <a:lnTo>
                        <a:pt x="178" y="508"/>
                      </a:lnTo>
                      <a:lnTo>
                        <a:pt x="178" y="508"/>
                      </a:lnTo>
                      <a:lnTo>
                        <a:pt x="164" y="514"/>
                      </a:lnTo>
                      <a:lnTo>
                        <a:pt x="22" y="480"/>
                      </a:lnTo>
                      <a:lnTo>
                        <a:pt x="18" y="490"/>
                      </a:lnTo>
                      <a:lnTo>
                        <a:pt x="142" y="526"/>
                      </a:lnTo>
                      <a:lnTo>
                        <a:pt x="142" y="526"/>
                      </a:lnTo>
                      <a:lnTo>
                        <a:pt x="84" y="558"/>
                      </a:lnTo>
                      <a:lnTo>
                        <a:pt x="8" y="540"/>
                      </a:lnTo>
                      <a:lnTo>
                        <a:pt x="6" y="548"/>
                      </a:lnTo>
                      <a:lnTo>
                        <a:pt x="68" y="568"/>
                      </a:lnTo>
                      <a:lnTo>
                        <a:pt x="68" y="568"/>
                      </a:lnTo>
                      <a:lnTo>
                        <a:pt x="36" y="590"/>
                      </a:lnTo>
                      <a:lnTo>
                        <a:pt x="4" y="616"/>
                      </a:lnTo>
                      <a:lnTo>
                        <a:pt x="2" y="618"/>
                      </a:lnTo>
                      <a:lnTo>
                        <a:pt x="14" y="638"/>
                      </a:lnTo>
                      <a:lnTo>
                        <a:pt x="16" y="636"/>
                      </a:lnTo>
                      <a:lnTo>
                        <a:pt x="16" y="636"/>
                      </a:lnTo>
                      <a:lnTo>
                        <a:pt x="56" y="622"/>
                      </a:lnTo>
                      <a:lnTo>
                        <a:pt x="92" y="604"/>
                      </a:lnTo>
                      <a:lnTo>
                        <a:pt x="76" y="670"/>
                      </a:lnTo>
                      <a:lnTo>
                        <a:pt x="86" y="672"/>
                      </a:lnTo>
                      <a:lnTo>
                        <a:pt x="108" y="596"/>
                      </a:lnTo>
                      <a:lnTo>
                        <a:pt x="108" y="596"/>
                      </a:lnTo>
                      <a:lnTo>
                        <a:pt x="136" y="578"/>
                      </a:lnTo>
                      <a:lnTo>
                        <a:pt x="164" y="562"/>
                      </a:lnTo>
                      <a:lnTo>
                        <a:pt x="132" y="688"/>
                      </a:lnTo>
                      <a:lnTo>
                        <a:pt x="144" y="692"/>
                      </a:lnTo>
                      <a:lnTo>
                        <a:pt x="186" y="546"/>
                      </a:lnTo>
                      <a:lnTo>
                        <a:pt x="186" y="546"/>
                      </a:lnTo>
                      <a:lnTo>
                        <a:pt x="196" y="540"/>
                      </a:lnTo>
                      <a:lnTo>
                        <a:pt x="196" y="540"/>
                      </a:lnTo>
                      <a:lnTo>
                        <a:pt x="204" y="534"/>
                      </a:lnTo>
                      <a:lnTo>
                        <a:pt x="204" y="534"/>
                      </a:lnTo>
                      <a:lnTo>
                        <a:pt x="230" y="526"/>
                      </a:lnTo>
                      <a:lnTo>
                        <a:pt x="256" y="518"/>
                      </a:lnTo>
                      <a:lnTo>
                        <a:pt x="280" y="514"/>
                      </a:lnTo>
                      <a:lnTo>
                        <a:pt x="300" y="512"/>
                      </a:lnTo>
                      <a:lnTo>
                        <a:pt x="300" y="512"/>
                      </a:lnTo>
                      <a:lnTo>
                        <a:pt x="316" y="514"/>
                      </a:lnTo>
                      <a:lnTo>
                        <a:pt x="316" y="514"/>
                      </a:lnTo>
                      <a:lnTo>
                        <a:pt x="322" y="522"/>
                      </a:lnTo>
                      <a:lnTo>
                        <a:pt x="328" y="534"/>
                      </a:lnTo>
                      <a:lnTo>
                        <a:pt x="338" y="560"/>
                      </a:lnTo>
                      <a:lnTo>
                        <a:pt x="346" y="590"/>
                      </a:lnTo>
                      <a:lnTo>
                        <a:pt x="352" y="624"/>
                      </a:lnTo>
                      <a:lnTo>
                        <a:pt x="352" y="624"/>
                      </a:lnTo>
                      <a:lnTo>
                        <a:pt x="352" y="630"/>
                      </a:lnTo>
                      <a:lnTo>
                        <a:pt x="352" y="630"/>
                      </a:lnTo>
                      <a:lnTo>
                        <a:pt x="352" y="644"/>
                      </a:lnTo>
                      <a:lnTo>
                        <a:pt x="250" y="750"/>
                      </a:lnTo>
                      <a:lnTo>
                        <a:pt x="258" y="760"/>
                      </a:lnTo>
                      <a:lnTo>
                        <a:pt x="350" y="670"/>
                      </a:lnTo>
                      <a:lnTo>
                        <a:pt x="350" y="670"/>
                      </a:lnTo>
                      <a:lnTo>
                        <a:pt x="350" y="736"/>
                      </a:lnTo>
                      <a:lnTo>
                        <a:pt x="296" y="792"/>
                      </a:lnTo>
                      <a:lnTo>
                        <a:pt x="302" y="800"/>
                      </a:lnTo>
                      <a:lnTo>
                        <a:pt x="350" y="754"/>
                      </a:lnTo>
                      <a:lnTo>
                        <a:pt x="350" y="754"/>
                      </a:lnTo>
                      <a:lnTo>
                        <a:pt x="352" y="794"/>
                      </a:lnTo>
                      <a:lnTo>
                        <a:pt x="360" y="836"/>
                      </a:lnTo>
                      <a:lnTo>
                        <a:pt x="360" y="840"/>
                      </a:lnTo>
                      <a:lnTo>
                        <a:pt x="364" y="840"/>
                      </a:lnTo>
                      <a:lnTo>
                        <a:pt x="364" y="840"/>
                      </a:lnTo>
                      <a:lnTo>
                        <a:pt x="368" y="840"/>
                      </a:lnTo>
                      <a:lnTo>
                        <a:pt x="384" y="840"/>
                      </a:lnTo>
                      <a:lnTo>
                        <a:pt x="384" y="836"/>
                      </a:lnTo>
                      <a:lnTo>
                        <a:pt x="384" y="836"/>
                      </a:lnTo>
                      <a:lnTo>
                        <a:pt x="390" y="794"/>
                      </a:lnTo>
                      <a:lnTo>
                        <a:pt x="394" y="752"/>
                      </a:lnTo>
                      <a:lnTo>
                        <a:pt x="442" y="800"/>
                      </a:lnTo>
                      <a:lnTo>
                        <a:pt x="450" y="792"/>
                      </a:lnTo>
                      <a:lnTo>
                        <a:pt x="394" y="734"/>
                      </a:lnTo>
                      <a:lnTo>
                        <a:pt x="394" y="734"/>
                      </a:lnTo>
                      <a:lnTo>
                        <a:pt x="394" y="700"/>
                      </a:lnTo>
                      <a:lnTo>
                        <a:pt x="392" y="668"/>
                      </a:lnTo>
                      <a:lnTo>
                        <a:pt x="486" y="760"/>
                      </a:lnTo>
                      <a:lnTo>
                        <a:pt x="496" y="750"/>
                      </a:lnTo>
                      <a:lnTo>
                        <a:pt x="390" y="642"/>
                      </a:lnTo>
                      <a:lnTo>
                        <a:pt x="390" y="642"/>
                      </a:lnTo>
                      <a:lnTo>
                        <a:pt x="390" y="630"/>
                      </a:lnTo>
                      <a:lnTo>
                        <a:pt x="390" y="630"/>
                      </a:lnTo>
                      <a:lnTo>
                        <a:pt x="390" y="620"/>
                      </a:lnTo>
                      <a:lnTo>
                        <a:pt x="390" y="620"/>
                      </a:lnTo>
                      <a:lnTo>
                        <a:pt x="396" y="588"/>
                      </a:lnTo>
                      <a:lnTo>
                        <a:pt x="404" y="558"/>
                      </a:lnTo>
                      <a:lnTo>
                        <a:pt x="414" y="532"/>
                      </a:lnTo>
                      <a:lnTo>
                        <a:pt x="420" y="522"/>
                      </a:lnTo>
                      <a:lnTo>
                        <a:pt x="426" y="514"/>
                      </a:lnTo>
                      <a:lnTo>
                        <a:pt x="426" y="514"/>
                      </a:lnTo>
                      <a:lnTo>
                        <a:pt x="442" y="512"/>
                      </a:lnTo>
                      <a:lnTo>
                        <a:pt x="442" y="512"/>
                      </a:lnTo>
                      <a:lnTo>
                        <a:pt x="464" y="514"/>
                      </a:lnTo>
                      <a:lnTo>
                        <a:pt x="488" y="518"/>
                      </a:lnTo>
                      <a:lnTo>
                        <a:pt x="514" y="526"/>
                      </a:lnTo>
                      <a:lnTo>
                        <a:pt x="540" y="536"/>
                      </a:lnTo>
                      <a:lnTo>
                        <a:pt x="540" y="536"/>
                      </a:lnTo>
                      <a:lnTo>
                        <a:pt x="546" y="540"/>
                      </a:lnTo>
                      <a:lnTo>
                        <a:pt x="546" y="540"/>
                      </a:lnTo>
                      <a:lnTo>
                        <a:pt x="558" y="548"/>
                      </a:lnTo>
                      <a:lnTo>
                        <a:pt x="600" y="688"/>
                      </a:lnTo>
                      <a:lnTo>
                        <a:pt x="610" y="686"/>
                      </a:lnTo>
                      <a:lnTo>
                        <a:pt x="580" y="562"/>
                      </a:lnTo>
                      <a:lnTo>
                        <a:pt x="580" y="562"/>
                      </a:lnTo>
                      <a:lnTo>
                        <a:pt x="636" y="596"/>
                      </a:lnTo>
                      <a:lnTo>
                        <a:pt x="658" y="670"/>
                      </a:lnTo>
                      <a:lnTo>
                        <a:pt x="668" y="668"/>
                      </a:lnTo>
                      <a:lnTo>
                        <a:pt x="652" y="604"/>
                      </a:lnTo>
                      <a:lnTo>
                        <a:pt x="652" y="604"/>
                      </a:lnTo>
                      <a:lnTo>
                        <a:pt x="688" y="620"/>
                      </a:lnTo>
                      <a:lnTo>
                        <a:pt x="726" y="636"/>
                      </a:lnTo>
                      <a:lnTo>
                        <a:pt x="730" y="636"/>
                      </a:lnTo>
                      <a:lnTo>
                        <a:pt x="740" y="616"/>
                      </a:lnTo>
                      <a:lnTo>
                        <a:pt x="738" y="614"/>
                      </a:lnTo>
                      <a:close/>
                    </a:path>
                  </a:pathLst>
                </a:custGeom>
                <a:solidFill>
                  <a:srgbClr val="FEFFFF">
                    <a:alpha val="2000"/>
                  </a:srgbClr>
                </a:solidFill>
                <a:ln>
                  <a:noFill/>
                </a:ln>
                <a:effectLst>
                  <a:glow rad="101600">
                    <a:srgbClr val="FEFEFE">
                      <a:alpha val="4000"/>
                    </a:srgbClr>
                  </a:glow>
                </a:effectLst>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defRPr/>
                  </a:pPr>
                  <a:endParaRPr lang="en-US"/>
                </a:p>
              </p:txBody>
            </p:sp>
            <p:sp>
              <p:nvSpPr>
                <p:cNvPr id="237" name="Freeform 33"/>
                <p:cNvSpPr>
                  <a:spLocks noChangeAspect="1"/>
                </p:cNvSpPr>
                <p:nvPr/>
              </p:nvSpPr>
              <p:spPr bwMode="auto">
                <a:xfrm rot="21141884">
                  <a:off x="7350347" y="4152407"/>
                  <a:ext cx="911585" cy="1033130"/>
                </a:xfrm>
                <a:custGeom>
                  <a:avLst/>
                  <a:gdLst>
                    <a:gd name="T0" fmla="*/ 646 w 660"/>
                    <a:gd name="T1" fmla="*/ 570 h 748"/>
                    <a:gd name="T2" fmla="*/ 518 w 660"/>
                    <a:gd name="T3" fmla="*/ 506 h 748"/>
                    <a:gd name="T4" fmla="*/ 430 w 660"/>
                    <a:gd name="T5" fmla="*/ 450 h 748"/>
                    <a:gd name="T6" fmla="*/ 404 w 660"/>
                    <a:gd name="T7" fmla="*/ 468 h 748"/>
                    <a:gd name="T8" fmla="*/ 446 w 660"/>
                    <a:gd name="T9" fmla="*/ 582 h 748"/>
                    <a:gd name="T10" fmla="*/ 372 w 660"/>
                    <a:gd name="T11" fmla="*/ 462 h 748"/>
                    <a:gd name="T12" fmla="*/ 344 w 660"/>
                    <a:gd name="T13" fmla="*/ 526 h 748"/>
                    <a:gd name="T14" fmla="*/ 348 w 660"/>
                    <a:gd name="T15" fmla="*/ 598 h 748"/>
                    <a:gd name="T16" fmla="*/ 342 w 660"/>
                    <a:gd name="T17" fmla="*/ 746 h 748"/>
                    <a:gd name="T18" fmla="*/ 314 w 660"/>
                    <a:gd name="T19" fmla="*/ 710 h 748"/>
                    <a:gd name="T20" fmla="*/ 230 w 660"/>
                    <a:gd name="T21" fmla="*/ 680 h 748"/>
                    <a:gd name="T22" fmla="*/ 316 w 660"/>
                    <a:gd name="T23" fmla="*/ 460 h 748"/>
                    <a:gd name="T24" fmla="*/ 270 w 660"/>
                    <a:gd name="T25" fmla="*/ 510 h 748"/>
                    <a:gd name="T26" fmla="*/ 208 w 660"/>
                    <a:gd name="T27" fmla="*/ 576 h 748"/>
                    <a:gd name="T28" fmla="*/ 276 w 660"/>
                    <a:gd name="T29" fmla="*/ 450 h 748"/>
                    <a:gd name="T30" fmla="*/ 174 w 660"/>
                    <a:gd name="T31" fmla="*/ 482 h 748"/>
                    <a:gd name="T32" fmla="*/ 76 w 660"/>
                    <a:gd name="T33" fmla="*/ 602 h 748"/>
                    <a:gd name="T34" fmla="*/ 10 w 660"/>
                    <a:gd name="T35" fmla="*/ 566 h 748"/>
                    <a:gd name="T36" fmla="*/ 60 w 660"/>
                    <a:gd name="T37" fmla="*/ 506 h 748"/>
                    <a:gd name="T38" fmla="*/ 18 w 660"/>
                    <a:gd name="T39" fmla="*/ 428 h 748"/>
                    <a:gd name="T40" fmla="*/ 280 w 660"/>
                    <a:gd name="T41" fmla="*/ 382 h 748"/>
                    <a:gd name="T42" fmla="*/ 214 w 660"/>
                    <a:gd name="T43" fmla="*/ 386 h 748"/>
                    <a:gd name="T44" fmla="*/ 90 w 660"/>
                    <a:gd name="T45" fmla="*/ 366 h 748"/>
                    <a:gd name="T46" fmla="*/ 212 w 660"/>
                    <a:gd name="T47" fmla="*/ 360 h 748"/>
                    <a:gd name="T48" fmla="*/ 252 w 660"/>
                    <a:gd name="T49" fmla="*/ 342 h 748"/>
                    <a:gd name="T50" fmla="*/ 128 w 660"/>
                    <a:gd name="T51" fmla="*/ 278 h 748"/>
                    <a:gd name="T52" fmla="*/ 32 w 660"/>
                    <a:gd name="T53" fmla="*/ 220 h 748"/>
                    <a:gd name="T54" fmla="*/ 16 w 660"/>
                    <a:gd name="T55" fmla="*/ 178 h 748"/>
                    <a:gd name="T56" fmla="*/ 96 w 660"/>
                    <a:gd name="T57" fmla="*/ 214 h 748"/>
                    <a:gd name="T58" fmla="*/ 176 w 660"/>
                    <a:gd name="T59" fmla="*/ 264 h 748"/>
                    <a:gd name="T60" fmla="*/ 272 w 660"/>
                    <a:gd name="T61" fmla="*/ 292 h 748"/>
                    <a:gd name="T62" fmla="*/ 202 w 660"/>
                    <a:gd name="T63" fmla="*/ 168 h 748"/>
                    <a:gd name="T64" fmla="*/ 282 w 660"/>
                    <a:gd name="T65" fmla="*/ 262 h 748"/>
                    <a:gd name="T66" fmla="*/ 318 w 660"/>
                    <a:gd name="T67" fmla="*/ 290 h 748"/>
                    <a:gd name="T68" fmla="*/ 312 w 660"/>
                    <a:gd name="T69" fmla="*/ 150 h 748"/>
                    <a:gd name="T70" fmla="*/ 314 w 660"/>
                    <a:gd name="T71" fmla="*/ 38 h 748"/>
                    <a:gd name="T72" fmla="*/ 342 w 660"/>
                    <a:gd name="T73" fmla="*/ 2 h 748"/>
                    <a:gd name="T74" fmla="*/ 352 w 660"/>
                    <a:gd name="T75" fmla="*/ 148 h 748"/>
                    <a:gd name="T76" fmla="*/ 346 w 660"/>
                    <a:gd name="T77" fmla="*/ 254 h 748"/>
                    <a:gd name="T78" fmla="*/ 380 w 660"/>
                    <a:gd name="T79" fmla="*/ 262 h 748"/>
                    <a:gd name="T80" fmla="*/ 460 w 660"/>
                    <a:gd name="T81" fmla="*/ 164 h 748"/>
                    <a:gd name="T82" fmla="*/ 402 w 660"/>
                    <a:gd name="T83" fmla="*/ 274 h 748"/>
                    <a:gd name="T84" fmla="*/ 428 w 660"/>
                    <a:gd name="T85" fmla="*/ 304 h 748"/>
                    <a:gd name="T86" fmla="*/ 516 w 660"/>
                    <a:gd name="T87" fmla="*/ 246 h 748"/>
                    <a:gd name="T88" fmla="*/ 648 w 660"/>
                    <a:gd name="T89" fmla="*/ 180 h 748"/>
                    <a:gd name="T90" fmla="*/ 658 w 660"/>
                    <a:gd name="T91" fmla="*/ 198 h 748"/>
                    <a:gd name="T92" fmla="*/ 538 w 660"/>
                    <a:gd name="T93" fmla="*/ 278 h 748"/>
                    <a:gd name="T94" fmla="*/ 444 w 660"/>
                    <a:gd name="T95" fmla="*/ 326 h 748"/>
                    <a:gd name="T96" fmla="*/ 432 w 660"/>
                    <a:gd name="T97" fmla="*/ 360 h 748"/>
                    <a:gd name="T98" fmla="*/ 572 w 660"/>
                    <a:gd name="T99" fmla="*/ 362 h 748"/>
                    <a:gd name="T100" fmla="*/ 488 w 660"/>
                    <a:gd name="T101" fmla="*/ 384 h 748"/>
                    <a:gd name="T102" fmla="*/ 392 w 660"/>
                    <a:gd name="T103" fmla="*/ 382 h 748"/>
                    <a:gd name="T104" fmla="*/ 502 w 660"/>
                    <a:gd name="T105" fmla="*/ 456 h 748"/>
                    <a:gd name="T106" fmla="*/ 586 w 660"/>
                    <a:gd name="T107" fmla="*/ 498 h 748"/>
                    <a:gd name="T108" fmla="*/ 660 w 660"/>
                    <a:gd name="T109" fmla="*/ 554 h 7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60" h="748">
                      <a:moveTo>
                        <a:pt x="660" y="554"/>
                      </a:moveTo>
                      <a:lnTo>
                        <a:pt x="658" y="556"/>
                      </a:lnTo>
                      <a:lnTo>
                        <a:pt x="658" y="556"/>
                      </a:lnTo>
                      <a:lnTo>
                        <a:pt x="652" y="568"/>
                      </a:lnTo>
                      <a:lnTo>
                        <a:pt x="650" y="572"/>
                      </a:lnTo>
                      <a:lnTo>
                        <a:pt x="646" y="570"/>
                      </a:lnTo>
                      <a:lnTo>
                        <a:pt x="646" y="570"/>
                      </a:lnTo>
                      <a:lnTo>
                        <a:pt x="614" y="558"/>
                      </a:lnTo>
                      <a:lnTo>
                        <a:pt x="580" y="542"/>
                      </a:lnTo>
                      <a:lnTo>
                        <a:pt x="594" y="598"/>
                      </a:lnTo>
                      <a:lnTo>
                        <a:pt x="586" y="602"/>
                      </a:lnTo>
                      <a:lnTo>
                        <a:pt x="566" y="534"/>
                      </a:lnTo>
                      <a:lnTo>
                        <a:pt x="566" y="534"/>
                      </a:lnTo>
                      <a:lnTo>
                        <a:pt x="518" y="506"/>
                      </a:lnTo>
                      <a:lnTo>
                        <a:pt x="544" y="614"/>
                      </a:lnTo>
                      <a:lnTo>
                        <a:pt x="534" y="618"/>
                      </a:lnTo>
                      <a:lnTo>
                        <a:pt x="496" y="492"/>
                      </a:lnTo>
                      <a:lnTo>
                        <a:pt x="496" y="492"/>
                      </a:lnTo>
                      <a:lnTo>
                        <a:pt x="486" y="486"/>
                      </a:lnTo>
                      <a:lnTo>
                        <a:pt x="486" y="486"/>
                      </a:lnTo>
                      <a:lnTo>
                        <a:pt x="430" y="450"/>
                      </a:lnTo>
                      <a:lnTo>
                        <a:pt x="400" y="432"/>
                      </a:lnTo>
                      <a:lnTo>
                        <a:pt x="370" y="418"/>
                      </a:lnTo>
                      <a:lnTo>
                        <a:pt x="370" y="418"/>
                      </a:lnTo>
                      <a:lnTo>
                        <a:pt x="394" y="452"/>
                      </a:lnTo>
                      <a:lnTo>
                        <a:pt x="394" y="452"/>
                      </a:lnTo>
                      <a:lnTo>
                        <a:pt x="404" y="468"/>
                      </a:lnTo>
                      <a:lnTo>
                        <a:pt x="404" y="468"/>
                      </a:lnTo>
                      <a:lnTo>
                        <a:pt x="422" y="496"/>
                      </a:lnTo>
                      <a:lnTo>
                        <a:pt x="438" y="522"/>
                      </a:lnTo>
                      <a:lnTo>
                        <a:pt x="450" y="548"/>
                      </a:lnTo>
                      <a:lnTo>
                        <a:pt x="462" y="574"/>
                      </a:lnTo>
                      <a:lnTo>
                        <a:pt x="462" y="578"/>
                      </a:lnTo>
                      <a:lnTo>
                        <a:pt x="448" y="586"/>
                      </a:lnTo>
                      <a:lnTo>
                        <a:pt x="446" y="582"/>
                      </a:lnTo>
                      <a:lnTo>
                        <a:pt x="446" y="582"/>
                      </a:lnTo>
                      <a:lnTo>
                        <a:pt x="428" y="558"/>
                      </a:lnTo>
                      <a:lnTo>
                        <a:pt x="412" y="534"/>
                      </a:lnTo>
                      <a:lnTo>
                        <a:pt x="396" y="508"/>
                      </a:lnTo>
                      <a:lnTo>
                        <a:pt x="382" y="482"/>
                      </a:lnTo>
                      <a:lnTo>
                        <a:pt x="382" y="482"/>
                      </a:lnTo>
                      <a:lnTo>
                        <a:pt x="372" y="462"/>
                      </a:lnTo>
                      <a:lnTo>
                        <a:pt x="372" y="462"/>
                      </a:lnTo>
                      <a:lnTo>
                        <a:pt x="360" y="438"/>
                      </a:lnTo>
                      <a:lnTo>
                        <a:pt x="346" y="414"/>
                      </a:lnTo>
                      <a:lnTo>
                        <a:pt x="346" y="414"/>
                      </a:lnTo>
                      <a:lnTo>
                        <a:pt x="344" y="452"/>
                      </a:lnTo>
                      <a:lnTo>
                        <a:pt x="342" y="490"/>
                      </a:lnTo>
                      <a:lnTo>
                        <a:pt x="344" y="526"/>
                      </a:lnTo>
                      <a:lnTo>
                        <a:pt x="346" y="564"/>
                      </a:lnTo>
                      <a:lnTo>
                        <a:pt x="346" y="564"/>
                      </a:lnTo>
                      <a:lnTo>
                        <a:pt x="348" y="574"/>
                      </a:lnTo>
                      <a:lnTo>
                        <a:pt x="440" y="672"/>
                      </a:lnTo>
                      <a:lnTo>
                        <a:pt x="432" y="680"/>
                      </a:lnTo>
                      <a:lnTo>
                        <a:pt x="348" y="598"/>
                      </a:lnTo>
                      <a:lnTo>
                        <a:pt x="348" y="598"/>
                      </a:lnTo>
                      <a:lnTo>
                        <a:pt x="350" y="656"/>
                      </a:lnTo>
                      <a:lnTo>
                        <a:pt x="400" y="708"/>
                      </a:lnTo>
                      <a:lnTo>
                        <a:pt x="394" y="716"/>
                      </a:lnTo>
                      <a:lnTo>
                        <a:pt x="350" y="674"/>
                      </a:lnTo>
                      <a:lnTo>
                        <a:pt x="350" y="674"/>
                      </a:lnTo>
                      <a:lnTo>
                        <a:pt x="348" y="710"/>
                      </a:lnTo>
                      <a:lnTo>
                        <a:pt x="342" y="746"/>
                      </a:lnTo>
                      <a:lnTo>
                        <a:pt x="340" y="748"/>
                      </a:lnTo>
                      <a:lnTo>
                        <a:pt x="336" y="748"/>
                      </a:lnTo>
                      <a:lnTo>
                        <a:pt x="322" y="748"/>
                      </a:lnTo>
                      <a:lnTo>
                        <a:pt x="320" y="748"/>
                      </a:lnTo>
                      <a:lnTo>
                        <a:pt x="318" y="746"/>
                      </a:lnTo>
                      <a:lnTo>
                        <a:pt x="318" y="746"/>
                      </a:lnTo>
                      <a:lnTo>
                        <a:pt x="314" y="710"/>
                      </a:lnTo>
                      <a:lnTo>
                        <a:pt x="310" y="674"/>
                      </a:lnTo>
                      <a:lnTo>
                        <a:pt x="268" y="714"/>
                      </a:lnTo>
                      <a:lnTo>
                        <a:pt x="262" y="708"/>
                      </a:lnTo>
                      <a:lnTo>
                        <a:pt x="310" y="658"/>
                      </a:lnTo>
                      <a:lnTo>
                        <a:pt x="310" y="658"/>
                      </a:lnTo>
                      <a:lnTo>
                        <a:pt x="310" y="600"/>
                      </a:lnTo>
                      <a:lnTo>
                        <a:pt x="230" y="680"/>
                      </a:lnTo>
                      <a:lnTo>
                        <a:pt x="222" y="672"/>
                      </a:lnTo>
                      <a:lnTo>
                        <a:pt x="312" y="576"/>
                      </a:lnTo>
                      <a:lnTo>
                        <a:pt x="312" y="576"/>
                      </a:lnTo>
                      <a:lnTo>
                        <a:pt x="312" y="564"/>
                      </a:lnTo>
                      <a:lnTo>
                        <a:pt x="312" y="564"/>
                      </a:lnTo>
                      <a:lnTo>
                        <a:pt x="316" y="496"/>
                      </a:lnTo>
                      <a:lnTo>
                        <a:pt x="316" y="460"/>
                      </a:lnTo>
                      <a:lnTo>
                        <a:pt x="314" y="426"/>
                      </a:lnTo>
                      <a:lnTo>
                        <a:pt x="314" y="426"/>
                      </a:lnTo>
                      <a:lnTo>
                        <a:pt x="294" y="464"/>
                      </a:lnTo>
                      <a:lnTo>
                        <a:pt x="294" y="464"/>
                      </a:lnTo>
                      <a:lnTo>
                        <a:pt x="284" y="482"/>
                      </a:lnTo>
                      <a:lnTo>
                        <a:pt x="284" y="482"/>
                      </a:lnTo>
                      <a:lnTo>
                        <a:pt x="270" y="510"/>
                      </a:lnTo>
                      <a:lnTo>
                        <a:pt x="256" y="538"/>
                      </a:lnTo>
                      <a:lnTo>
                        <a:pt x="240" y="562"/>
                      </a:lnTo>
                      <a:lnTo>
                        <a:pt x="222" y="584"/>
                      </a:lnTo>
                      <a:lnTo>
                        <a:pt x="220" y="588"/>
                      </a:lnTo>
                      <a:lnTo>
                        <a:pt x="206" y="580"/>
                      </a:lnTo>
                      <a:lnTo>
                        <a:pt x="208" y="576"/>
                      </a:lnTo>
                      <a:lnTo>
                        <a:pt x="208" y="576"/>
                      </a:lnTo>
                      <a:lnTo>
                        <a:pt x="220" y="548"/>
                      </a:lnTo>
                      <a:lnTo>
                        <a:pt x="232" y="520"/>
                      </a:lnTo>
                      <a:lnTo>
                        <a:pt x="248" y="494"/>
                      </a:lnTo>
                      <a:lnTo>
                        <a:pt x="262" y="470"/>
                      </a:lnTo>
                      <a:lnTo>
                        <a:pt x="262" y="470"/>
                      </a:lnTo>
                      <a:lnTo>
                        <a:pt x="276" y="450"/>
                      </a:lnTo>
                      <a:lnTo>
                        <a:pt x="276" y="450"/>
                      </a:lnTo>
                      <a:lnTo>
                        <a:pt x="288" y="430"/>
                      </a:lnTo>
                      <a:lnTo>
                        <a:pt x="300" y="410"/>
                      </a:lnTo>
                      <a:lnTo>
                        <a:pt x="300" y="410"/>
                      </a:lnTo>
                      <a:lnTo>
                        <a:pt x="268" y="426"/>
                      </a:lnTo>
                      <a:lnTo>
                        <a:pt x="236" y="444"/>
                      </a:lnTo>
                      <a:lnTo>
                        <a:pt x="174" y="482"/>
                      </a:lnTo>
                      <a:lnTo>
                        <a:pt x="174" y="482"/>
                      </a:lnTo>
                      <a:lnTo>
                        <a:pt x="166" y="488"/>
                      </a:lnTo>
                      <a:lnTo>
                        <a:pt x="128" y="618"/>
                      </a:lnTo>
                      <a:lnTo>
                        <a:pt x="118" y="614"/>
                      </a:lnTo>
                      <a:lnTo>
                        <a:pt x="146" y="502"/>
                      </a:lnTo>
                      <a:lnTo>
                        <a:pt x="146" y="502"/>
                      </a:lnTo>
                      <a:lnTo>
                        <a:pt x="96" y="532"/>
                      </a:lnTo>
                      <a:lnTo>
                        <a:pt x="76" y="602"/>
                      </a:lnTo>
                      <a:lnTo>
                        <a:pt x="66" y="598"/>
                      </a:lnTo>
                      <a:lnTo>
                        <a:pt x="82" y="540"/>
                      </a:lnTo>
                      <a:lnTo>
                        <a:pt x="82" y="540"/>
                      </a:lnTo>
                      <a:lnTo>
                        <a:pt x="48" y="556"/>
                      </a:lnTo>
                      <a:lnTo>
                        <a:pt x="14" y="568"/>
                      </a:lnTo>
                      <a:lnTo>
                        <a:pt x="12" y="570"/>
                      </a:lnTo>
                      <a:lnTo>
                        <a:pt x="10" y="566"/>
                      </a:lnTo>
                      <a:lnTo>
                        <a:pt x="10" y="566"/>
                      </a:lnTo>
                      <a:lnTo>
                        <a:pt x="6" y="562"/>
                      </a:lnTo>
                      <a:lnTo>
                        <a:pt x="0" y="552"/>
                      </a:lnTo>
                      <a:lnTo>
                        <a:pt x="4" y="550"/>
                      </a:lnTo>
                      <a:lnTo>
                        <a:pt x="4" y="550"/>
                      </a:lnTo>
                      <a:lnTo>
                        <a:pt x="30" y="526"/>
                      </a:lnTo>
                      <a:lnTo>
                        <a:pt x="60" y="506"/>
                      </a:lnTo>
                      <a:lnTo>
                        <a:pt x="4" y="490"/>
                      </a:lnTo>
                      <a:lnTo>
                        <a:pt x="8" y="482"/>
                      </a:lnTo>
                      <a:lnTo>
                        <a:pt x="74" y="498"/>
                      </a:lnTo>
                      <a:lnTo>
                        <a:pt x="74" y="498"/>
                      </a:lnTo>
                      <a:lnTo>
                        <a:pt x="124" y="470"/>
                      </a:lnTo>
                      <a:lnTo>
                        <a:pt x="16" y="438"/>
                      </a:lnTo>
                      <a:lnTo>
                        <a:pt x="18" y="428"/>
                      </a:lnTo>
                      <a:lnTo>
                        <a:pt x="146" y="460"/>
                      </a:lnTo>
                      <a:lnTo>
                        <a:pt x="146" y="460"/>
                      </a:lnTo>
                      <a:lnTo>
                        <a:pt x="158" y="454"/>
                      </a:lnTo>
                      <a:lnTo>
                        <a:pt x="158" y="454"/>
                      </a:lnTo>
                      <a:lnTo>
                        <a:pt x="220" y="420"/>
                      </a:lnTo>
                      <a:lnTo>
                        <a:pt x="250" y="402"/>
                      </a:lnTo>
                      <a:lnTo>
                        <a:pt x="280" y="382"/>
                      </a:lnTo>
                      <a:lnTo>
                        <a:pt x="280" y="382"/>
                      </a:lnTo>
                      <a:lnTo>
                        <a:pt x="278" y="382"/>
                      </a:lnTo>
                      <a:lnTo>
                        <a:pt x="278" y="382"/>
                      </a:lnTo>
                      <a:lnTo>
                        <a:pt x="256" y="382"/>
                      </a:lnTo>
                      <a:lnTo>
                        <a:pt x="234" y="384"/>
                      </a:lnTo>
                      <a:lnTo>
                        <a:pt x="234" y="384"/>
                      </a:lnTo>
                      <a:lnTo>
                        <a:pt x="214" y="386"/>
                      </a:lnTo>
                      <a:lnTo>
                        <a:pt x="214" y="386"/>
                      </a:lnTo>
                      <a:lnTo>
                        <a:pt x="182" y="388"/>
                      </a:lnTo>
                      <a:lnTo>
                        <a:pt x="152" y="388"/>
                      </a:lnTo>
                      <a:lnTo>
                        <a:pt x="122" y="386"/>
                      </a:lnTo>
                      <a:lnTo>
                        <a:pt x="94" y="382"/>
                      </a:lnTo>
                      <a:lnTo>
                        <a:pt x="90" y="382"/>
                      </a:lnTo>
                      <a:lnTo>
                        <a:pt x="90" y="366"/>
                      </a:lnTo>
                      <a:lnTo>
                        <a:pt x="94" y="366"/>
                      </a:lnTo>
                      <a:lnTo>
                        <a:pt x="94" y="366"/>
                      </a:lnTo>
                      <a:lnTo>
                        <a:pt x="124" y="362"/>
                      </a:lnTo>
                      <a:lnTo>
                        <a:pt x="154" y="360"/>
                      </a:lnTo>
                      <a:lnTo>
                        <a:pt x="184" y="360"/>
                      </a:lnTo>
                      <a:lnTo>
                        <a:pt x="212" y="360"/>
                      </a:lnTo>
                      <a:lnTo>
                        <a:pt x="212" y="360"/>
                      </a:lnTo>
                      <a:lnTo>
                        <a:pt x="236" y="362"/>
                      </a:lnTo>
                      <a:lnTo>
                        <a:pt x="236" y="362"/>
                      </a:lnTo>
                      <a:lnTo>
                        <a:pt x="274" y="364"/>
                      </a:lnTo>
                      <a:lnTo>
                        <a:pt x="274" y="364"/>
                      </a:lnTo>
                      <a:lnTo>
                        <a:pt x="282" y="362"/>
                      </a:lnTo>
                      <a:lnTo>
                        <a:pt x="282" y="362"/>
                      </a:lnTo>
                      <a:lnTo>
                        <a:pt x="252" y="342"/>
                      </a:lnTo>
                      <a:lnTo>
                        <a:pt x="222" y="326"/>
                      </a:lnTo>
                      <a:lnTo>
                        <a:pt x="158" y="294"/>
                      </a:lnTo>
                      <a:lnTo>
                        <a:pt x="158" y="294"/>
                      </a:lnTo>
                      <a:lnTo>
                        <a:pt x="150" y="288"/>
                      </a:lnTo>
                      <a:lnTo>
                        <a:pt x="18" y="320"/>
                      </a:lnTo>
                      <a:lnTo>
                        <a:pt x="16" y="310"/>
                      </a:lnTo>
                      <a:lnTo>
                        <a:pt x="128" y="278"/>
                      </a:lnTo>
                      <a:lnTo>
                        <a:pt x="128" y="278"/>
                      </a:lnTo>
                      <a:lnTo>
                        <a:pt x="76" y="250"/>
                      </a:lnTo>
                      <a:lnTo>
                        <a:pt x="8" y="268"/>
                      </a:lnTo>
                      <a:lnTo>
                        <a:pt x="4" y="258"/>
                      </a:lnTo>
                      <a:lnTo>
                        <a:pt x="62" y="242"/>
                      </a:lnTo>
                      <a:lnTo>
                        <a:pt x="62" y="242"/>
                      </a:lnTo>
                      <a:lnTo>
                        <a:pt x="32" y="220"/>
                      </a:lnTo>
                      <a:lnTo>
                        <a:pt x="4" y="198"/>
                      </a:lnTo>
                      <a:lnTo>
                        <a:pt x="2" y="196"/>
                      </a:lnTo>
                      <a:lnTo>
                        <a:pt x="4" y="192"/>
                      </a:lnTo>
                      <a:lnTo>
                        <a:pt x="4" y="192"/>
                      </a:lnTo>
                      <a:lnTo>
                        <a:pt x="8" y="182"/>
                      </a:lnTo>
                      <a:lnTo>
                        <a:pt x="12" y="178"/>
                      </a:lnTo>
                      <a:lnTo>
                        <a:pt x="16" y="178"/>
                      </a:lnTo>
                      <a:lnTo>
                        <a:pt x="16" y="178"/>
                      </a:lnTo>
                      <a:lnTo>
                        <a:pt x="48" y="190"/>
                      </a:lnTo>
                      <a:lnTo>
                        <a:pt x="80" y="206"/>
                      </a:lnTo>
                      <a:lnTo>
                        <a:pt x="66" y="150"/>
                      </a:lnTo>
                      <a:lnTo>
                        <a:pt x="76" y="148"/>
                      </a:lnTo>
                      <a:lnTo>
                        <a:pt x="96" y="214"/>
                      </a:lnTo>
                      <a:lnTo>
                        <a:pt x="96" y="214"/>
                      </a:lnTo>
                      <a:lnTo>
                        <a:pt x="144" y="244"/>
                      </a:lnTo>
                      <a:lnTo>
                        <a:pt x="118" y="134"/>
                      </a:lnTo>
                      <a:lnTo>
                        <a:pt x="128" y="130"/>
                      </a:lnTo>
                      <a:lnTo>
                        <a:pt x="164" y="256"/>
                      </a:lnTo>
                      <a:lnTo>
                        <a:pt x="164" y="256"/>
                      </a:lnTo>
                      <a:lnTo>
                        <a:pt x="176" y="264"/>
                      </a:lnTo>
                      <a:lnTo>
                        <a:pt x="176" y="264"/>
                      </a:lnTo>
                      <a:lnTo>
                        <a:pt x="236" y="302"/>
                      </a:lnTo>
                      <a:lnTo>
                        <a:pt x="268" y="320"/>
                      </a:lnTo>
                      <a:lnTo>
                        <a:pt x="300" y="334"/>
                      </a:lnTo>
                      <a:lnTo>
                        <a:pt x="300" y="334"/>
                      </a:lnTo>
                      <a:lnTo>
                        <a:pt x="286" y="314"/>
                      </a:lnTo>
                      <a:lnTo>
                        <a:pt x="272" y="292"/>
                      </a:lnTo>
                      <a:lnTo>
                        <a:pt x="272" y="292"/>
                      </a:lnTo>
                      <a:lnTo>
                        <a:pt x="260" y="276"/>
                      </a:lnTo>
                      <a:lnTo>
                        <a:pt x="260" y="276"/>
                      </a:lnTo>
                      <a:lnTo>
                        <a:pt x="244" y="248"/>
                      </a:lnTo>
                      <a:lnTo>
                        <a:pt x="228" y="222"/>
                      </a:lnTo>
                      <a:lnTo>
                        <a:pt x="214" y="196"/>
                      </a:lnTo>
                      <a:lnTo>
                        <a:pt x="204" y="170"/>
                      </a:lnTo>
                      <a:lnTo>
                        <a:pt x="202" y="168"/>
                      </a:lnTo>
                      <a:lnTo>
                        <a:pt x="216" y="158"/>
                      </a:lnTo>
                      <a:lnTo>
                        <a:pt x="218" y="162"/>
                      </a:lnTo>
                      <a:lnTo>
                        <a:pt x="218" y="162"/>
                      </a:lnTo>
                      <a:lnTo>
                        <a:pt x="238" y="186"/>
                      </a:lnTo>
                      <a:lnTo>
                        <a:pt x="254" y="210"/>
                      </a:lnTo>
                      <a:lnTo>
                        <a:pt x="270" y="236"/>
                      </a:lnTo>
                      <a:lnTo>
                        <a:pt x="282" y="262"/>
                      </a:lnTo>
                      <a:lnTo>
                        <a:pt x="282" y="262"/>
                      </a:lnTo>
                      <a:lnTo>
                        <a:pt x="294" y="282"/>
                      </a:lnTo>
                      <a:lnTo>
                        <a:pt x="294" y="282"/>
                      </a:lnTo>
                      <a:lnTo>
                        <a:pt x="304" y="304"/>
                      </a:lnTo>
                      <a:lnTo>
                        <a:pt x="316" y="326"/>
                      </a:lnTo>
                      <a:lnTo>
                        <a:pt x="316" y="326"/>
                      </a:lnTo>
                      <a:lnTo>
                        <a:pt x="318" y="290"/>
                      </a:lnTo>
                      <a:lnTo>
                        <a:pt x="318" y="254"/>
                      </a:lnTo>
                      <a:lnTo>
                        <a:pt x="316" y="184"/>
                      </a:lnTo>
                      <a:lnTo>
                        <a:pt x="316" y="184"/>
                      </a:lnTo>
                      <a:lnTo>
                        <a:pt x="314" y="174"/>
                      </a:lnTo>
                      <a:lnTo>
                        <a:pt x="222" y="76"/>
                      </a:lnTo>
                      <a:lnTo>
                        <a:pt x="230" y="70"/>
                      </a:lnTo>
                      <a:lnTo>
                        <a:pt x="312" y="150"/>
                      </a:lnTo>
                      <a:lnTo>
                        <a:pt x="312" y="150"/>
                      </a:lnTo>
                      <a:lnTo>
                        <a:pt x="312" y="92"/>
                      </a:lnTo>
                      <a:lnTo>
                        <a:pt x="262" y="40"/>
                      </a:lnTo>
                      <a:lnTo>
                        <a:pt x="268" y="34"/>
                      </a:lnTo>
                      <a:lnTo>
                        <a:pt x="312" y="74"/>
                      </a:lnTo>
                      <a:lnTo>
                        <a:pt x="312" y="74"/>
                      </a:lnTo>
                      <a:lnTo>
                        <a:pt x="314" y="38"/>
                      </a:lnTo>
                      <a:lnTo>
                        <a:pt x="320" y="2"/>
                      </a:lnTo>
                      <a:lnTo>
                        <a:pt x="322" y="0"/>
                      </a:lnTo>
                      <a:lnTo>
                        <a:pt x="324" y="0"/>
                      </a:lnTo>
                      <a:lnTo>
                        <a:pt x="340" y="0"/>
                      </a:lnTo>
                      <a:lnTo>
                        <a:pt x="342" y="0"/>
                      </a:lnTo>
                      <a:lnTo>
                        <a:pt x="342" y="2"/>
                      </a:lnTo>
                      <a:lnTo>
                        <a:pt x="342" y="2"/>
                      </a:lnTo>
                      <a:lnTo>
                        <a:pt x="348" y="38"/>
                      </a:lnTo>
                      <a:lnTo>
                        <a:pt x="352" y="74"/>
                      </a:lnTo>
                      <a:lnTo>
                        <a:pt x="394" y="34"/>
                      </a:lnTo>
                      <a:lnTo>
                        <a:pt x="400" y="40"/>
                      </a:lnTo>
                      <a:lnTo>
                        <a:pt x="352" y="90"/>
                      </a:lnTo>
                      <a:lnTo>
                        <a:pt x="352" y="90"/>
                      </a:lnTo>
                      <a:lnTo>
                        <a:pt x="352" y="148"/>
                      </a:lnTo>
                      <a:lnTo>
                        <a:pt x="432" y="70"/>
                      </a:lnTo>
                      <a:lnTo>
                        <a:pt x="440" y="76"/>
                      </a:lnTo>
                      <a:lnTo>
                        <a:pt x="350" y="172"/>
                      </a:lnTo>
                      <a:lnTo>
                        <a:pt x="350" y="172"/>
                      </a:lnTo>
                      <a:lnTo>
                        <a:pt x="350" y="184"/>
                      </a:lnTo>
                      <a:lnTo>
                        <a:pt x="350" y="184"/>
                      </a:lnTo>
                      <a:lnTo>
                        <a:pt x="346" y="254"/>
                      </a:lnTo>
                      <a:lnTo>
                        <a:pt x="346" y="288"/>
                      </a:lnTo>
                      <a:lnTo>
                        <a:pt x="348" y="324"/>
                      </a:lnTo>
                      <a:lnTo>
                        <a:pt x="348" y="324"/>
                      </a:lnTo>
                      <a:lnTo>
                        <a:pt x="360" y="302"/>
                      </a:lnTo>
                      <a:lnTo>
                        <a:pt x="372" y="280"/>
                      </a:lnTo>
                      <a:lnTo>
                        <a:pt x="372" y="280"/>
                      </a:lnTo>
                      <a:lnTo>
                        <a:pt x="380" y="262"/>
                      </a:lnTo>
                      <a:lnTo>
                        <a:pt x="380" y="262"/>
                      </a:lnTo>
                      <a:lnTo>
                        <a:pt x="394" y="234"/>
                      </a:lnTo>
                      <a:lnTo>
                        <a:pt x="410" y="206"/>
                      </a:lnTo>
                      <a:lnTo>
                        <a:pt x="426" y="182"/>
                      </a:lnTo>
                      <a:lnTo>
                        <a:pt x="444" y="160"/>
                      </a:lnTo>
                      <a:lnTo>
                        <a:pt x="446" y="156"/>
                      </a:lnTo>
                      <a:lnTo>
                        <a:pt x="460" y="164"/>
                      </a:lnTo>
                      <a:lnTo>
                        <a:pt x="458" y="168"/>
                      </a:lnTo>
                      <a:lnTo>
                        <a:pt x="458" y="168"/>
                      </a:lnTo>
                      <a:lnTo>
                        <a:pt x="446" y="196"/>
                      </a:lnTo>
                      <a:lnTo>
                        <a:pt x="432" y="224"/>
                      </a:lnTo>
                      <a:lnTo>
                        <a:pt x="418" y="250"/>
                      </a:lnTo>
                      <a:lnTo>
                        <a:pt x="402" y="274"/>
                      </a:lnTo>
                      <a:lnTo>
                        <a:pt x="402" y="274"/>
                      </a:lnTo>
                      <a:lnTo>
                        <a:pt x="390" y="294"/>
                      </a:lnTo>
                      <a:lnTo>
                        <a:pt x="390" y="294"/>
                      </a:lnTo>
                      <a:lnTo>
                        <a:pt x="376" y="316"/>
                      </a:lnTo>
                      <a:lnTo>
                        <a:pt x="364" y="338"/>
                      </a:lnTo>
                      <a:lnTo>
                        <a:pt x="364" y="338"/>
                      </a:lnTo>
                      <a:lnTo>
                        <a:pt x="396" y="322"/>
                      </a:lnTo>
                      <a:lnTo>
                        <a:pt x="428" y="304"/>
                      </a:lnTo>
                      <a:lnTo>
                        <a:pt x="488" y="266"/>
                      </a:lnTo>
                      <a:lnTo>
                        <a:pt x="488" y="266"/>
                      </a:lnTo>
                      <a:lnTo>
                        <a:pt x="496" y="260"/>
                      </a:lnTo>
                      <a:lnTo>
                        <a:pt x="534" y="130"/>
                      </a:lnTo>
                      <a:lnTo>
                        <a:pt x="544" y="134"/>
                      </a:lnTo>
                      <a:lnTo>
                        <a:pt x="516" y="246"/>
                      </a:lnTo>
                      <a:lnTo>
                        <a:pt x="516" y="246"/>
                      </a:lnTo>
                      <a:lnTo>
                        <a:pt x="566" y="216"/>
                      </a:lnTo>
                      <a:lnTo>
                        <a:pt x="586" y="148"/>
                      </a:lnTo>
                      <a:lnTo>
                        <a:pt x="594" y="150"/>
                      </a:lnTo>
                      <a:lnTo>
                        <a:pt x="580" y="208"/>
                      </a:lnTo>
                      <a:lnTo>
                        <a:pt x="580" y="208"/>
                      </a:lnTo>
                      <a:lnTo>
                        <a:pt x="614" y="192"/>
                      </a:lnTo>
                      <a:lnTo>
                        <a:pt x="648" y="180"/>
                      </a:lnTo>
                      <a:lnTo>
                        <a:pt x="650" y="178"/>
                      </a:lnTo>
                      <a:lnTo>
                        <a:pt x="652" y="182"/>
                      </a:lnTo>
                      <a:lnTo>
                        <a:pt x="652" y="182"/>
                      </a:lnTo>
                      <a:lnTo>
                        <a:pt x="658" y="192"/>
                      </a:lnTo>
                      <a:lnTo>
                        <a:pt x="660" y="196"/>
                      </a:lnTo>
                      <a:lnTo>
                        <a:pt x="658" y="198"/>
                      </a:lnTo>
                      <a:lnTo>
                        <a:pt x="658" y="198"/>
                      </a:lnTo>
                      <a:lnTo>
                        <a:pt x="630" y="222"/>
                      </a:lnTo>
                      <a:lnTo>
                        <a:pt x="602" y="242"/>
                      </a:lnTo>
                      <a:lnTo>
                        <a:pt x="658" y="258"/>
                      </a:lnTo>
                      <a:lnTo>
                        <a:pt x="654" y="268"/>
                      </a:lnTo>
                      <a:lnTo>
                        <a:pt x="588" y="250"/>
                      </a:lnTo>
                      <a:lnTo>
                        <a:pt x="588" y="250"/>
                      </a:lnTo>
                      <a:lnTo>
                        <a:pt x="538" y="278"/>
                      </a:lnTo>
                      <a:lnTo>
                        <a:pt x="646" y="310"/>
                      </a:lnTo>
                      <a:lnTo>
                        <a:pt x="644" y="320"/>
                      </a:lnTo>
                      <a:lnTo>
                        <a:pt x="516" y="290"/>
                      </a:lnTo>
                      <a:lnTo>
                        <a:pt x="516" y="290"/>
                      </a:lnTo>
                      <a:lnTo>
                        <a:pt x="504" y="296"/>
                      </a:lnTo>
                      <a:lnTo>
                        <a:pt x="504" y="296"/>
                      </a:lnTo>
                      <a:lnTo>
                        <a:pt x="444" y="326"/>
                      </a:lnTo>
                      <a:lnTo>
                        <a:pt x="416" y="344"/>
                      </a:lnTo>
                      <a:lnTo>
                        <a:pt x="386" y="362"/>
                      </a:lnTo>
                      <a:lnTo>
                        <a:pt x="386" y="362"/>
                      </a:lnTo>
                      <a:lnTo>
                        <a:pt x="388" y="362"/>
                      </a:lnTo>
                      <a:lnTo>
                        <a:pt x="388" y="362"/>
                      </a:lnTo>
                      <a:lnTo>
                        <a:pt x="410" y="362"/>
                      </a:lnTo>
                      <a:lnTo>
                        <a:pt x="432" y="360"/>
                      </a:lnTo>
                      <a:lnTo>
                        <a:pt x="432" y="360"/>
                      </a:lnTo>
                      <a:lnTo>
                        <a:pt x="452" y="358"/>
                      </a:lnTo>
                      <a:lnTo>
                        <a:pt x="452" y="358"/>
                      </a:lnTo>
                      <a:lnTo>
                        <a:pt x="484" y="356"/>
                      </a:lnTo>
                      <a:lnTo>
                        <a:pt x="514" y="356"/>
                      </a:lnTo>
                      <a:lnTo>
                        <a:pt x="544" y="358"/>
                      </a:lnTo>
                      <a:lnTo>
                        <a:pt x="572" y="362"/>
                      </a:lnTo>
                      <a:lnTo>
                        <a:pt x="576" y="362"/>
                      </a:lnTo>
                      <a:lnTo>
                        <a:pt x="576" y="378"/>
                      </a:lnTo>
                      <a:lnTo>
                        <a:pt x="572" y="378"/>
                      </a:lnTo>
                      <a:lnTo>
                        <a:pt x="572" y="378"/>
                      </a:lnTo>
                      <a:lnTo>
                        <a:pt x="530" y="384"/>
                      </a:lnTo>
                      <a:lnTo>
                        <a:pt x="488" y="384"/>
                      </a:lnTo>
                      <a:lnTo>
                        <a:pt x="488" y="384"/>
                      </a:lnTo>
                      <a:lnTo>
                        <a:pt x="488" y="384"/>
                      </a:lnTo>
                      <a:lnTo>
                        <a:pt x="488" y="384"/>
                      </a:lnTo>
                      <a:lnTo>
                        <a:pt x="452" y="384"/>
                      </a:lnTo>
                      <a:lnTo>
                        <a:pt x="452" y="384"/>
                      </a:lnTo>
                      <a:lnTo>
                        <a:pt x="430" y="382"/>
                      </a:lnTo>
                      <a:lnTo>
                        <a:pt x="430" y="382"/>
                      </a:lnTo>
                      <a:lnTo>
                        <a:pt x="392" y="382"/>
                      </a:lnTo>
                      <a:lnTo>
                        <a:pt x="392" y="382"/>
                      </a:lnTo>
                      <a:lnTo>
                        <a:pt x="374" y="382"/>
                      </a:lnTo>
                      <a:lnTo>
                        <a:pt x="374" y="382"/>
                      </a:lnTo>
                      <a:lnTo>
                        <a:pt x="406" y="402"/>
                      </a:lnTo>
                      <a:lnTo>
                        <a:pt x="438" y="422"/>
                      </a:lnTo>
                      <a:lnTo>
                        <a:pt x="470" y="440"/>
                      </a:lnTo>
                      <a:lnTo>
                        <a:pt x="502" y="456"/>
                      </a:lnTo>
                      <a:lnTo>
                        <a:pt x="502" y="456"/>
                      </a:lnTo>
                      <a:lnTo>
                        <a:pt x="512" y="460"/>
                      </a:lnTo>
                      <a:lnTo>
                        <a:pt x="644" y="428"/>
                      </a:lnTo>
                      <a:lnTo>
                        <a:pt x="646" y="438"/>
                      </a:lnTo>
                      <a:lnTo>
                        <a:pt x="534" y="470"/>
                      </a:lnTo>
                      <a:lnTo>
                        <a:pt x="534" y="470"/>
                      </a:lnTo>
                      <a:lnTo>
                        <a:pt x="586" y="498"/>
                      </a:lnTo>
                      <a:lnTo>
                        <a:pt x="654" y="482"/>
                      </a:lnTo>
                      <a:lnTo>
                        <a:pt x="658" y="490"/>
                      </a:lnTo>
                      <a:lnTo>
                        <a:pt x="600" y="508"/>
                      </a:lnTo>
                      <a:lnTo>
                        <a:pt x="600" y="508"/>
                      </a:lnTo>
                      <a:lnTo>
                        <a:pt x="630" y="528"/>
                      </a:lnTo>
                      <a:lnTo>
                        <a:pt x="658" y="550"/>
                      </a:lnTo>
                      <a:lnTo>
                        <a:pt x="660" y="554"/>
                      </a:lnTo>
                      <a:close/>
                    </a:path>
                  </a:pathLst>
                </a:custGeom>
                <a:solidFill>
                  <a:srgbClr val="FEFFFF">
                    <a:alpha val="2000"/>
                  </a:srgbClr>
                </a:solidFill>
                <a:ln>
                  <a:solidFill>
                    <a:srgbClr val="FEFFFF">
                      <a:alpha val="5000"/>
                    </a:srgbClr>
                  </a:solidFill>
                </a:ln>
                <a:effectLst>
                  <a:glow rad="101600">
                    <a:srgbClr val="FEFEFE">
                      <a:alpha val="7000"/>
                    </a:srgbClr>
                  </a:glow>
                </a:effectLst>
              </p:spPr>
              <p:txBody>
                <a:bodyPr/>
                <a:lstStyle/>
                <a:p>
                  <a:pPr eaLnBrk="0" hangingPunct="0">
                    <a:defRPr/>
                  </a:pPr>
                  <a:endParaRPr lang="en-US"/>
                </a:p>
              </p:txBody>
            </p:sp>
            <p:sp>
              <p:nvSpPr>
                <p:cNvPr id="238" name="Freeform 37"/>
                <p:cNvSpPr>
                  <a:spLocks noChangeAspect="1" noEditPoints="1"/>
                </p:cNvSpPr>
                <p:nvPr/>
              </p:nvSpPr>
              <p:spPr bwMode="auto">
                <a:xfrm rot="1068398">
                  <a:off x="7584101" y="5390385"/>
                  <a:ext cx="1184990" cy="1349332"/>
                </a:xfrm>
                <a:custGeom>
                  <a:avLst/>
                  <a:gdLst>
                    <a:gd name="T0" fmla="*/ 810 w 822"/>
                    <a:gd name="T1" fmla="*/ 600 h 936"/>
                    <a:gd name="T2" fmla="*/ 784 w 822"/>
                    <a:gd name="T3" fmla="*/ 560 h 936"/>
                    <a:gd name="T4" fmla="*/ 684 w 822"/>
                    <a:gd name="T5" fmla="*/ 478 h 936"/>
                    <a:gd name="T6" fmla="*/ 684 w 822"/>
                    <a:gd name="T7" fmla="*/ 452 h 936"/>
                    <a:gd name="T8" fmla="*/ 782 w 822"/>
                    <a:gd name="T9" fmla="*/ 366 h 936"/>
                    <a:gd name="T10" fmla="*/ 808 w 822"/>
                    <a:gd name="T11" fmla="*/ 326 h 936"/>
                    <a:gd name="T12" fmla="*/ 810 w 822"/>
                    <a:gd name="T13" fmla="*/ 220 h 936"/>
                    <a:gd name="T14" fmla="*/ 700 w 822"/>
                    <a:gd name="T15" fmla="*/ 280 h 936"/>
                    <a:gd name="T16" fmla="*/ 644 w 822"/>
                    <a:gd name="T17" fmla="*/ 312 h 936"/>
                    <a:gd name="T18" fmla="*/ 554 w 822"/>
                    <a:gd name="T19" fmla="*/ 232 h 936"/>
                    <a:gd name="T20" fmla="*/ 526 w 822"/>
                    <a:gd name="T21" fmla="*/ 260 h 936"/>
                    <a:gd name="T22" fmla="*/ 498 w 822"/>
                    <a:gd name="T23" fmla="*/ 80 h 936"/>
                    <a:gd name="T24" fmla="*/ 476 w 822"/>
                    <a:gd name="T25" fmla="*/ 38 h 936"/>
                    <a:gd name="T26" fmla="*/ 396 w 822"/>
                    <a:gd name="T27" fmla="*/ 94 h 936"/>
                    <a:gd name="T28" fmla="*/ 396 w 822"/>
                    <a:gd name="T29" fmla="*/ 154 h 936"/>
                    <a:gd name="T30" fmla="*/ 392 w 822"/>
                    <a:gd name="T31" fmla="*/ 352 h 936"/>
                    <a:gd name="T32" fmla="*/ 288 w 822"/>
                    <a:gd name="T33" fmla="*/ 252 h 936"/>
                    <a:gd name="T34" fmla="*/ 322 w 822"/>
                    <a:gd name="T35" fmla="*/ 392 h 936"/>
                    <a:gd name="T36" fmla="*/ 146 w 822"/>
                    <a:gd name="T37" fmla="*/ 294 h 936"/>
                    <a:gd name="T38" fmla="*/ 92 w 822"/>
                    <a:gd name="T39" fmla="*/ 264 h 936"/>
                    <a:gd name="T40" fmla="*/ 6 w 822"/>
                    <a:gd name="T41" fmla="*/ 312 h 936"/>
                    <a:gd name="T42" fmla="*/ 32 w 822"/>
                    <a:gd name="T43" fmla="*/ 352 h 936"/>
                    <a:gd name="T44" fmla="*/ 176 w 822"/>
                    <a:gd name="T45" fmla="*/ 462 h 936"/>
                    <a:gd name="T46" fmla="*/ 136 w 822"/>
                    <a:gd name="T47" fmla="*/ 472 h 936"/>
                    <a:gd name="T48" fmla="*/ 158 w 822"/>
                    <a:gd name="T49" fmla="*/ 592 h 936"/>
                    <a:gd name="T50" fmla="*/ 104 w 822"/>
                    <a:gd name="T51" fmla="*/ 626 h 936"/>
                    <a:gd name="T52" fmla="*/ 0 w 822"/>
                    <a:gd name="T53" fmla="*/ 688 h 936"/>
                    <a:gd name="T54" fmla="*/ 94 w 822"/>
                    <a:gd name="T55" fmla="*/ 744 h 936"/>
                    <a:gd name="T56" fmla="*/ 142 w 822"/>
                    <a:gd name="T57" fmla="*/ 742 h 936"/>
                    <a:gd name="T58" fmla="*/ 262 w 822"/>
                    <a:gd name="T59" fmla="*/ 696 h 936"/>
                    <a:gd name="T60" fmla="*/ 284 w 822"/>
                    <a:gd name="T61" fmla="*/ 708 h 936"/>
                    <a:gd name="T62" fmla="*/ 310 w 822"/>
                    <a:gd name="T63" fmla="*/ 836 h 936"/>
                    <a:gd name="T64" fmla="*/ 332 w 822"/>
                    <a:gd name="T65" fmla="*/ 878 h 936"/>
                    <a:gd name="T66" fmla="*/ 422 w 822"/>
                    <a:gd name="T67" fmla="*/ 936 h 936"/>
                    <a:gd name="T68" fmla="*/ 426 w 822"/>
                    <a:gd name="T69" fmla="*/ 808 h 936"/>
                    <a:gd name="T70" fmla="*/ 426 w 822"/>
                    <a:gd name="T71" fmla="*/ 742 h 936"/>
                    <a:gd name="T72" fmla="*/ 540 w 822"/>
                    <a:gd name="T73" fmla="*/ 706 h 936"/>
                    <a:gd name="T74" fmla="*/ 530 w 822"/>
                    <a:gd name="T75" fmla="*/ 666 h 936"/>
                    <a:gd name="T76" fmla="*/ 700 w 822"/>
                    <a:gd name="T77" fmla="*/ 734 h 936"/>
                    <a:gd name="T78" fmla="*/ 746 w 822"/>
                    <a:gd name="T79" fmla="*/ 736 h 936"/>
                    <a:gd name="T80" fmla="*/ 306 w 822"/>
                    <a:gd name="T81" fmla="*/ 494 h 936"/>
                    <a:gd name="T82" fmla="*/ 302 w 822"/>
                    <a:gd name="T83" fmla="*/ 450 h 936"/>
                    <a:gd name="T84" fmla="*/ 306 w 822"/>
                    <a:gd name="T85" fmla="*/ 494 h 936"/>
                    <a:gd name="T86" fmla="*/ 488 w 822"/>
                    <a:gd name="T87" fmla="*/ 388 h 936"/>
                    <a:gd name="T88" fmla="*/ 438 w 822"/>
                    <a:gd name="T89" fmla="*/ 360 h 936"/>
                    <a:gd name="T90" fmla="*/ 382 w 822"/>
                    <a:gd name="T91" fmla="*/ 360 h 936"/>
                    <a:gd name="T92" fmla="*/ 334 w 822"/>
                    <a:gd name="T93" fmla="*/ 388 h 936"/>
                    <a:gd name="T94" fmla="*/ 334 w 822"/>
                    <a:gd name="T95" fmla="*/ 542 h 936"/>
                    <a:gd name="T96" fmla="*/ 382 w 822"/>
                    <a:gd name="T97" fmla="*/ 570 h 936"/>
                    <a:gd name="T98" fmla="*/ 396 w 822"/>
                    <a:gd name="T99" fmla="*/ 540 h 936"/>
                    <a:gd name="T100" fmla="*/ 346 w 822"/>
                    <a:gd name="T101" fmla="*/ 508 h 936"/>
                    <a:gd name="T102" fmla="*/ 334 w 822"/>
                    <a:gd name="T103" fmla="*/ 464 h 936"/>
                    <a:gd name="T104" fmla="*/ 356 w 822"/>
                    <a:gd name="T105" fmla="*/ 410 h 936"/>
                    <a:gd name="T106" fmla="*/ 410 w 822"/>
                    <a:gd name="T107" fmla="*/ 388 h 936"/>
                    <a:gd name="T108" fmla="*/ 454 w 822"/>
                    <a:gd name="T109" fmla="*/ 400 h 936"/>
                    <a:gd name="T110" fmla="*/ 486 w 822"/>
                    <a:gd name="T111" fmla="*/ 450 h 936"/>
                    <a:gd name="T112" fmla="*/ 482 w 822"/>
                    <a:gd name="T113" fmla="*/ 494 h 936"/>
                    <a:gd name="T114" fmla="*/ 440 w 822"/>
                    <a:gd name="T115" fmla="*/ 536 h 936"/>
                    <a:gd name="T116" fmla="*/ 522 w 822"/>
                    <a:gd name="T117" fmla="*/ 656 h 936"/>
                    <a:gd name="T118" fmla="*/ 466 w 822"/>
                    <a:gd name="T119" fmla="*/ 560 h 936"/>
                    <a:gd name="T120" fmla="*/ 516 w 822"/>
                    <a:gd name="T121" fmla="*/ 436 h 936"/>
                    <a:gd name="T122" fmla="*/ 520 w 822"/>
                    <a:gd name="T123" fmla="*/ 480 h 936"/>
                    <a:gd name="T124" fmla="*/ 516 w 822"/>
                    <a:gd name="T125" fmla="*/ 436 h 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22" h="936">
                      <a:moveTo>
                        <a:pt x="822" y="688"/>
                      </a:moveTo>
                      <a:lnTo>
                        <a:pt x="740" y="638"/>
                      </a:lnTo>
                      <a:lnTo>
                        <a:pt x="814" y="618"/>
                      </a:lnTo>
                      <a:lnTo>
                        <a:pt x="810" y="600"/>
                      </a:lnTo>
                      <a:lnTo>
                        <a:pt x="714" y="624"/>
                      </a:lnTo>
                      <a:lnTo>
                        <a:pt x="688" y="606"/>
                      </a:lnTo>
                      <a:lnTo>
                        <a:pt x="790" y="578"/>
                      </a:lnTo>
                      <a:lnTo>
                        <a:pt x="784" y="560"/>
                      </a:lnTo>
                      <a:lnTo>
                        <a:pt x="660" y="590"/>
                      </a:lnTo>
                      <a:lnTo>
                        <a:pt x="518" y="504"/>
                      </a:lnTo>
                      <a:lnTo>
                        <a:pt x="646" y="468"/>
                      </a:lnTo>
                      <a:lnTo>
                        <a:pt x="684" y="478"/>
                      </a:lnTo>
                      <a:lnTo>
                        <a:pt x="686" y="472"/>
                      </a:lnTo>
                      <a:lnTo>
                        <a:pt x="656" y="464"/>
                      </a:lnTo>
                      <a:lnTo>
                        <a:pt x="686" y="456"/>
                      </a:lnTo>
                      <a:lnTo>
                        <a:pt x="684" y="452"/>
                      </a:lnTo>
                      <a:lnTo>
                        <a:pt x="646" y="462"/>
                      </a:lnTo>
                      <a:lnTo>
                        <a:pt x="518" y="426"/>
                      </a:lnTo>
                      <a:lnTo>
                        <a:pt x="662" y="338"/>
                      </a:lnTo>
                      <a:lnTo>
                        <a:pt x="782" y="366"/>
                      </a:lnTo>
                      <a:lnTo>
                        <a:pt x="788" y="348"/>
                      </a:lnTo>
                      <a:lnTo>
                        <a:pt x="690" y="320"/>
                      </a:lnTo>
                      <a:lnTo>
                        <a:pt x="718" y="304"/>
                      </a:lnTo>
                      <a:lnTo>
                        <a:pt x="808" y="326"/>
                      </a:lnTo>
                      <a:lnTo>
                        <a:pt x="812" y="310"/>
                      </a:lnTo>
                      <a:lnTo>
                        <a:pt x="742" y="290"/>
                      </a:lnTo>
                      <a:lnTo>
                        <a:pt x="822" y="242"/>
                      </a:lnTo>
                      <a:lnTo>
                        <a:pt x="810" y="220"/>
                      </a:lnTo>
                      <a:lnTo>
                        <a:pt x="726" y="266"/>
                      </a:lnTo>
                      <a:lnTo>
                        <a:pt x="744" y="192"/>
                      </a:lnTo>
                      <a:lnTo>
                        <a:pt x="728" y="186"/>
                      </a:lnTo>
                      <a:lnTo>
                        <a:pt x="700" y="280"/>
                      </a:lnTo>
                      <a:lnTo>
                        <a:pt x="672" y="296"/>
                      </a:lnTo>
                      <a:lnTo>
                        <a:pt x="698" y="194"/>
                      </a:lnTo>
                      <a:lnTo>
                        <a:pt x="680" y="188"/>
                      </a:lnTo>
                      <a:lnTo>
                        <a:pt x="644" y="312"/>
                      </a:lnTo>
                      <a:lnTo>
                        <a:pt x="498" y="392"/>
                      </a:lnTo>
                      <a:lnTo>
                        <a:pt x="530" y="262"/>
                      </a:lnTo>
                      <a:lnTo>
                        <a:pt x="558" y="234"/>
                      </a:lnTo>
                      <a:lnTo>
                        <a:pt x="554" y="232"/>
                      </a:lnTo>
                      <a:lnTo>
                        <a:pt x="534" y="252"/>
                      </a:lnTo>
                      <a:lnTo>
                        <a:pt x="540" y="222"/>
                      </a:lnTo>
                      <a:lnTo>
                        <a:pt x="536" y="222"/>
                      </a:lnTo>
                      <a:lnTo>
                        <a:pt x="526" y="260"/>
                      </a:lnTo>
                      <a:lnTo>
                        <a:pt x="430" y="352"/>
                      </a:lnTo>
                      <a:lnTo>
                        <a:pt x="426" y="182"/>
                      </a:lnTo>
                      <a:lnTo>
                        <a:pt x="512" y="94"/>
                      </a:lnTo>
                      <a:lnTo>
                        <a:pt x="498" y="80"/>
                      </a:lnTo>
                      <a:lnTo>
                        <a:pt x="426" y="150"/>
                      </a:lnTo>
                      <a:lnTo>
                        <a:pt x="426" y="118"/>
                      </a:lnTo>
                      <a:lnTo>
                        <a:pt x="490" y="52"/>
                      </a:lnTo>
                      <a:lnTo>
                        <a:pt x="476" y="38"/>
                      </a:lnTo>
                      <a:lnTo>
                        <a:pt x="424" y="90"/>
                      </a:lnTo>
                      <a:lnTo>
                        <a:pt x="422" y="0"/>
                      </a:lnTo>
                      <a:lnTo>
                        <a:pt x="398" y="0"/>
                      </a:lnTo>
                      <a:lnTo>
                        <a:pt x="396" y="94"/>
                      </a:lnTo>
                      <a:lnTo>
                        <a:pt x="340" y="40"/>
                      </a:lnTo>
                      <a:lnTo>
                        <a:pt x="328" y="52"/>
                      </a:lnTo>
                      <a:lnTo>
                        <a:pt x="396" y="122"/>
                      </a:lnTo>
                      <a:lnTo>
                        <a:pt x="396" y="154"/>
                      </a:lnTo>
                      <a:lnTo>
                        <a:pt x="318" y="80"/>
                      </a:lnTo>
                      <a:lnTo>
                        <a:pt x="306" y="94"/>
                      </a:lnTo>
                      <a:lnTo>
                        <a:pt x="394" y="186"/>
                      </a:lnTo>
                      <a:lnTo>
                        <a:pt x="392" y="352"/>
                      </a:lnTo>
                      <a:lnTo>
                        <a:pt x="296" y="260"/>
                      </a:lnTo>
                      <a:lnTo>
                        <a:pt x="284" y="222"/>
                      </a:lnTo>
                      <a:lnTo>
                        <a:pt x="280" y="222"/>
                      </a:lnTo>
                      <a:lnTo>
                        <a:pt x="288" y="252"/>
                      </a:lnTo>
                      <a:lnTo>
                        <a:pt x="266" y="232"/>
                      </a:lnTo>
                      <a:lnTo>
                        <a:pt x="262" y="234"/>
                      </a:lnTo>
                      <a:lnTo>
                        <a:pt x="290" y="262"/>
                      </a:lnTo>
                      <a:lnTo>
                        <a:pt x="322" y="392"/>
                      </a:lnTo>
                      <a:lnTo>
                        <a:pt x="174" y="310"/>
                      </a:lnTo>
                      <a:lnTo>
                        <a:pt x="140" y="192"/>
                      </a:lnTo>
                      <a:lnTo>
                        <a:pt x="122" y="196"/>
                      </a:lnTo>
                      <a:lnTo>
                        <a:pt x="146" y="294"/>
                      </a:lnTo>
                      <a:lnTo>
                        <a:pt x="118" y="280"/>
                      </a:lnTo>
                      <a:lnTo>
                        <a:pt x="92" y="190"/>
                      </a:lnTo>
                      <a:lnTo>
                        <a:pt x="74" y="194"/>
                      </a:lnTo>
                      <a:lnTo>
                        <a:pt x="92" y="264"/>
                      </a:lnTo>
                      <a:lnTo>
                        <a:pt x="12" y="220"/>
                      </a:lnTo>
                      <a:lnTo>
                        <a:pt x="0" y="242"/>
                      </a:lnTo>
                      <a:lnTo>
                        <a:pt x="82" y="290"/>
                      </a:lnTo>
                      <a:lnTo>
                        <a:pt x="6" y="312"/>
                      </a:lnTo>
                      <a:lnTo>
                        <a:pt x="12" y="330"/>
                      </a:lnTo>
                      <a:lnTo>
                        <a:pt x="106" y="306"/>
                      </a:lnTo>
                      <a:lnTo>
                        <a:pt x="134" y="322"/>
                      </a:lnTo>
                      <a:lnTo>
                        <a:pt x="32" y="352"/>
                      </a:lnTo>
                      <a:lnTo>
                        <a:pt x="36" y="370"/>
                      </a:lnTo>
                      <a:lnTo>
                        <a:pt x="162" y="340"/>
                      </a:lnTo>
                      <a:lnTo>
                        <a:pt x="304" y="424"/>
                      </a:lnTo>
                      <a:lnTo>
                        <a:pt x="176" y="462"/>
                      </a:lnTo>
                      <a:lnTo>
                        <a:pt x="138" y="452"/>
                      </a:lnTo>
                      <a:lnTo>
                        <a:pt x="136" y="456"/>
                      </a:lnTo>
                      <a:lnTo>
                        <a:pt x="164" y="464"/>
                      </a:lnTo>
                      <a:lnTo>
                        <a:pt x="136" y="472"/>
                      </a:lnTo>
                      <a:lnTo>
                        <a:pt x="138" y="478"/>
                      </a:lnTo>
                      <a:lnTo>
                        <a:pt x="176" y="468"/>
                      </a:lnTo>
                      <a:lnTo>
                        <a:pt x="302" y="504"/>
                      </a:lnTo>
                      <a:lnTo>
                        <a:pt x="158" y="592"/>
                      </a:lnTo>
                      <a:lnTo>
                        <a:pt x="38" y="562"/>
                      </a:lnTo>
                      <a:lnTo>
                        <a:pt x="34" y="580"/>
                      </a:lnTo>
                      <a:lnTo>
                        <a:pt x="130" y="608"/>
                      </a:lnTo>
                      <a:lnTo>
                        <a:pt x="104" y="626"/>
                      </a:lnTo>
                      <a:lnTo>
                        <a:pt x="14" y="604"/>
                      </a:lnTo>
                      <a:lnTo>
                        <a:pt x="8" y="620"/>
                      </a:lnTo>
                      <a:lnTo>
                        <a:pt x="78" y="640"/>
                      </a:lnTo>
                      <a:lnTo>
                        <a:pt x="0" y="688"/>
                      </a:lnTo>
                      <a:lnTo>
                        <a:pt x="12" y="710"/>
                      </a:lnTo>
                      <a:lnTo>
                        <a:pt x="96" y="664"/>
                      </a:lnTo>
                      <a:lnTo>
                        <a:pt x="76" y="738"/>
                      </a:lnTo>
                      <a:lnTo>
                        <a:pt x="94" y="744"/>
                      </a:lnTo>
                      <a:lnTo>
                        <a:pt x="122" y="648"/>
                      </a:lnTo>
                      <a:lnTo>
                        <a:pt x="150" y="634"/>
                      </a:lnTo>
                      <a:lnTo>
                        <a:pt x="124" y="736"/>
                      </a:lnTo>
                      <a:lnTo>
                        <a:pt x="142" y="742"/>
                      </a:lnTo>
                      <a:lnTo>
                        <a:pt x="178" y="618"/>
                      </a:lnTo>
                      <a:lnTo>
                        <a:pt x="322" y="538"/>
                      </a:lnTo>
                      <a:lnTo>
                        <a:pt x="290" y="666"/>
                      </a:lnTo>
                      <a:lnTo>
                        <a:pt x="262" y="696"/>
                      </a:lnTo>
                      <a:lnTo>
                        <a:pt x="266" y="698"/>
                      </a:lnTo>
                      <a:lnTo>
                        <a:pt x="288" y="678"/>
                      </a:lnTo>
                      <a:lnTo>
                        <a:pt x="280" y="706"/>
                      </a:lnTo>
                      <a:lnTo>
                        <a:pt x="284" y="708"/>
                      </a:lnTo>
                      <a:lnTo>
                        <a:pt x="296" y="670"/>
                      </a:lnTo>
                      <a:lnTo>
                        <a:pt x="390" y="578"/>
                      </a:lnTo>
                      <a:lnTo>
                        <a:pt x="394" y="746"/>
                      </a:lnTo>
                      <a:lnTo>
                        <a:pt x="310" y="836"/>
                      </a:lnTo>
                      <a:lnTo>
                        <a:pt x="322" y="850"/>
                      </a:lnTo>
                      <a:lnTo>
                        <a:pt x="396" y="780"/>
                      </a:lnTo>
                      <a:lnTo>
                        <a:pt x="396" y="812"/>
                      </a:lnTo>
                      <a:lnTo>
                        <a:pt x="332" y="878"/>
                      </a:lnTo>
                      <a:lnTo>
                        <a:pt x="344" y="890"/>
                      </a:lnTo>
                      <a:lnTo>
                        <a:pt x="396" y="842"/>
                      </a:lnTo>
                      <a:lnTo>
                        <a:pt x="398" y="936"/>
                      </a:lnTo>
                      <a:lnTo>
                        <a:pt x="422" y="936"/>
                      </a:lnTo>
                      <a:lnTo>
                        <a:pt x="424" y="838"/>
                      </a:lnTo>
                      <a:lnTo>
                        <a:pt x="480" y="892"/>
                      </a:lnTo>
                      <a:lnTo>
                        <a:pt x="494" y="878"/>
                      </a:lnTo>
                      <a:lnTo>
                        <a:pt x="426" y="808"/>
                      </a:lnTo>
                      <a:lnTo>
                        <a:pt x="426" y="776"/>
                      </a:lnTo>
                      <a:lnTo>
                        <a:pt x="502" y="850"/>
                      </a:lnTo>
                      <a:lnTo>
                        <a:pt x="516" y="836"/>
                      </a:lnTo>
                      <a:lnTo>
                        <a:pt x="426" y="742"/>
                      </a:lnTo>
                      <a:lnTo>
                        <a:pt x="430" y="578"/>
                      </a:lnTo>
                      <a:lnTo>
                        <a:pt x="526" y="670"/>
                      </a:lnTo>
                      <a:lnTo>
                        <a:pt x="536" y="708"/>
                      </a:lnTo>
                      <a:lnTo>
                        <a:pt x="540" y="706"/>
                      </a:lnTo>
                      <a:lnTo>
                        <a:pt x="534" y="678"/>
                      </a:lnTo>
                      <a:lnTo>
                        <a:pt x="554" y="698"/>
                      </a:lnTo>
                      <a:lnTo>
                        <a:pt x="558" y="696"/>
                      </a:lnTo>
                      <a:lnTo>
                        <a:pt x="530" y="666"/>
                      </a:lnTo>
                      <a:lnTo>
                        <a:pt x="498" y="538"/>
                      </a:lnTo>
                      <a:lnTo>
                        <a:pt x="646" y="620"/>
                      </a:lnTo>
                      <a:lnTo>
                        <a:pt x="682" y="738"/>
                      </a:lnTo>
                      <a:lnTo>
                        <a:pt x="700" y="734"/>
                      </a:lnTo>
                      <a:lnTo>
                        <a:pt x="674" y="636"/>
                      </a:lnTo>
                      <a:lnTo>
                        <a:pt x="704" y="650"/>
                      </a:lnTo>
                      <a:lnTo>
                        <a:pt x="730" y="740"/>
                      </a:lnTo>
                      <a:lnTo>
                        <a:pt x="746" y="736"/>
                      </a:lnTo>
                      <a:lnTo>
                        <a:pt x="728" y="664"/>
                      </a:lnTo>
                      <a:lnTo>
                        <a:pt x="810" y="710"/>
                      </a:lnTo>
                      <a:lnTo>
                        <a:pt x="822" y="688"/>
                      </a:lnTo>
                      <a:close/>
                      <a:moveTo>
                        <a:pt x="306" y="494"/>
                      </a:moveTo>
                      <a:lnTo>
                        <a:pt x="188" y="464"/>
                      </a:lnTo>
                      <a:lnTo>
                        <a:pt x="306" y="436"/>
                      </a:lnTo>
                      <a:lnTo>
                        <a:pt x="306" y="436"/>
                      </a:lnTo>
                      <a:lnTo>
                        <a:pt x="302" y="450"/>
                      </a:lnTo>
                      <a:lnTo>
                        <a:pt x="302" y="464"/>
                      </a:lnTo>
                      <a:lnTo>
                        <a:pt x="302" y="464"/>
                      </a:lnTo>
                      <a:lnTo>
                        <a:pt x="302" y="480"/>
                      </a:lnTo>
                      <a:lnTo>
                        <a:pt x="306" y="494"/>
                      </a:lnTo>
                      <a:lnTo>
                        <a:pt x="306" y="494"/>
                      </a:lnTo>
                      <a:close/>
                      <a:moveTo>
                        <a:pt x="522" y="272"/>
                      </a:moveTo>
                      <a:lnTo>
                        <a:pt x="488" y="388"/>
                      </a:lnTo>
                      <a:lnTo>
                        <a:pt x="488" y="388"/>
                      </a:lnTo>
                      <a:lnTo>
                        <a:pt x="478" y="378"/>
                      </a:lnTo>
                      <a:lnTo>
                        <a:pt x="466" y="370"/>
                      </a:lnTo>
                      <a:lnTo>
                        <a:pt x="452" y="364"/>
                      </a:lnTo>
                      <a:lnTo>
                        <a:pt x="438" y="360"/>
                      </a:lnTo>
                      <a:lnTo>
                        <a:pt x="522" y="272"/>
                      </a:lnTo>
                      <a:close/>
                      <a:moveTo>
                        <a:pt x="300" y="272"/>
                      </a:moveTo>
                      <a:lnTo>
                        <a:pt x="382" y="360"/>
                      </a:lnTo>
                      <a:lnTo>
                        <a:pt x="382" y="360"/>
                      </a:lnTo>
                      <a:lnTo>
                        <a:pt x="368" y="364"/>
                      </a:lnTo>
                      <a:lnTo>
                        <a:pt x="356" y="370"/>
                      </a:lnTo>
                      <a:lnTo>
                        <a:pt x="344" y="378"/>
                      </a:lnTo>
                      <a:lnTo>
                        <a:pt x="334" y="388"/>
                      </a:lnTo>
                      <a:lnTo>
                        <a:pt x="300" y="272"/>
                      </a:lnTo>
                      <a:close/>
                      <a:moveTo>
                        <a:pt x="300" y="656"/>
                      </a:moveTo>
                      <a:lnTo>
                        <a:pt x="334" y="542"/>
                      </a:lnTo>
                      <a:lnTo>
                        <a:pt x="334" y="542"/>
                      </a:lnTo>
                      <a:lnTo>
                        <a:pt x="344" y="552"/>
                      </a:lnTo>
                      <a:lnTo>
                        <a:pt x="356" y="560"/>
                      </a:lnTo>
                      <a:lnTo>
                        <a:pt x="368" y="566"/>
                      </a:lnTo>
                      <a:lnTo>
                        <a:pt x="382" y="570"/>
                      </a:lnTo>
                      <a:lnTo>
                        <a:pt x="300" y="656"/>
                      </a:lnTo>
                      <a:close/>
                      <a:moveTo>
                        <a:pt x="410" y="542"/>
                      </a:moveTo>
                      <a:lnTo>
                        <a:pt x="410" y="542"/>
                      </a:lnTo>
                      <a:lnTo>
                        <a:pt x="396" y="540"/>
                      </a:lnTo>
                      <a:lnTo>
                        <a:pt x="380" y="536"/>
                      </a:lnTo>
                      <a:lnTo>
                        <a:pt x="368" y="528"/>
                      </a:lnTo>
                      <a:lnTo>
                        <a:pt x="356" y="520"/>
                      </a:lnTo>
                      <a:lnTo>
                        <a:pt x="346" y="508"/>
                      </a:lnTo>
                      <a:lnTo>
                        <a:pt x="340" y="494"/>
                      </a:lnTo>
                      <a:lnTo>
                        <a:pt x="336" y="480"/>
                      </a:lnTo>
                      <a:lnTo>
                        <a:pt x="334" y="464"/>
                      </a:lnTo>
                      <a:lnTo>
                        <a:pt x="334" y="464"/>
                      </a:lnTo>
                      <a:lnTo>
                        <a:pt x="336" y="450"/>
                      </a:lnTo>
                      <a:lnTo>
                        <a:pt x="340" y="434"/>
                      </a:lnTo>
                      <a:lnTo>
                        <a:pt x="346" y="422"/>
                      </a:lnTo>
                      <a:lnTo>
                        <a:pt x="356" y="410"/>
                      </a:lnTo>
                      <a:lnTo>
                        <a:pt x="368" y="400"/>
                      </a:lnTo>
                      <a:lnTo>
                        <a:pt x="380" y="394"/>
                      </a:lnTo>
                      <a:lnTo>
                        <a:pt x="396" y="390"/>
                      </a:lnTo>
                      <a:lnTo>
                        <a:pt x="410" y="388"/>
                      </a:lnTo>
                      <a:lnTo>
                        <a:pt x="410" y="388"/>
                      </a:lnTo>
                      <a:lnTo>
                        <a:pt x="426" y="390"/>
                      </a:lnTo>
                      <a:lnTo>
                        <a:pt x="440" y="394"/>
                      </a:lnTo>
                      <a:lnTo>
                        <a:pt x="454" y="400"/>
                      </a:lnTo>
                      <a:lnTo>
                        <a:pt x="466" y="410"/>
                      </a:lnTo>
                      <a:lnTo>
                        <a:pt x="474" y="422"/>
                      </a:lnTo>
                      <a:lnTo>
                        <a:pt x="482" y="434"/>
                      </a:lnTo>
                      <a:lnTo>
                        <a:pt x="486" y="450"/>
                      </a:lnTo>
                      <a:lnTo>
                        <a:pt x="488" y="464"/>
                      </a:lnTo>
                      <a:lnTo>
                        <a:pt x="488" y="464"/>
                      </a:lnTo>
                      <a:lnTo>
                        <a:pt x="486" y="480"/>
                      </a:lnTo>
                      <a:lnTo>
                        <a:pt x="482" y="494"/>
                      </a:lnTo>
                      <a:lnTo>
                        <a:pt x="474" y="508"/>
                      </a:lnTo>
                      <a:lnTo>
                        <a:pt x="466" y="520"/>
                      </a:lnTo>
                      <a:lnTo>
                        <a:pt x="454" y="528"/>
                      </a:lnTo>
                      <a:lnTo>
                        <a:pt x="440" y="536"/>
                      </a:lnTo>
                      <a:lnTo>
                        <a:pt x="426" y="540"/>
                      </a:lnTo>
                      <a:lnTo>
                        <a:pt x="410" y="542"/>
                      </a:lnTo>
                      <a:lnTo>
                        <a:pt x="410" y="542"/>
                      </a:lnTo>
                      <a:close/>
                      <a:moveTo>
                        <a:pt x="522" y="656"/>
                      </a:moveTo>
                      <a:lnTo>
                        <a:pt x="438" y="570"/>
                      </a:lnTo>
                      <a:lnTo>
                        <a:pt x="438" y="570"/>
                      </a:lnTo>
                      <a:lnTo>
                        <a:pt x="452" y="566"/>
                      </a:lnTo>
                      <a:lnTo>
                        <a:pt x="466" y="560"/>
                      </a:lnTo>
                      <a:lnTo>
                        <a:pt x="478" y="552"/>
                      </a:lnTo>
                      <a:lnTo>
                        <a:pt x="488" y="542"/>
                      </a:lnTo>
                      <a:lnTo>
                        <a:pt x="522" y="656"/>
                      </a:lnTo>
                      <a:close/>
                      <a:moveTo>
                        <a:pt x="516" y="436"/>
                      </a:moveTo>
                      <a:lnTo>
                        <a:pt x="632" y="464"/>
                      </a:lnTo>
                      <a:lnTo>
                        <a:pt x="516" y="494"/>
                      </a:lnTo>
                      <a:lnTo>
                        <a:pt x="516" y="494"/>
                      </a:lnTo>
                      <a:lnTo>
                        <a:pt x="520" y="480"/>
                      </a:lnTo>
                      <a:lnTo>
                        <a:pt x="520" y="464"/>
                      </a:lnTo>
                      <a:lnTo>
                        <a:pt x="520" y="464"/>
                      </a:lnTo>
                      <a:lnTo>
                        <a:pt x="520" y="450"/>
                      </a:lnTo>
                      <a:lnTo>
                        <a:pt x="516" y="436"/>
                      </a:lnTo>
                      <a:lnTo>
                        <a:pt x="516" y="436"/>
                      </a:lnTo>
                      <a:close/>
                    </a:path>
                  </a:pathLst>
                </a:custGeom>
                <a:solidFill>
                  <a:srgbClr val="FEFFFF">
                    <a:alpha val="2000"/>
                  </a:srgbClr>
                </a:solidFill>
                <a:ln>
                  <a:noFill/>
                </a:ln>
                <a:effectLst>
                  <a:glow rad="101600">
                    <a:srgbClr val="FEFEFE">
                      <a:alpha val="8000"/>
                    </a:srgbClr>
                  </a:glow>
                </a:effectLst>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defRPr/>
                  </a:pPr>
                  <a:endParaRPr lang="en-US"/>
                </a:p>
              </p:txBody>
            </p:sp>
            <p:sp>
              <p:nvSpPr>
                <p:cNvPr id="29" name="Freeform 29"/>
                <p:cNvSpPr>
                  <a:spLocks noChangeAspect="1"/>
                </p:cNvSpPr>
                <p:nvPr/>
              </p:nvSpPr>
              <p:spPr bwMode="auto">
                <a:xfrm rot="18879730">
                  <a:off x="6967777" y="1936282"/>
                  <a:ext cx="642197" cy="728980"/>
                </a:xfrm>
                <a:custGeom>
                  <a:avLst/>
                  <a:gdLst>
                    <a:gd name="T0" fmla="*/ 738 w 740"/>
                    <a:gd name="T1" fmla="*/ 546 h 840"/>
                    <a:gd name="T2" fmla="*/ 598 w 740"/>
                    <a:gd name="T3" fmla="*/ 524 h 840"/>
                    <a:gd name="T4" fmla="*/ 564 w 740"/>
                    <a:gd name="T5" fmla="*/ 506 h 840"/>
                    <a:gd name="T6" fmla="*/ 510 w 740"/>
                    <a:gd name="T7" fmla="*/ 458 h 840"/>
                    <a:gd name="T8" fmla="*/ 486 w 740"/>
                    <a:gd name="T9" fmla="*/ 406 h 840"/>
                    <a:gd name="T10" fmla="*/ 558 w 740"/>
                    <a:gd name="T11" fmla="*/ 330 h 840"/>
                    <a:gd name="T12" fmla="*/ 724 w 740"/>
                    <a:gd name="T13" fmla="*/ 344 h 840"/>
                    <a:gd name="T14" fmla="*/ 736 w 740"/>
                    <a:gd name="T15" fmla="*/ 286 h 840"/>
                    <a:gd name="T16" fmla="*/ 740 w 740"/>
                    <a:gd name="T17" fmla="*/ 216 h 840"/>
                    <a:gd name="T18" fmla="*/ 650 w 740"/>
                    <a:gd name="T19" fmla="*/ 230 h 840"/>
                    <a:gd name="T20" fmla="*/ 606 w 740"/>
                    <a:gd name="T21" fmla="*/ 256 h 840"/>
                    <a:gd name="T22" fmla="*/ 556 w 740"/>
                    <a:gd name="T23" fmla="*/ 288 h 840"/>
                    <a:gd name="T24" fmla="*/ 512 w 740"/>
                    <a:gd name="T25" fmla="*/ 308 h 840"/>
                    <a:gd name="T26" fmla="*/ 442 w 740"/>
                    <a:gd name="T27" fmla="*/ 320 h 840"/>
                    <a:gd name="T28" fmla="*/ 414 w 740"/>
                    <a:gd name="T29" fmla="*/ 300 h 840"/>
                    <a:gd name="T30" fmla="*/ 390 w 740"/>
                    <a:gd name="T31" fmla="*/ 204 h 840"/>
                    <a:gd name="T32" fmla="*/ 392 w 740"/>
                    <a:gd name="T33" fmla="*/ 164 h 840"/>
                    <a:gd name="T34" fmla="*/ 392 w 740"/>
                    <a:gd name="T35" fmla="*/ 80 h 840"/>
                    <a:gd name="T36" fmla="*/ 378 w 740"/>
                    <a:gd name="T37" fmla="*/ 0 h 840"/>
                    <a:gd name="T38" fmla="*/ 350 w 740"/>
                    <a:gd name="T39" fmla="*/ 42 h 840"/>
                    <a:gd name="T40" fmla="*/ 348 w 740"/>
                    <a:gd name="T41" fmla="*/ 100 h 840"/>
                    <a:gd name="T42" fmla="*/ 350 w 740"/>
                    <a:gd name="T43" fmla="*/ 192 h 840"/>
                    <a:gd name="T44" fmla="*/ 352 w 740"/>
                    <a:gd name="T45" fmla="*/ 214 h 840"/>
                    <a:gd name="T46" fmla="*/ 316 w 740"/>
                    <a:gd name="T47" fmla="*/ 320 h 840"/>
                    <a:gd name="T48" fmla="*/ 254 w 740"/>
                    <a:gd name="T49" fmla="*/ 316 h 840"/>
                    <a:gd name="T50" fmla="*/ 196 w 740"/>
                    <a:gd name="T51" fmla="*/ 294 h 840"/>
                    <a:gd name="T52" fmla="*/ 162 w 740"/>
                    <a:gd name="T53" fmla="*/ 272 h 840"/>
                    <a:gd name="T54" fmla="*/ 90 w 740"/>
                    <a:gd name="T55" fmla="*/ 230 h 840"/>
                    <a:gd name="T56" fmla="*/ 2 w 740"/>
                    <a:gd name="T57" fmla="*/ 214 h 840"/>
                    <a:gd name="T58" fmla="*/ 36 w 740"/>
                    <a:gd name="T59" fmla="*/ 246 h 840"/>
                    <a:gd name="T60" fmla="*/ 84 w 740"/>
                    <a:gd name="T61" fmla="*/ 278 h 840"/>
                    <a:gd name="T62" fmla="*/ 166 w 740"/>
                    <a:gd name="T63" fmla="*/ 322 h 840"/>
                    <a:gd name="T64" fmla="*/ 186 w 740"/>
                    <a:gd name="T65" fmla="*/ 332 h 840"/>
                    <a:gd name="T66" fmla="*/ 260 w 740"/>
                    <a:gd name="T67" fmla="*/ 418 h 840"/>
                    <a:gd name="T68" fmla="*/ 208 w 740"/>
                    <a:gd name="T69" fmla="*/ 482 h 840"/>
                    <a:gd name="T70" fmla="*/ 164 w 740"/>
                    <a:gd name="T71" fmla="*/ 514 h 840"/>
                    <a:gd name="T72" fmla="*/ 84 w 740"/>
                    <a:gd name="T73" fmla="*/ 558 h 840"/>
                    <a:gd name="T74" fmla="*/ 36 w 740"/>
                    <a:gd name="T75" fmla="*/ 590 h 840"/>
                    <a:gd name="T76" fmla="*/ 16 w 740"/>
                    <a:gd name="T77" fmla="*/ 636 h 840"/>
                    <a:gd name="T78" fmla="*/ 108 w 740"/>
                    <a:gd name="T79" fmla="*/ 596 h 840"/>
                    <a:gd name="T80" fmla="*/ 144 w 740"/>
                    <a:gd name="T81" fmla="*/ 692 h 840"/>
                    <a:gd name="T82" fmla="*/ 204 w 740"/>
                    <a:gd name="T83" fmla="*/ 534 h 840"/>
                    <a:gd name="T84" fmla="*/ 300 w 740"/>
                    <a:gd name="T85" fmla="*/ 512 h 840"/>
                    <a:gd name="T86" fmla="*/ 328 w 740"/>
                    <a:gd name="T87" fmla="*/ 534 h 840"/>
                    <a:gd name="T88" fmla="*/ 352 w 740"/>
                    <a:gd name="T89" fmla="*/ 630 h 840"/>
                    <a:gd name="T90" fmla="*/ 350 w 740"/>
                    <a:gd name="T91" fmla="*/ 670 h 840"/>
                    <a:gd name="T92" fmla="*/ 350 w 740"/>
                    <a:gd name="T93" fmla="*/ 754 h 840"/>
                    <a:gd name="T94" fmla="*/ 364 w 740"/>
                    <a:gd name="T95" fmla="*/ 840 h 840"/>
                    <a:gd name="T96" fmla="*/ 384 w 740"/>
                    <a:gd name="T97" fmla="*/ 836 h 840"/>
                    <a:gd name="T98" fmla="*/ 394 w 740"/>
                    <a:gd name="T99" fmla="*/ 734 h 840"/>
                    <a:gd name="T100" fmla="*/ 496 w 740"/>
                    <a:gd name="T101" fmla="*/ 750 h 840"/>
                    <a:gd name="T102" fmla="*/ 390 w 740"/>
                    <a:gd name="T103" fmla="*/ 620 h 840"/>
                    <a:gd name="T104" fmla="*/ 420 w 740"/>
                    <a:gd name="T105" fmla="*/ 522 h 840"/>
                    <a:gd name="T106" fmla="*/ 464 w 740"/>
                    <a:gd name="T107" fmla="*/ 514 h 840"/>
                    <a:gd name="T108" fmla="*/ 546 w 740"/>
                    <a:gd name="T109" fmla="*/ 540 h 840"/>
                    <a:gd name="T110" fmla="*/ 580 w 740"/>
                    <a:gd name="T111" fmla="*/ 562 h 840"/>
                    <a:gd name="T112" fmla="*/ 652 w 740"/>
                    <a:gd name="T113" fmla="*/ 604 h 840"/>
                    <a:gd name="T114" fmla="*/ 740 w 740"/>
                    <a:gd name="T115" fmla="*/ 616 h 8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40" h="840">
                      <a:moveTo>
                        <a:pt x="738" y="614"/>
                      </a:moveTo>
                      <a:lnTo>
                        <a:pt x="738" y="614"/>
                      </a:lnTo>
                      <a:lnTo>
                        <a:pt x="706" y="588"/>
                      </a:lnTo>
                      <a:lnTo>
                        <a:pt x="672" y="564"/>
                      </a:lnTo>
                      <a:lnTo>
                        <a:pt x="738" y="546"/>
                      </a:lnTo>
                      <a:lnTo>
                        <a:pt x="734" y="536"/>
                      </a:lnTo>
                      <a:lnTo>
                        <a:pt x="658" y="556"/>
                      </a:lnTo>
                      <a:lnTo>
                        <a:pt x="658" y="556"/>
                      </a:lnTo>
                      <a:lnTo>
                        <a:pt x="628" y="538"/>
                      </a:lnTo>
                      <a:lnTo>
                        <a:pt x="598" y="524"/>
                      </a:lnTo>
                      <a:lnTo>
                        <a:pt x="726" y="488"/>
                      </a:lnTo>
                      <a:lnTo>
                        <a:pt x="722" y="476"/>
                      </a:lnTo>
                      <a:lnTo>
                        <a:pt x="576" y="512"/>
                      </a:lnTo>
                      <a:lnTo>
                        <a:pt x="576" y="512"/>
                      </a:lnTo>
                      <a:lnTo>
                        <a:pt x="564" y="506"/>
                      </a:lnTo>
                      <a:lnTo>
                        <a:pt x="564" y="506"/>
                      </a:lnTo>
                      <a:lnTo>
                        <a:pt x="556" y="502"/>
                      </a:lnTo>
                      <a:lnTo>
                        <a:pt x="556" y="502"/>
                      </a:lnTo>
                      <a:lnTo>
                        <a:pt x="532" y="480"/>
                      </a:lnTo>
                      <a:lnTo>
                        <a:pt x="510" y="458"/>
                      </a:lnTo>
                      <a:lnTo>
                        <a:pt x="492" y="438"/>
                      </a:lnTo>
                      <a:lnTo>
                        <a:pt x="486" y="426"/>
                      </a:lnTo>
                      <a:lnTo>
                        <a:pt x="482" y="418"/>
                      </a:lnTo>
                      <a:lnTo>
                        <a:pt x="482" y="418"/>
                      </a:lnTo>
                      <a:lnTo>
                        <a:pt x="486" y="406"/>
                      </a:lnTo>
                      <a:lnTo>
                        <a:pt x="492" y="396"/>
                      </a:lnTo>
                      <a:lnTo>
                        <a:pt x="510" y="374"/>
                      </a:lnTo>
                      <a:lnTo>
                        <a:pt x="532" y="352"/>
                      </a:lnTo>
                      <a:lnTo>
                        <a:pt x="558" y="330"/>
                      </a:lnTo>
                      <a:lnTo>
                        <a:pt x="558" y="330"/>
                      </a:lnTo>
                      <a:lnTo>
                        <a:pt x="564" y="326"/>
                      </a:lnTo>
                      <a:lnTo>
                        <a:pt x="564" y="326"/>
                      </a:lnTo>
                      <a:lnTo>
                        <a:pt x="578" y="320"/>
                      </a:lnTo>
                      <a:lnTo>
                        <a:pt x="720" y="354"/>
                      </a:lnTo>
                      <a:lnTo>
                        <a:pt x="724" y="344"/>
                      </a:lnTo>
                      <a:lnTo>
                        <a:pt x="600" y="308"/>
                      </a:lnTo>
                      <a:lnTo>
                        <a:pt x="600" y="308"/>
                      </a:lnTo>
                      <a:lnTo>
                        <a:pt x="658" y="276"/>
                      </a:lnTo>
                      <a:lnTo>
                        <a:pt x="734" y="294"/>
                      </a:lnTo>
                      <a:lnTo>
                        <a:pt x="736" y="286"/>
                      </a:lnTo>
                      <a:lnTo>
                        <a:pt x="672" y="266"/>
                      </a:lnTo>
                      <a:lnTo>
                        <a:pt x="672" y="266"/>
                      </a:lnTo>
                      <a:lnTo>
                        <a:pt x="706" y="244"/>
                      </a:lnTo>
                      <a:lnTo>
                        <a:pt x="738" y="218"/>
                      </a:lnTo>
                      <a:lnTo>
                        <a:pt x="740" y="216"/>
                      </a:lnTo>
                      <a:lnTo>
                        <a:pt x="728" y="196"/>
                      </a:lnTo>
                      <a:lnTo>
                        <a:pt x="726" y="198"/>
                      </a:lnTo>
                      <a:lnTo>
                        <a:pt x="726" y="198"/>
                      </a:lnTo>
                      <a:lnTo>
                        <a:pt x="686" y="212"/>
                      </a:lnTo>
                      <a:lnTo>
                        <a:pt x="650" y="230"/>
                      </a:lnTo>
                      <a:lnTo>
                        <a:pt x="666" y="164"/>
                      </a:lnTo>
                      <a:lnTo>
                        <a:pt x="656" y="162"/>
                      </a:lnTo>
                      <a:lnTo>
                        <a:pt x="634" y="238"/>
                      </a:lnTo>
                      <a:lnTo>
                        <a:pt x="634" y="238"/>
                      </a:lnTo>
                      <a:lnTo>
                        <a:pt x="606" y="256"/>
                      </a:lnTo>
                      <a:lnTo>
                        <a:pt x="578" y="272"/>
                      </a:lnTo>
                      <a:lnTo>
                        <a:pt x="608" y="146"/>
                      </a:lnTo>
                      <a:lnTo>
                        <a:pt x="598" y="142"/>
                      </a:lnTo>
                      <a:lnTo>
                        <a:pt x="556" y="288"/>
                      </a:lnTo>
                      <a:lnTo>
                        <a:pt x="556" y="288"/>
                      </a:lnTo>
                      <a:lnTo>
                        <a:pt x="546" y="294"/>
                      </a:lnTo>
                      <a:lnTo>
                        <a:pt x="546" y="294"/>
                      </a:lnTo>
                      <a:lnTo>
                        <a:pt x="538" y="298"/>
                      </a:lnTo>
                      <a:lnTo>
                        <a:pt x="538" y="298"/>
                      </a:lnTo>
                      <a:lnTo>
                        <a:pt x="512" y="308"/>
                      </a:lnTo>
                      <a:lnTo>
                        <a:pt x="486" y="314"/>
                      </a:lnTo>
                      <a:lnTo>
                        <a:pt x="462" y="318"/>
                      </a:lnTo>
                      <a:lnTo>
                        <a:pt x="442" y="320"/>
                      </a:lnTo>
                      <a:lnTo>
                        <a:pt x="442" y="320"/>
                      </a:lnTo>
                      <a:lnTo>
                        <a:pt x="442" y="320"/>
                      </a:lnTo>
                      <a:lnTo>
                        <a:pt x="442" y="320"/>
                      </a:lnTo>
                      <a:lnTo>
                        <a:pt x="426" y="320"/>
                      </a:lnTo>
                      <a:lnTo>
                        <a:pt x="426" y="320"/>
                      </a:lnTo>
                      <a:lnTo>
                        <a:pt x="420" y="310"/>
                      </a:lnTo>
                      <a:lnTo>
                        <a:pt x="414" y="300"/>
                      </a:lnTo>
                      <a:lnTo>
                        <a:pt x="404" y="274"/>
                      </a:lnTo>
                      <a:lnTo>
                        <a:pt x="396" y="244"/>
                      </a:lnTo>
                      <a:lnTo>
                        <a:pt x="388" y="210"/>
                      </a:lnTo>
                      <a:lnTo>
                        <a:pt x="388" y="210"/>
                      </a:lnTo>
                      <a:lnTo>
                        <a:pt x="390" y="204"/>
                      </a:lnTo>
                      <a:lnTo>
                        <a:pt x="390" y="204"/>
                      </a:lnTo>
                      <a:lnTo>
                        <a:pt x="390" y="190"/>
                      </a:lnTo>
                      <a:lnTo>
                        <a:pt x="492" y="84"/>
                      </a:lnTo>
                      <a:lnTo>
                        <a:pt x="484" y="76"/>
                      </a:lnTo>
                      <a:lnTo>
                        <a:pt x="392" y="164"/>
                      </a:lnTo>
                      <a:lnTo>
                        <a:pt x="392" y="164"/>
                      </a:lnTo>
                      <a:lnTo>
                        <a:pt x="392" y="98"/>
                      </a:lnTo>
                      <a:lnTo>
                        <a:pt x="446" y="42"/>
                      </a:lnTo>
                      <a:lnTo>
                        <a:pt x="440" y="36"/>
                      </a:lnTo>
                      <a:lnTo>
                        <a:pt x="392" y="80"/>
                      </a:lnTo>
                      <a:lnTo>
                        <a:pt x="392" y="80"/>
                      </a:lnTo>
                      <a:lnTo>
                        <a:pt x="388" y="40"/>
                      </a:lnTo>
                      <a:lnTo>
                        <a:pt x="382" y="2"/>
                      </a:lnTo>
                      <a:lnTo>
                        <a:pt x="382" y="0"/>
                      </a:lnTo>
                      <a:lnTo>
                        <a:pt x="378" y="0"/>
                      </a:lnTo>
                      <a:lnTo>
                        <a:pt x="362" y="0"/>
                      </a:lnTo>
                      <a:lnTo>
                        <a:pt x="358" y="0"/>
                      </a:lnTo>
                      <a:lnTo>
                        <a:pt x="358" y="2"/>
                      </a:lnTo>
                      <a:lnTo>
                        <a:pt x="358" y="2"/>
                      </a:lnTo>
                      <a:lnTo>
                        <a:pt x="350" y="42"/>
                      </a:lnTo>
                      <a:lnTo>
                        <a:pt x="348" y="82"/>
                      </a:lnTo>
                      <a:lnTo>
                        <a:pt x="300" y="36"/>
                      </a:lnTo>
                      <a:lnTo>
                        <a:pt x="292" y="42"/>
                      </a:lnTo>
                      <a:lnTo>
                        <a:pt x="348" y="100"/>
                      </a:lnTo>
                      <a:lnTo>
                        <a:pt x="348" y="100"/>
                      </a:lnTo>
                      <a:lnTo>
                        <a:pt x="348" y="134"/>
                      </a:lnTo>
                      <a:lnTo>
                        <a:pt x="350" y="166"/>
                      </a:lnTo>
                      <a:lnTo>
                        <a:pt x="254" y="76"/>
                      </a:lnTo>
                      <a:lnTo>
                        <a:pt x="246" y="84"/>
                      </a:lnTo>
                      <a:lnTo>
                        <a:pt x="350" y="192"/>
                      </a:lnTo>
                      <a:lnTo>
                        <a:pt x="350" y="192"/>
                      </a:lnTo>
                      <a:lnTo>
                        <a:pt x="352" y="204"/>
                      </a:lnTo>
                      <a:lnTo>
                        <a:pt x="352" y="204"/>
                      </a:lnTo>
                      <a:lnTo>
                        <a:pt x="352" y="214"/>
                      </a:lnTo>
                      <a:lnTo>
                        <a:pt x="352" y="214"/>
                      </a:lnTo>
                      <a:lnTo>
                        <a:pt x="346" y="246"/>
                      </a:lnTo>
                      <a:lnTo>
                        <a:pt x="338" y="276"/>
                      </a:lnTo>
                      <a:lnTo>
                        <a:pt x="328" y="302"/>
                      </a:lnTo>
                      <a:lnTo>
                        <a:pt x="322" y="312"/>
                      </a:lnTo>
                      <a:lnTo>
                        <a:pt x="316" y="320"/>
                      </a:lnTo>
                      <a:lnTo>
                        <a:pt x="316" y="320"/>
                      </a:lnTo>
                      <a:lnTo>
                        <a:pt x="300" y="322"/>
                      </a:lnTo>
                      <a:lnTo>
                        <a:pt x="300" y="322"/>
                      </a:lnTo>
                      <a:lnTo>
                        <a:pt x="278" y="320"/>
                      </a:lnTo>
                      <a:lnTo>
                        <a:pt x="254" y="316"/>
                      </a:lnTo>
                      <a:lnTo>
                        <a:pt x="228" y="308"/>
                      </a:lnTo>
                      <a:lnTo>
                        <a:pt x="200" y="298"/>
                      </a:lnTo>
                      <a:lnTo>
                        <a:pt x="200" y="298"/>
                      </a:lnTo>
                      <a:lnTo>
                        <a:pt x="196" y="294"/>
                      </a:lnTo>
                      <a:lnTo>
                        <a:pt x="196" y="294"/>
                      </a:lnTo>
                      <a:lnTo>
                        <a:pt x="184" y="286"/>
                      </a:lnTo>
                      <a:lnTo>
                        <a:pt x="142" y="146"/>
                      </a:lnTo>
                      <a:lnTo>
                        <a:pt x="130" y="148"/>
                      </a:lnTo>
                      <a:lnTo>
                        <a:pt x="162" y="272"/>
                      </a:lnTo>
                      <a:lnTo>
                        <a:pt x="162" y="272"/>
                      </a:lnTo>
                      <a:lnTo>
                        <a:pt x="106" y="240"/>
                      </a:lnTo>
                      <a:lnTo>
                        <a:pt x="84" y="164"/>
                      </a:lnTo>
                      <a:lnTo>
                        <a:pt x="74" y="166"/>
                      </a:lnTo>
                      <a:lnTo>
                        <a:pt x="90" y="230"/>
                      </a:lnTo>
                      <a:lnTo>
                        <a:pt x="90" y="230"/>
                      </a:lnTo>
                      <a:lnTo>
                        <a:pt x="54" y="214"/>
                      </a:lnTo>
                      <a:lnTo>
                        <a:pt x="16" y="198"/>
                      </a:lnTo>
                      <a:lnTo>
                        <a:pt x="12" y="198"/>
                      </a:lnTo>
                      <a:lnTo>
                        <a:pt x="10" y="200"/>
                      </a:lnTo>
                      <a:lnTo>
                        <a:pt x="2" y="214"/>
                      </a:lnTo>
                      <a:lnTo>
                        <a:pt x="2" y="214"/>
                      </a:lnTo>
                      <a:lnTo>
                        <a:pt x="0" y="218"/>
                      </a:lnTo>
                      <a:lnTo>
                        <a:pt x="4" y="220"/>
                      </a:lnTo>
                      <a:lnTo>
                        <a:pt x="4" y="220"/>
                      </a:lnTo>
                      <a:lnTo>
                        <a:pt x="36" y="246"/>
                      </a:lnTo>
                      <a:lnTo>
                        <a:pt x="70" y="270"/>
                      </a:lnTo>
                      <a:lnTo>
                        <a:pt x="4" y="288"/>
                      </a:lnTo>
                      <a:lnTo>
                        <a:pt x="6" y="298"/>
                      </a:lnTo>
                      <a:lnTo>
                        <a:pt x="84" y="278"/>
                      </a:lnTo>
                      <a:lnTo>
                        <a:pt x="84" y="278"/>
                      </a:lnTo>
                      <a:lnTo>
                        <a:pt x="114" y="296"/>
                      </a:lnTo>
                      <a:lnTo>
                        <a:pt x="142" y="310"/>
                      </a:lnTo>
                      <a:lnTo>
                        <a:pt x="16" y="346"/>
                      </a:lnTo>
                      <a:lnTo>
                        <a:pt x="20" y="358"/>
                      </a:lnTo>
                      <a:lnTo>
                        <a:pt x="166" y="322"/>
                      </a:lnTo>
                      <a:lnTo>
                        <a:pt x="166" y="322"/>
                      </a:lnTo>
                      <a:lnTo>
                        <a:pt x="178" y="328"/>
                      </a:lnTo>
                      <a:lnTo>
                        <a:pt x="178" y="328"/>
                      </a:lnTo>
                      <a:lnTo>
                        <a:pt x="186" y="332"/>
                      </a:lnTo>
                      <a:lnTo>
                        <a:pt x="186" y="332"/>
                      </a:lnTo>
                      <a:lnTo>
                        <a:pt x="210" y="354"/>
                      </a:lnTo>
                      <a:lnTo>
                        <a:pt x="232" y="376"/>
                      </a:lnTo>
                      <a:lnTo>
                        <a:pt x="250" y="396"/>
                      </a:lnTo>
                      <a:lnTo>
                        <a:pt x="256" y="408"/>
                      </a:lnTo>
                      <a:lnTo>
                        <a:pt x="260" y="418"/>
                      </a:lnTo>
                      <a:lnTo>
                        <a:pt x="260" y="418"/>
                      </a:lnTo>
                      <a:lnTo>
                        <a:pt x="256" y="428"/>
                      </a:lnTo>
                      <a:lnTo>
                        <a:pt x="248" y="438"/>
                      </a:lnTo>
                      <a:lnTo>
                        <a:pt x="232" y="460"/>
                      </a:lnTo>
                      <a:lnTo>
                        <a:pt x="208" y="482"/>
                      </a:lnTo>
                      <a:lnTo>
                        <a:pt x="184" y="504"/>
                      </a:lnTo>
                      <a:lnTo>
                        <a:pt x="184" y="504"/>
                      </a:lnTo>
                      <a:lnTo>
                        <a:pt x="178" y="508"/>
                      </a:lnTo>
                      <a:lnTo>
                        <a:pt x="178" y="508"/>
                      </a:lnTo>
                      <a:lnTo>
                        <a:pt x="164" y="514"/>
                      </a:lnTo>
                      <a:lnTo>
                        <a:pt x="22" y="480"/>
                      </a:lnTo>
                      <a:lnTo>
                        <a:pt x="18" y="490"/>
                      </a:lnTo>
                      <a:lnTo>
                        <a:pt x="142" y="526"/>
                      </a:lnTo>
                      <a:lnTo>
                        <a:pt x="142" y="526"/>
                      </a:lnTo>
                      <a:lnTo>
                        <a:pt x="84" y="558"/>
                      </a:lnTo>
                      <a:lnTo>
                        <a:pt x="8" y="540"/>
                      </a:lnTo>
                      <a:lnTo>
                        <a:pt x="6" y="548"/>
                      </a:lnTo>
                      <a:lnTo>
                        <a:pt x="68" y="568"/>
                      </a:lnTo>
                      <a:lnTo>
                        <a:pt x="68" y="568"/>
                      </a:lnTo>
                      <a:lnTo>
                        <a:pt x="36" y="590"/>
                      </a:lnTo>
                      <a:lnTo>
                        <a:pt x="4" y="616"/>
                      </a:lnTo>
                      <a:lnTo>
                        <a:pt x="2" y="618"/>
                      </a:lnTo>
                      <a:lnTo>
                        <a:pt x="14" y="638"/>
                      </a:lnTo>
                      <a:lnTo>
                        <a:pt x="16" y="636"/>
                      </a:lnTo>
                      <a:lnTo>
                        <a:pt x="16" y="636"/>
                      </a:lnTo>
                      <a:lnTo>
                        <a:pt x="56" y="622"/>
                      </a:lnTo>
                      <a:lnTo>
                        <a:pt x="92" y="604"/>
                      </a:lnTo>
                      <a:lnTo>
                        <a:pt x="76" y="670"/>
                      </a:lnTo>
                      <a:lnTo>
                        <a:pt x="86" y="672"/>
                      </a:lnTo>
                      <a:lnTo>
                        <a:pt x="108" y="596"/>
                      </a:lnTo>
                      <a:lnTo>
                        <a:pt x="108" y="596"/>
                      </a:lnTo>
                      <a:lnTo>
                        <a:pt x="136" y="578"/>
                      </a:lnTo>
                      <a:lnTo>
                        <a:pt x="164" y="562"/>
                      </a:lnTo>
                      <a:lnTo>
                        <a:pt x="132" y="688"/>
                      </a:lnTo>
                      <a:lnTo>
                        <a:pt x="144" y="692"/>
                      </a:lnTo>
                      <a:lnTo>
                        <a:pt x="186" y="546"/>
                      </a:lnTo>
                      <a:lnTo>
                        <a:pt x="186" y="546"/>
                      </a:lnTo>
                      <a:lnTo>
                        <a:pt x="196" y="540"/>
                      </a:lnTo>
                      <a:lnTo>
                        <a:pt x="196" y="540"/>
                      </a:lnTo>
                      <a:lnTo>
                        <a:pt x="204" y="534"/>
                      </a:lnTo>
                      <a:lnTo>
                        <a:pt x="204" y="534"/>
                      </a:lnTo>
                      <a:lnTo>
                        <a:pt x="230" y="526"/>
                      </a:lnTo>
                      <a:lnTo>
                        <a:pt x="256" y="518"/>
                      </a:lnTo>
                      <a:lnTo>
                        <a:pt x="280" y="514"/>
                      </a:lnTo>
                      <a:lnTo>
                        <a:pt x="300" y="512"/>
                      </a:lnTo>
                      <a:lnTo>
                        <a:pt x="300" y="512"/>
                      </a:lnTo>
                      <a:lnTo>
                        <a:pt x="316" y="514"/>
                      </a:lnTo>
                      <a:lnTo>
                        <a:pt x="316" y="514"/>
                      </a:lnTo>
                      <a:lnTo>
                        <a:pt x="322" y="522"/>
                      </a:lnTo>
                      <a:lnTo>
                        <a:pt x="328" y="534"/>
                      </a:lnTo>
                      <a:lnTo>
                        <a:pt x="338" y="560"/>
                      </a:lnTo>
                      <a:lnTo>
                        <a:pt x="346" y="590"/>
                      </a:lnTo>
                      <a:lnTo>
                        <a:pt x="352" y="624"/>
                      </a:lnTo>
                      <a:lnTo>
                        <a:pt x="352" y="624"/>
                      </a:lnTo>
                      <a:lnTo>
                        <a:pt x="352" y="630"/>
                      </a:lnTo>
                      <a:lnTo>
                        <a:pt x="352" y="630"/>
                      </a:lnTo>
                      <a:lnTo>
                        <a:pt x="352" y="644"/>
                      </a:lnTo>
                      <a:lnTo>
                        <a:pt x="250" y="750"/>
                      </a:lnTo>
                      <a:lnTo>
                        <a:pt x="258" y="760"/>
                      </a:lnTo>
                      <a:lnTo>
                        <a:pt x="350" y="670"/>
                      </a:lnTo>
                      <a:lnTo>
                        <a:pt x="350" y="670"/>
                      </a:lnTo>
                      <a:lnTo>
                        <a:pt x="350" y="736"/>
                      </a:lnTo>
                      <a:lnTo>
                        <a:pt x="296" y="792"/>
                      </a:lnTo>
                      <a:lnTo>
                        <a:pt x="302" y="800"/>
                      </a:lnTo>
                      <a:lnTo>
                        <a:pt x="350" y="754"/>
                      </a:lnTo>
                      <a:lnTo>
                        <a:pt x="350" y="754"/>
                      </a:lnTo>
                      <a:lnTo>
                        <a:pt x="352" y="794"/>
                      </a:lnTo>
                      <a:lnTo>
                        <a:pt x="360" y="836"/>
                      </a:lnTo>
                      <a:lnTo>
                        <a:pt x="360" y="840"/>
                      </a:lnTo>
                      <a:lnTo>
                        <a:pt x="364" y="840"/>
                      </a:lnTo>
                      <a:lnTo>
                        <a:pt x="364" y="840"/>
                      </a:lnTo>
                      <a:lnTo>
                        <a:pt x="368" y="840"/>
                      </a:lnTo>
                      <a:lnTo>
                        <a:pt x="384" y="840"/>
                      </a:lnTo>
                      <a:lnTo>
                        <a:pt x="384" y="836"/>
                      </a:lnTo>
                      <a:lnTo>
                        <a:pt x="384" y="836"/>
                      </a:lnTo>
                      <a:lnTo>
                        <a:pt x="390" y="794"/>
                      </a:lnTo>
                      <a:lnTo>
                        <a:pt x="394" y="752"/>
                      </a:lnTo>
                      <a:lnTo>
                        <a:pt x="442" y="800"/>
                      </a:lnTo>
                      <a:lnTo>
                        <a:pt x="450" y="792"/>
                      </a:lnTo>
                      <a:lnTo>
                        <a:pt x="394" y="734"/>
                      </a:lnTo>
                      <a:lnTo>
                        <a:pt x="394" y="734"/>
                      </a:lnTo>
                      <a:lnTo>
                        <a:pt x="394" y="700"/>
                      </a:lnTo>
                      <a:lnTo>
                        <a:pt x="392" y="668"/>
                      </a:lnTo>
                      <a:lnTo>
                        <a:pt x="486" y="760"/>
                      </a:lnTo>
                      <a:lnTo>
                        <a:pt x="496" y="750"/>
                      </a:lnTo>
                      <a:lnTo>
                        <a:pt x="390" y="642"/>
                      </a:lnTo>
                      <a:lnTo>
                        <a:pt x="390" y="642"/>
                      </a:lnTo>
                      <a:lnTo>
                        <a:pt x="390" y="630"/>
                      </a:lnTo>
                      <a:lnTo>
                        <a:pt x="390" y="630"/>
                      </a:lnTo>
                      <a:lnTo>
                        <a:pt x="390" y="620"/>
                      </a:lnTo>
                      <a:lnTo>
                        <a:pt x="390" y="620"/>
                      </a:lnTo>
                      <a:lnTo>
                        <a:pt x="396" y="588"/>
                      </a:lnTo>
                      <a:lnTo>
                        <a:pt x="404" y="558"/>
                      </a:lnTo>
                      <a:lnTo>
                        <a:pt x="414" y="532"/>
                      </a:lnTo>
                      <a:lnTo>
                        <a:pt x="420" y="522"/>
                      </a:lnTo>
                      <a:lnTo>
                        <a:pt x="426" y="514"/>
                      </a:lnTo>
                      <a:lnTo>
                        <a:pt x="426" y="514"/>
                      </a:lnTo>
                      <a:lnTo>
                        <a:pt x="442" y="512"/>
                      </a:lnTo>
                      <a:lnTo>
                        <a:pt x="442" y="512"/>
                      </a:lnTo>
                      <a:lnTo>
                        <a:pt x="464" y="514"/>
                      </a:lnTo>
                      <a:lnTo>
                        <a:pt x="488" y="518"/>
                      </a:lnTo>
                      <a:lnTo>
                        <a:pt x="514" y="526"/>
                      </a:lnTo>
                      <a:lnTo>
                        <a:pt x="540" y="536"/>
                      </a:lnTo>
                      <a:lnTo>
                        <a:pt x="540" y="536"/>
                      </a:lnTo>
                      <a:lnTo>
                        <a:pt x="546" y="540"/>
                      </a:lnTo>
                      <a:lnTo>
                        <a:pt x="546" y="540"/>
                      </a:lnTo>
                      <a:lnTo>
                        <a:pt x="558" y="548"/>
                      </a:lnTo>
                      <a:lnTo>
                        <a:pt x="600" y="688"/>
                      </a:lnTo>
                      <a:lnTo>
                        <a:pt x="610" y="686"/>
                      </a:lnTo>
                      <a:lnTo>
                        <a:pt x="580" y="562"/>
                      </a:lnTo>
                      <a:lnTo>
                        <a:pt x="580" y="562"/>
                      </a:lnTo>
                      <a:lnTo>
                        <a:pt x="636" y="596"/>
                      </a:lnTo>
                      <a:lnTo>
                        <a:pt x="658" y="670"/>
                      </a:lnTo>
                      <a:lnTo>
                        <a:pt x="668" y="668"/>
                      </a:lnTo>
                      <a:lnTo>
                        <a:pt x="652" y="604"/>
                      </a:lnTo>
                      <a:lnTo>
                        <a:pt x="652" y="604"/>
                      </a:lnTo>
                      <a:lnTo>
                        <a:pt x="688" y="620"/>
                      </a:lnTo>
                      <a:lnTo>
                        <a:pt x="726" y="636"/>
                      </a:lnTo>
                      <a:lnTo>
                        <a:pt x="730" y="636"/>
                      </a:lnTo>
                      <a:lnTo>
                        <a:pt x="740" y="616"/>
                      </a:lnTo>
                      <a:lnTo>
                        <a:pt x="738" y="614"/>
                      </a:lnTo>
                      <a:close/>
                    </a:path>
                  </a:pathLst>
                </a:custGeom>
                <a:solidFill>
                  <a:srgbClr val="FEFFFF">
                    <a:alpha val="2000"/>
                  </a:srgbClr>
                </a:solidFill>
                <a:ln>
                  <a:noFill/>
                </a:ln>
                <a:effectLst>
                  <a:glow rad="101600">
                    <a:srgbClr val="FEFEFE">
                      <a:alpha val="4000"/>
                    </a:srgbClr>
                  </a:glow>
                </a:effectLst>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defRPr/>
                  </a:pPr>
                  <a:endParaRPr lang="en-US"/>
                </a:p>
              </p:txBody>
            </p:sp>
          </p:grpSp>
          <p:grpSp>
            <p:nvGrpSpPr>
              <p:cNvPr id="1041" name="Group 50"/>
              <p:cNvGrpSpPr>
                <a:grpSpLocks/>
              </p:cNvGrpSpPr>
              <p:nvPr/>
            </p:nvGrpSpPr>
            <p:grpSpPr bwMode="auto">
              <a:xfrm>
                <a:off x="7693251" y="122250"/>
                <a:ext cx="1404769" cy="5155321"/>
                <a:chOff x="7693251" y="122250"/>
                <a:chExt cx="1404769" cy="5155321"/>
              </a:xfrm>
            </p:grpSpPr>
            <p:sp>
              <p:nvSpPr>
                <p:cNvPr id="231" name="Freeform 45"/>
                <p:cNvSpPr>
                  <a:spLocks noChangeAspect="1" noEditPoints="1"/>
                </p:cNvSpPr>
                <p:nvPr/>
              </p:nvSpPr>
              <p:spPr bwMode="auto">
                <a:xfrm rot="20600525">
                  <a:off x="7870177" y="4209243"/>
                  <a:ext cx="943524" cy="1068328"/>
                </a:xfrm>
                <a:custGeom>
                  <a:avLst/>
                  <a:gdLst>
                    <a:gd name="T0" fmla="*/ 554 w 756"/>
                    <a:gd name="T1" fmla="*/ 508 h 856"/>
                    <a:gd name="T2" fmla="*/ 482 w 756"/>
                    <a:gd name="T3" fmla="*/ 444 h 856"/>
                    <a:gd name="T4" fmla="*/ 482 w 756"/>
                    <a:gd name="T5" fmla="*/ 416 h 856"/>
                    <a:gd name="T6" fmla="*/ 714 w 756"/>
                    <a:gd name="T7" fmla="*/ 390 h 856"/>
                    <a:gd name="T8" fmla="*/ 754 w 756"/>
                    <a:gd name="T9" fmla="*/ 228 h 856"/>
                    <a:gd name="T10" fmla="*/ 754 w 756"/>
                    <a:gd name="T11" fmla="*/ 222 h 856"/>
                    <a:gd name="T12" fmla="*/ 556 w 756"/>
                    <a:gd name="T13" fmla="*/ 304 h 856"/>
                    <a:gd name="T14" fmla="*/ 534 w 756"/>
                    <a:gd name="T15" fmla="*/ 316 h 856"/>
                    <a:gd name="T16" fmla="*/ 444 w 756"/>
                    <a:gd name="T17" fmla="*/ 348 h 856"/>
                    <a:gd name="T18" fmla="*/ 406 w 756"/>
                    <a:gd name="T19" fmla="*/ 330 h 856"/>
                    <a:gd name="T20" fmla="*/ 504 w 756"/>
                    <a:gd name="T21" fmla="*/ 110 h 856"/>
                    <a:gd name="T22" fmla="*/ 388 w 756"/>
                    <a:gd name="T23" fmla="*/ 0 h 856"/>
                    <a:gd name="T24" fmla="*/ 358 w 756"/>
                    <a:gd name="T25" fmla="*/ 214 h 856"/>
                    <a:gd name="T26" fmla="*/ 358 w 756"/>
                    <a:gd name="T27" fmla="*/ 238 h 856"/>
                    <a:gd name="T28" fmla="*/ 340 w 756"/>
                    <a:gd name="T29" fmla="*/ 334 h 856"/>
                    <a:gd name="T30" fmla="*/ 308 w 756"/>
                    <a:gd name="T31" fmla="*/ 356 h 856"/>
                    <a:gd name="T32" fmla="*/ 166 w 756"/>
                    <a:gd name="T33" fmla="*/ 160 h 856"/>
                    <a:gd name="T34" fmla="*/ 12 w 756"/>
                    <a:gd name="T35" fmla="*/ 204 h 856"/>
                    <a:gd name="T36" fmla="*/ 2 w 756"/>
                    <a:gd name="T37" fmla="*/ 220 h 856"/>
                    <a:gd name="T38" fmla="*/ 38 w 756"/>
                    <a:gd name="T39" fmla="*/ 380 h 856"/>
                    <a:gd name="T40" fmla="*/ 282 w 756"/>
                    <a:gd name="T41" fmla="*/ 402 h 856"/>
                    <a:gd name="T42" fmla="*/ 278 w 756"/>
                    <a:gd name="T43" fmla="*/ 430 h 856"/>
                    <a:gd name="T44" fmla="*/ 280 w 756"/>
                    <a:gd name="T45" fmla="*/ 452 h 856"/>
                    <a:gd name="T46" fmla="*/ 38 w 756"/>
                    <a:gd name="T47" fmla="*/ 480 h 856"/>
                    <a:gd name="T48" fmla="*/ 2 w 756"/>
                    <a:gd name="T49" fmla="*/ 636 h 856"/>
                    <a:gd name="T50" fmla="*/ 12 w 756"/>
                    <a:gd name="T51" fmla="*/ 654 h 856"/>
                    <a:gd name="T52" fmla="*/ 176 w 756"/>
                    <a:gd name="T53" fmla="*/ 702 h 856"/>
                    <a:gd name="T54" fmla="*/ 306 w 756"/>
                    <a:gd name="T55" fmla="*/ 500 h 856"/>
                    <a:gd name="T56" fmla="*/ 338 w 756"/>
                    <a:gd name="T57" fmla="*/ 522 h 856"/>
                    <a:gd name="T58" fmla="*/ 244 w 756"/>
                    <a:gd name="T59" fmla="*/ 740 h 856"/>
                    <a:gd name="T60" fmla="*/ 364 w 756"/>
                    <a:gd name="T61" fmla="*/ 856 h 856"/>
                    <a:gd name="T62" fmla="*/ 390 w 756"/>
                    <a:gd name="T63" fmla="*/ 856 h 856"/>
                    <a:gd name="T64" fmla="*/ 512 w 756"/>
                    <a:gd name="T65" fmla="*/ 740 h 856"/>
                    <a:gd name="T66" fmla="*/ 402 w 756"/>
                    <a:gd name="T67" fmla="*/ 530 h 856"/>
                    <a:gd name="T68" fmla="*/ 440 w 756"/>
                    <a:gd name="T69" fmla="*/ 512 h 856"/>
                    <a:gd name="T70" fmla="*/ 580 w 756"/>
                    <a:gd name="T71" fmla="*/ 702 h 856"/>
                    <a:gd name="T72" fmla="*/ 744 w 756"/>
                    <a:gd name="T73" fmla="*/ 656 h 856"/>
                    <a:gd name="T74" fmla="*/ 748 w 756"/>
                    <a:gd name="T75" fmla="*/ 646 h 856"/>
                    <a:gd name="T76" fmla="*/ 716 w 756"/>
                    <a:gd name="T77" fmla="*/ 480 h 856"/>
                    <a:gd name="T78" fmla="*/ 366 w 756"/>
                    <a:gd name="T79" fmla="*/ 498 h 856"/>
                    <a:gd name="T80" fmla="*/ 330 w 756"/>
                    <a:gd name="T81" fmla="*/ 480 h 856"/>
                    <a:gd name="T82" fmla="*/ 312 w 756"/>
                    <a:gd name="T83" fmla="*/ 444 h 856"/>
                    <a:gd name="T84" fmla="*/ 312 w 756"/>
                    <a:gd name="T85" fmla="*/ 416 h 856"/>
                    <a:gd name="T86" fmla="*/ 330 w 756"/>
                    <a:gd name="T87" fmla="*/ 380 h 856"/>
                    <a:gd name="T88" fmla="*/ 366 w 756"/>
                    <a:gd name="T89" fmla="*/ 360 h 856"/>
                    <a:gd name="T90" fmla="*/ 394 w 756"/>
                    <a:gd name="T91" fmla="*/ 360 h 856"/>
                    <a:gd name="T92" fmla="*/ 430 w 756"/>
                    <a:gd name="T93" fmla="*/ 380 h 856"/>
                    <a:gd name="T94" fmla="*/ 448 w 756"/>
                    <a:gd name="T95" fmla="*/ 416 h 856"/>
                    <a:gd name="T96" fmla="*/ 448 w 756"/>
                    <a:gd name="T97" fmla="*/ 444 h 856"/>
                    <a:gd name="T98" fmla="*/ 430 w 756"/>
                    <a:gd name="T99" fmla="*/ 480 h 856"/>
                    <a:gd name="T100" fmla="*/ 394 w 756"/>
                    <a:gd name="T101" fmla="*/ 498 h 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56" h="856">
                      <a:moveTo>
                        <a:pt x="716" y="480"/>
                      </a:moveTo>
                      <a:lnTo>
                        <a:pt x="714" y="468"/>
                      </a:lnTo>
                      <a:lnTo>
                        <a:pt x="554" y="508"/>
                      </a:lnTo>
                      <a:lnTo>
                        <a:pt x="478" y="460"/>
                      </a:lnTo>
                      <a:lnTo>
                        <a:pt x="478" y="460"/>
                      </a:lnTo>
                      <a:lnTo>
                        <a:pt x="482" y="444"/>
                      </a:lnTo>
                      <a:lnTo>
                        <a:pt x="482" y="430"/>
                      </a:lnTo>
                      <a:lnTo>
                        <a:pt x="482" y="430"/>
                      </a:lnTo>
                      <a:lnTo>
                        <a:pt x="482" y="416"/>
                      </a:lnTo>
                      <a:lnTo>
                        <a:pt x="480" y="404"/>
                      </a:lnTo>
                      <a:lnTo>
                        <a:pt x="558" y="352"/>
                      </a:lnTo>
                      <a:lnTo>
                        <a:pt x="714" y="390"/>
                      </a:lnTo>
                      <a:lnTo>
                        <a:pt x="716" y="380"/>
                      </a:lnTo>
                      <a:lnTo>
                        <a:pt x="580" y="340"/>
                      </a:lnTo>
                      <a:lnTo>
                        <a:pt x="754" y="228"/>
                      </a:lnTo>
                      <a:lnTo>
                        <a:pt x="756" y="226"/>
                      </a:lnTo>
                      <a:lnTo>
                        <a:pt x="754" y="222"/>
                      </a:lnTo>
                      <a:lnTo>
                        <a:pt x="754" y="222"/>
                      </a:lnTo>
                      <a:lnTo>
                        <a:pt x="750" y="214"/>
                      </a:lnTo>
                      <a:lnTo>
                        <a:pt x="744" y="204"/>
                      </a:lnTo>
                      <a:lnTo>
                        <a:pt x="556" y="304"/>
                      </a:lnTo>
                      <a:lnTo>
                        <a:pt x="590" y="160"/>
                      </a:lnTo>
                      <a:lnTo>
                        <a:pt x="580" y="158"/>
                      </a:lnTo>
                      <a:lnTo>
                        <a:pt x="534" y="316"/>
                      </a:lnTo>
                      <a:lnTo>
                        <a:pt x="454" y="358"/>
                      </a:lnTo>
                      <a:lnTo>
                        <a:pt x="454" y="358"/>
                      </a:lnTo>
                      <a:lnTo>
                        <a:pt x="444" y="348"/>
                      </a:lnTo>
                      <a:lnTo>
                        <a:pt x="432" y="342"/>
                      </a:lnTo>
                      <a:lnTo>
                        <a:pt x="420" y="336"/>
                      </a:lnTo>
                      <a:lnTo>
                        <a:pt x="406" y="330"/>
                      </a:lnTo>
                      <a:lnTo>
                        <a:pt x="402" y="234"/>
                      </a:lnTo>
                      <a:lnTo>
                        <a:pt x="512" y="120"/>
                      </a:lnTo>
                      <a:lnTo>
                        <a:pt x="504" y="110"/>
                      </a:lnTo>
                      <a:lnTo>
                        <a:pt x="400" y="210"/>
                      </a:lnTo>
                      <a:lnTo>
                        <a:pt x="392" y="0"/>
                      </a:lnTo>
                      <a:lnTo>
                        <a:pt x="388" y="0"/>
                      </a:lnTo>
                      <a:lnTo>
                        <a:pt x="372" y="0"/>
                      </a:lnTo>
                      <a:lnTo>
                        <a:pt x="366" y="0"/>
                      </a:lnTo>
                      <a:lnTo>
                        <a:pt x="358" y="214"/>
                      </a:lnTo>
                      <a:lnTo>
                        <a:pt x="252" y="110"/>
                      </a:lnTo>
                      <a:lnTo>
                        <a:pt x="244" y="120"/>
                      </a:lnTo>
                      <a:lnTo>
                        <a:pt x="358" y="238"/>
                      </a:lnTo>
                      <a:lnTo>
                        <a:pt x="354" y="330"/>
                      </a:lnTo>
                      <a:lnTo>
                        <a:pt x="354" y="330"/>
                      </a:lnTo>
                      <a:lnTo>
                        <a:pt x="340" y="334"/>
                      </a:lnTo>
                      <a:lnTo>
                        <a:pt x="330" y="340"/>
                      </a:lnTo>
                      <a:lnTo>
                        <a:pt x="318" y="348"/>
                      </a:lnTo>
                      <a:lnTo>
                        <a:pt x="308" y="356"/>
                      </a:lnTo>
                      <a:lnTo>
                        <a:pt x="222" y="312"/>
                      </a:lnTo>
                      <a:lnTo>
                        <a:pt x="176" y="158"/>
                      </a:lnTo>
                      <a:lnTo>
                        <a:pt x="166" y="160"/>
                      </a:lnTo>
                      <a:lnTo>
                        <a:pt x="200" y="300"/>
                      </a:lnTo>
                      <a:lnTo>
                        <a:pt x="16" y="204"/>
                      </a:lnTo>
                      <a:lnTo>
                        <a:pt x="12" y="204"/>
                      </a:lnTo>
                      <a:lnTo>
                        <a:pt x="10" y="206"/>
                      </a:lnTo>
                      <a:lnTo>
                        <a:pt x="2" y="220"/>
                      </a:lnTo>
                      <a:lnTo>
                        <a:pt x="2" y="220"/>
                      </a:lnTo>
                      <a:lnTo>
                        <a:pt x="0" y="224"/>
                      </a:lnTo>
                      <a:lnTo>
                        <a:pt x="180" y="338"/>
                      </a:lnTo>
                      <a:lnTo>
                        <a:pt x="38" y="380"/>
                      </a:lnTo>
                      <a:lnTo>
                        <a:pt x="42" y="390"/>
                      </a:lnTo>
                      <a:lnTo>
                        <a:pt x="202" y="352"/>
                      </a:lnTo>
                      <a:lnTo>
                        <a:pt x="282" y="402"/>
                      </a:lnTo>
                      <a:lnTo>
                        <a:pt x="282" y="402"/>
                      </a:lnTo>
                      <a:lnTo>
                        <a:pt x="278" y="416"/>
                      </a:lnTo>
                      <a:lnTo>
                        <a:pt x="278" y="430"/>
                      </a:lnTo>
                      <a:lnTo>
                        <a:pt x="278" y="430"/>
                      </a:lnTo>
                      <a:lnTo>
                        <a:pt x="278" y="442"/>
                      </a:lnTo>
                      <a:lnTo>
                        <a:pt x="280" y="452"/>
                      </a:lnTo>
                      <a:lnTo>
                        <a:pt x="198" y="506"/>
                      </a:lnTo>
                      <a:lnTo>
                        <a:pt x="42" y="468"/>
                      </a:lnTo>
                      <a:lnTo>
                        <a:pt x="38" y="480"/>
                      </a:lnTo>
                      <a:lnTo>
                        <a:pt x="176" y="520"/>
                      </a:lnTo>
                      <a:lnTo>
                        <a:pt x="0" y="632"/>
                      </a:lnTo>
                      <a:lnTo>
                        <a:pt x="2" y="636"/>
                      </a:lnTo>
                      <a:lnTo>
                        <a:pt x="2" y="636"/>
                      </a:lnTo>
                      <a:lnTo>
                        <a:pt x="2" y="638"/>
                      </a:lnTo>
                      <a:lnTo>
                        <a:pt x="12" y="654"/>
                      </a:lnTo>
                      <a:lnTo>
                        <a:pt x="200" y="554"/>
                      </a:lnTo>
                      <a:lnTo>
                        <a:pt x="166" y="698"/>
                      </a:lnTo>
                      <a:lnTo>
                        <a:pt x="176" y="702"/>
                      </a:lnTo>
                      <a:lnTo>
                        <a:pt x="222" y="542"/>
                      </a:lnTo>
                      <a:lnTo>
                        <a:pt x="306" y="500"/>
                      </a:lnTo>
                      <a:lnTo>
                        <a:pt x="306" y="500"/>
                      </a:lnTo>
                      <a:lnTo>
                        <a:pt x="316" y="508"/>
                      </a:lnTo>
                      <a:lnTo>
                        <a:pt x="326" y="516"/>
                      </a:lnTo>
                      <a:lnTo>
                        <a:pt x="338" y="522"/>
                      </a:lnTo>
                      <a:lnTo>
                        <a:pt x="350" y="528"/>
                      </a:lnTo>
                      <a:lnTo>
                        <a:pt x="354" y="624"/>
                      </a:lnTo>
                      <a:lnTo>
                        <a:pt x="244" y="740"/>
                      </a:lnTo>
                      <a:lnTo>
                        <a:pt x="252" y="748"/>
                      </a:lnTo>
                      <a:lnTo>
                        <a:pt x="356" y="648"/>
                      </a:lnTo>
                      <a:lnTo>
                        <a:pt x="364" y="856"/>
                      </a:lnTo>
                      <a:lnTo>
                        <a:pt x="368" y="856"/>
                      </a:lnTo>
                      <a:lnTo>
                        <a:pt x="384" y="856"/>
                      </a:lnTo>
                      <a:lnTo>
                        <a:pt x="390" y="856"/>
                      </a:lnTo>
                      <a:lnTo>
                        <a:pt x="398" y="644"/>
                      </a:lnTo>
                      <a:lnTo>
                        <a:pt x="504" y="748"/>
                      </a:lnTo>
                      <a:lnTo>
                        <a:pt x="512" y="740"/>
                      </a:lnTo>
                      <a:lnTo>
                        <a:pt x="398" y="620"/>
                      </a:lnTo>
                      <a:lnTo>
                        <a:pt x="402" y="530"/>
                      </a:lnTo>
                      <a:lnTo>
                        <a:pt x="402" y="530"/>
                      </a:lnTo>
                      <a:lnTo>
                        <a:pt x="416" y="526"/>
                      </a:lnTo>
                      <a:lnTo>
                        <a:pt x="428" y="520"/>
                      </a:lnTo>
                      <a:lnTo>
                        <a:pt x="440" y="512"/>
                      </a:lnTo>
                      <a:lnTo>
                        <a:pt x="450" y="504"/>
                      </a:lnTo>
                      <a:lnTo>
                        <a:pt x="534" y="548"/>
                      </a:lnTo>
                      <a:lnTo>
                        <a:pt x="580" y="702"/>
                      </a:lnTo>
                      <a:lnTo>
                        <a:pt x="590" y="698"/>
                      </a:lnTo>
                      <a:lnTo>
                        <a:pt x="556" y="558"/>
                      </a:lnTo>
                      <a:lnTo>
                        <a:pt x="744" y="656"/>
                      </a:lnTo>
                      <a:lnTo>
                        <a:pt x="746" y="652"/>
                      </a:lnTo>
                      <a:lnTo>
                        <a:pt x="746" y="652"/>
                      </a:lnTo>
                      <a:lnTo>
                        <a:pt x="748" y="646"/>
                      </a:lnTo>
                      <a:lnTo>
                        <a:pt x="756" y="634"/>
                      </a:lnTo>
                      <a:lnTo>
                        <a:pt x="574" y="520"/>
                      </a:lnTo>
                      <a:lnTo>
                        <a:pt x="716" y="480"/>
                      </a:lnTo>
                      <a:close/>
                      <a:moveTo>
                        <a:pt x="380" y="500"/>
                      </a:moveTo>
                      <a:lnTo>
                        <a:pt x="380" y="500"/>
                      </a:lnTo>
                      <a:lnTo>
                        <a:pt x="366" y="498"/>
                      </a:lnTo>
                      <a:lnTo>
                        <a:pt x="352" y="494"/>
                      </a:lnTo>
                      <a:lnTo>
                        <a:pt x="340" y="488"/>
                      </a:lnTo>
                      <a:lnTo>
                        <a:pt x="330" y="480"/>
                      </a:lnTo>
                      <a:lnTo>
                        <a:pt x="322" y="468"/>
                      </a:lnTo>
                      <a:lnTo>
                        <a:pt x="316" y="456"/>
                      </a:lnTo>
                      <a:lnTo>
                        <a:pt x="312" y="444"/>
                      </a:lnTo>
                      <a:lnTo>
                        <a:pt x="310" y="430"/>
                      </a:lnTo>
                      <a:lnTo>
                        <a:pt x="310" y="430"/>
                      </a:lnTo>
                      <a:lnTo>
                        <a:pt x="312" y="416"/>
                      </a:lnTo>
                      <a:lnTo>
                        <a:pt x="316" y="402"/>
                      </a:lnTo>
                      <a:lnTo>
                        <a:pt x="322" y="390"/>
                      </a:lnTo>
                      <a:lnTo>
                        <a:pt x="330" y="380"/>
                      </a:lnTo>
                      <a:lnTo>
                        <a:pt x="340" y="372"/>
                      </a:lnTo>
                      <a:lnTo>
                        <a:pt x="352" y="364"/>
                      </a:lnTo>
                      <a:lnTo>
                        <a:pt x="366" y="360"/>
                      </a:lnTo>
                      <a:lnTo>
                        <a:pt x="380" y="358"/>
                      </a:lnTo>
                      <a:lnTo>
                        <a:pt x="380" y="358"/>
                      </a:lnTo>
                      <a:lnTo>
                        <a:pt x="394" y="360"/>
                      </a:lnTo>
                      <a:lnTo>
                        <a:pt x="408" y="364"/>
                      </a:lnTo>
                      <a:lnTo>
                        <a:pt x="420" y="372"/>
                      </a:lnTo>
                      <a:lnTo>
                        <a:pt x="430" y="380"/>
                      </a:lnTo>
                      <a:lnTo>
                        <a:pt x="438" y="390"/>
                      </a:lnTo>
                      <a:lnTo>
                        <a:pt x="444" y="402"/>
                      </a:lnTo>
                      <a:lnTo>
                        <a:pt x="448" y="416"/>
                      </a:lnTo>
                      <a:lnTo>
                        <a:pt x="450" y="430"/>
                      </a:lnTo>
                      <a:lnTo>
                        <a:pt x="450" y="430"/>
                      </a:lnTo>
                      <a:lnTo>
                        <a:pt x="448" y="444"/>
                      </a:lnTo>
                      <a:lnTo>
                        <a:pt x="444" y="456"/>
                      </a:lnTo>
                      <a:lnTo>
                        <a:pt x="438" y="468"/>
                      </a:lnTo>
                      <a:lnTo>
                        <a:pt x="430" y="480"/>
                      </a:lnTo>
                      <a:lnTo>
                        <a:pt x="420" y="488"/>
                      </a:lnTo>
                      <a:lnTo>
                        <a:pt x="408" y="494"/>
                      </a:lnTo>
                      <a:lnTo>
                        <a:pt x="394" y="498"/>
                      </a:lnTo>
                      <a:lnTo>
                        <a:pt x="380" y="500"/>
                      </a:lnTo>
                      <a:lnTo>
                        <a:pt x="380" y="500"/>
                      </a:lnTo>
                      <a:close/>
                    </a:path>
                  </a:pathLst>
                </a:custGeom>
                <a:solidFill>
                  <a:srgbClr val="FEFFFF">
                    <a:alpha val="6000"/>
                  </a:srgbClr>
                </a:solidFill>
                <a:ln>
                  <a:solidFill>
                    <a:srgbClr val="FEFFFF">
                      <a:alpha val="4000"/>
                    </a:srgbClr>
                  </a:solidFill>
                </a:ln>
                <a:effectLst>
                  <a:glow rad="76200">
                    <a:srgbClr val="FEFFFF">
                      <a:alpha val="8000"/>
                    </a:srgbClr>
                  </a:glow>
                  <a:softEdge rad="12700"/>
                </a:effectLst>
              </p:spPr>
              <p:txBody>
                <a:bodyPr/>
                <a:lstStyle/>
                <a:p>
                  <a:pPr defTabSz="803392">
                    <a:defRPr/>
                  </a:pPr>
                  <a:endParaRPr lang="en-US" sz="3200">
                    <a:latin typeface="+mn-lt"/>
                    <a:cs typeface="+mn-cs"/>
                  </a:endParaRPr>
                </a:p>
              </p:txBody>
            </p:sp>
            <p:sp>
              <p:nvSpPr>
                <p:cNvPr id="232" name="Freeform 49"/>
                <p:cNvSpPr>
                  <a:spLocks noChangeAspect="1"/>
                </p:cNvSpPr>
                <p:nvPr/>
              </p:nvSpPr>
              <p:spPr bwMode="auto">
                <a:xfrm rot="19358761">
                  <a:off x="7693251" y="1112517"/>
                  <a:ext cx="853440" cy="975360"/>
                </a:xfrm>
                <a:custGeom>
                  <a:avLst/>
                  <a:gdLst>
                    <a:gd name="T0" fmla="*/ 722 w 728"/>
                    <a:gd name="T1" fmla="*/ 534 h 832"/>
                    <a:gd name="T2" fmla="*/ 712 w 728"/>
                    <a:gd name="T3" fmla="*/ 486 h 832"/>
                    <a:gd name="T4" fmla="*/ 442 w 728"/>
                    <a:gd name="T5" fmla="*/ 434 h 832"/>
                    <a:gd name="T6" fmla="*/ 446 w 728"/>
                    <a:gd name="T7" fmla="*/ 410 h 832"/>
                    <a:gd name="T8" fmla="*/ 568 w 728"/>
                    <a:gd name="T9" fmla="*/ 320 h 832"/>
                    <a:gd name="T10" fmla="*/ 588 w 728"/>
                    <a:gd name="T11" fmla="*/ 308 h 832"/>
                    <a:gd name="T12" fmla="*/ 724 w 728"/>
                    <a:gd name="T13" fmla="*/ 286 h 832"/>
                    <a:gd name="T14" fmla="*/ 728 w 728"/>
                    <a:gd name="T15" fmla="*/ 218 h 832"/>
                    <a:gd name="T16" fmla="*/ 720 w 728"/>
                    <a:gd name="T17" fmla="*/ 202 h 832"/>
                    <a:gd name="T18" fmla="*/ 656 w 728"/>
                    <a:gd name="T19" fmla="*/ 166 h 832"/>
                    <a:gd name="T20" fmla="*/ 568 w 728"/>
                    <a:gd name="T21" fmla="*/ 278 h 832"/>
                    <a:gd name="T22" fmla="*/ 546 w 728"/>
                    <a:gd name="T23" fmla="*/ 290 h 832"/>
                    <a:gd name="T24" fmla="*/ 416 w 728"/>
                    <a:gd name="T25" fmla="*/ 348 h 832"/>
                    <a:gd name="T26" fmla="*/ 390 w 728"/>
                    <a:gd name="T27" fmla="*/ 334 h 832"/>
                    <a:gd name="T28" fmla="*/ 476 w 728"/>
                    <a:gd name="T29" fmla="*/ 78 h 832"/>
                    <a:gd name="T30" fmla="*/ 440 w 728"/>
                    <a:gd name="T31" fmla="*/ 46 h 832"/>
                    <a:gd name="T32" fmla="*/ 376 w 728"/>
                    <a:gd name="T33" fmla="*/ 0 h 832"/>
                    <a:gd name="T34" fmla="*/ 352 w 728"/>
                    <a:gd name="T35" fmla="*/ 0 h 832"/>
                    <a:gd name="T36" fmla="*/ 288 w 728"/>
                    <a:gd name="T37" fmla="*/ 46 h 832"/>
                    <a:gd name="T38" fmla="*/ 252 w 728"/>
                    <a:gd name="T39" fmla="*/ 78 h 832"/>
                    <a:gd name="T40" fmla="*/ 342 w 728"/>
                    <a:gd name="T41" fmla="*/ 334 h 832"/>
                    <a:gd name="T42" fmla="*/ 310 w 728"/>
                    <a:gd name="T43" fmla="*/ 354 h 832"/>
                    <a:gd name="T44" fmla="*/ 128 w 728"/>
                    <a:gd name="T45" fmla="*/ 148 h 832"/>
                    <a:gd name="T46" fmla="*/ 82 w 728"/>
                    <a:gd name="T47" fmla="*/ 164 h 832"/>
                    <a:gd name="T48" fmla="*/ 16 w 728"/>
                    <a:gd name="T49" fmla="*/ 198 h 832"/>
                    <a:gd name="T50" fmla="*/ 78 w 728"/>
                    <a:gd name="T51" fmla="*/ 266 h 832"/>
                    <a:gd name="T52" fmla="*/ 92 w 728"/>
                    <a:gd name="T53" fmla="*/ 274 h 832"/>
                    <a:gd name="T54" fmla="*/ 20 w 728"/>
                    <a:gd name="T55" fmla="*/ 354 h 832"/>
                    <a:gd name="T56" fmla="*/ 288 w 728"/>
                    <a:gd name="T57" fmla="*/ 396 h 832"/>
                    <a:gd name="T58" fmla="*/ 288 w 728"/>
                    <a:gd name="T59" fmla="*/ 428 h 832"/>
                    <a:gd name="T60" fmla="*/ 16 w 728"/>
                    <a:gd name="T61" fmla="*/ 486 h 832"/>
                    <a:gd name="T62" fmla="*/ 6 w 728"/>
                    <a:gd name="T63" fmla="*/ 534 h 832"/>
                    <a:gd name="T64" fmla="*/ 2 w 728"/>
                    <a:gd name="T65" fmla="*/ 608 h 832"/>
                    <a:gd name="T66" fmla="*/ 2 w 728"/>
                    <a:gd name="T67" fmla="*/ 614 h 832"/>
                    <a:gd name="T68" fmla="*/ 92 w 728"/>
                    <a:gd name="T69" fmla="*/ 588 h 832"/>
                    <a:gd name="T70" fmla="*/ 108 w 728"/>
                    <a:gd name="T71" fmla="*/ 580 h 832"/>
                    <a:gd name="T72" fmla="*/ 140 w 728"/>
                    <a:gd name="T73" fmla="*/ 684 h 832"/>
                    <a:gd name="T74" fmla="*/ 312 w 728"/>
                    <a:gd name="T75" fmla="*/ 470 h 832"/>
                    <a:gd name="T76" fmla="*/ 344 w 728"/>
                    <a:gd name="T77" fmla="*/ 638 h 832"/>
                    <a:gd name="T78" fmla="*/ 344 w 728"/>
                    <a:gd name="T79" fmla="*/ 662 h 832"/>
                    <a:gd name="T80" fmla="*/ 296 w 728"/>
                    <a:gd name="T81" fmla="*/ 790 h 832"/>
                    <a:gd name="T82" fmla="*/ 354 w 728"/>
                    <a:gd name="T83" fmla="*/ 832 h 832"/>
                    <a:gd name="T84" fmla="*/ 376 w 728"/>
                    <a:gd name="T85" fmla="*/ 832 h 832"/>
                    <a:gd name="T86" fmla="*/ 440 w 728"/>
                    <a:gd name="T87" fmla="*/ 784 h 832"/>
                    <a:gd name="T88" fmla="*/ 476 w 728"/>
                    <a:gd name="T89" fmla="*/ 752 h 832"/>
                    <a:gd name="T90" fmla="*/ 386 w 728"/>
                    <a:gd name="T91" fmla="*/ 488 h 832"/>
                    <a:gd name="T92" fmla="*/ 416 w 728"/>
                    <a:gd name="T93" fmla="*/ 474 h 832"/>
                    <a:gd name="T94" fmla="*/ 600 w 728"/>
                    <a:gd name="T95" fmla="*/ 680 h 832"/>
                    <a:gd name="T96" fmla="*/ 646 w 728"/>
                    <a:gd name="T97" fmla="*/ 664 h 832"/>
                    <a:gd name="T98" fmla="*/ 712 w 728"/>
                    <a:gd name="T99" fmla="*/ 630 h 832"/>
                    <a:gd name="T100" fmla="*/ 718 w 728"/>
                    <a:gd name="T101" fmla="*/ 630 h 832"/>
                    <a:gd name="T102" fmla="*/ 728 w 728"/>
                    <a:gd name="T103" fmla="*/ 612 h 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28" h="832">
                      <a:moveTo>
                        <a:pt x="650" y="564"/>
                      </a:moveTo>
                      <a:lnTo>
                        <a:pt x="724" y="542"/>
                      </a:lnTo>
                      <a:lnTo>
                        <a:pt x="722" y="534"/>
                      </a:lnTo>
                      <a:lnTo>
                        <a:pt x="636" y="554"/>
                      </a:lnTo>
                      <a:lnTo>
                        <a:pt x="584" y="522"/>
                      </a:lnTo>
                      <a:lnTo>
                        <a:pt x="712" y="486"/>
                      </a:lnTo>
                      <a:lnTo>
                        <a:pt x="708" y="474"/>
                      </a:lnTo>
                      <a:lnTo>
                        <a:pt x="564" y="510"/>
                      </a:lnTo>
                      <a:lnTo>
                        <a:pt x="442" y="434"/>
                      </a:lnTo>
                      <a:lnTo>
                        <a:pt x="442" y="434"/>
                      </a:lnTo>
                      <a:lnTo>
                        <a:pt x="444" y="422"/>
                      </a:lnTo>
                      <a:lnTo>
                        <a:pt x="446" y="410"/>
                      </a:lnTo>
                      <a:lnTo>
                        <a:pt x="446" y="410"/>
                      </a:lnTo>
                      <a:lnTo>
                        <a:pt x="444" y="398"/>
                      </a:lnTo>
                      <a:lnTo>
                        <a:pt x="568" y="320"/>
                      </a:lnTo>
                      <a:lnTo>
                        <a:pt x="708" y="354"/>
                      </a:lnTo>
                      <a:lnTo>
                        <a:pt x="712" y="344"/>
                      </a:lnTo>
                      <a:lnTo>
                        <a:pt x="588" y="308"/>
                      </a:lnTo>
                      <a:lnTo>
                        <a:pt x="638" y="276"/>
                      </a:lnTo>
                      <a:lnTo>
                        <a:pt x="722" y="296"/>
                      </a:lnTo>
                      <a:lnTo>
                        <a:pt x="724" y="286"/>
                      </a:lnTo>
                      <a:lnTo>
                        <a:pt x="654" y="266"/>
                      </a:lnTo>
                      <a:lnTo>
                        <a:pt x="726" y="220"/>
                      </a:lnTo>
                      <a:lnTo>
                        <a:pt x="728" y="218"/>
                      </a:lnTo>
                      <a:lnTo>
                        <a:pt x="726" y="216"/>
                      </a:lnTo>
                      <a:lnTo>
                        <a:pt x="720" y="202"/>
                      </a:lnTo>
                      <a:lnTo>
                        <a:pt x="720" y="202"/>
                      </a:lnTo>
                      <a:lnTo>
                        <a:pt x="716" y="198"/>
                      </a:lnTo>
                      <a:lnTo>
                        <a:pt x="636" y="240"/>
                      </a:lnTo>
                      <a:lnTo>
                        <a:pt x="656" y="166"/>
                      </a:lnTo>
                      <a:lnTo>
                        <a:pt x="646" y="164"/>
                      </a:lnTo>
                      <a:lnTo>
                        <a:pt x="620" y="250"/>
                      </a:lnTo>
                      <a:lnTo>
                        <a:pt x="568" y="278"/>
                      </a:lnTo>
                      <a:lnTo>
                        <a:pt x="600" y="148"/>
                      </a:lnTo>
                      <a:lnTo>
                        <a:pt x="588" y="146"/>
                      </a:lnTo>
                      <a:lnTo>
                        <a:pt x="546" y="290"/>
                      </a:lnTo>
                      <a:lnTo>
                        <a:pt x="424" y="356"/>
                      </a:lnTo>
                      <a:lnTo>
                        <a:pt x="424" y="356"/>
                      </a:lnTo>
                      <a:lnTo>
                        <a:pt x="416" y="348"/>
                      </a:lnTo>
                      <a:lnTo>
                        <a:pt x="408" y="342"/>
                      </a:lnTo>
                      <a:lnTo>
                        <a:pt x="398" y="338"/>
                      </a:lnTo>
                      <a:lnTo>
                        <a:pt x="390" y="334"/>
                      </a:lnTo>
                      <a:lnTo>
                        <a:pt x="384" y="192"/>
                      </a:lnTo>
                      <a:lnTo>
                        <a:pt x="484" y="86"/>
                      </a:lnTo>
                      <a:lnTo>
                        <a:pt x="476" y="78"/>
                      </a:lnTo>
                      <a:lnTo>
                        <a:pt x="384" y="168"/>
                      </a:lnTo>
                      <a:lnTo>
                        <a:pt x="380" y="108"/>
                      </a:lnTo>
                      <a:lnTo>
                        <a:pt x="440" y="46"/>
                      </a:lnTo>
                      <a:lnTo>
                        <a:pt x="432" y="38"/>
                      </a:lnTo>
                      <a:lnTo>
                        <a:pt x="380" y="88"/>
                      </a:lnTo>
                      <a:lnTo>
                        <a:pt x="376" y="0"/>
                      </a:lnTo>
                      <a:lnTo>
                        <a:pt x="374" y="0"/>
                      </a:lnTo>
                      <a:lnTo>
                        <a:pt x="358" y="0"/>
                      </a:lnTo>
                      <a:lnTo>
                        <a:pt x="352" y="0"/>
                      </a:lnTo>
                      <a:lnTo>
                        <a:pt x="350" y="90"/>
                      </a:lnTo>
                      <a:lnTo>
                        <a:pt x="296" y="38"/>
                      </a:lnTo>
                      <a:lnTo>
                        <a:pt x="288" y="46"/>
                      </a:lnTo>
                      <a:lnTo>
                        <a:pt x="350" y="110"/>
                      </a:lnTo>
                      <a:lnTo>
                        <a:pt x="348" y="170"/>
                      </a:lnTo>
                      <a:lnTo>
                        <a:pt x="252" y="78"/>
                      </a:lnTo>
                      <a:lnTo>
                        <a:pt x="244" y="86"/>
                      </a:lnTo>
                      <a:lnTo>
                        <a:pt x="346" y="194"/>
                      </a:lnTo>
                      <a:lnTo>
                        <a:pt x="342" y="334"/>
                      </a:lnTo>
                      <a:lnTo>
                        <a:pt x="342" y="334"/>
                      </a:lnTo>
                      <a:lnTo>
                        <a:pt x="324" y="342"/>
                      </a:lnTo>
                      <a:lnTo>
                        <a:pt x="310" y="354"/>
                      </a:lnTo>
                      <a:lnTo>
                        <a:pt x="180" y="286"/>
                      </a:lnTo>
                      <a:lnTo>
                        <a:pt x="140" y="146"/>
                      </a:lnTo>
                      <a:lnTo>
                        <a:pt x="128" y="148"/>
                      </a:lnTo>
                      <a:lnTo>
                        <a:pt x="160" y="274"/>
                      </a:lnTo>
                      <a:lnTo>
                        <a:pt x="106" y="246"/>
                      </a:lnTo>
                      <a:lnTo>
                        <a:pt x="82" y="164"/>
                      </a:lnTo>
                      <a:lnTo>
                        <a:pt x="72" y="166"/>
                      </a:lnTo>
                      <a:lnTo>
                        <a:pt x="90" y="238"/>
                      </a:lnTo>
                      <a:lnTo>
                        <a:pt x="16" y="198"/>
                      </a:lnTo>
                      <a:lnTo>
                        <a:pt x="12" y="196"/>
                      </a:lnTo>
                      <a:lnTo>
                        <a:pt x="0" y="218"/>
                      </a:lnTo>
                      <a:lnTo>
                        <a:pt x="78" y="266"/>
                      </a:lnTo>
                      <a:lnTo>
                        <a:pt x="4" y="286"/>
                      </a:lnTo>
                      <a:lnTo>
                        <a:pt x="6" y="296"/>
                      </a:lnTo>
                      <a:lnTo>
                        <a:pt x="92" y="274"/>
                      </a:lnTo>
                      <a:lnTo>
                        <a:pt x="144" y="306"/>
                      </a:lnTo>
                      <a:lnTo>
                        <a:pt x="16" y="344"/>
                      </a:lnTo>
                      <a:lnTo>
                        <a:pt x="20" y="354"/>
                      </a:lnTo>
                      <a:lnTo>
                        <a:pt x="164" y="320"/>
                      </a:lnTo>
                      <a:lnTo>
                        <a:pt x="288" y="396"/>
                      </a:lnTo>
                      <a:lnTo>
                        <a:pt x="288" y="396"/>
                      </a:lnTo>
                      <a:lnTo>
                        <a:pt x="286" y="410"/>
                      </a:lnTo>
                      <a:lnTo>
                        <a:pt x="286" y="410"/>
                      </a:lnTo>
                      <a:lnTo>
                        <a:pt x="288" y="428"/>
                      </a:lnTo>
                      <a:lnTo>
                        <a:pt x="160" y="508"/>
                      </a:lnTo>
                      <a:lnTo>
                        <a:pt x="20" y="474"/>
                      </a:lnTo>
                      <a:lnTo>
                        <a:pt x="16" y="486"/>
                      </a:lnTo>
                      <a:lnTo>
                        <a:pt x="140" y="522"/>
                      </a:lnTo>
                      <a:lnTo>
                        <a:pt x="90" y="554"/>
                      </a:lnTo>
                      <a:lnTo>
                        <a:pt x="6" y="534"/>
                      </a:lnTo>
                      <a:lnTo>
                        <a:pt x="4" y="542"/>
                      </a:lnTo>
                      <a:lnTo>
                        <a:pt x="74" y="564"/>
                      </a:lnTo>
                      <a:lnTo>
                        <a:pt x="2" y="608"/>
                      </a:lnTo>
                      <a:lnTo>
                        <a:pt x="0" y="610"/>
                      </a:lnTo>
                      <a:lnTo>
                        <a:pt x="2" y="614"/>
                      </a:lnTo>
                      <a:lnTo>
                        <a:pt x="2" y="614"/>
                      </a:lnTo>
                      <a:lnTo>
                        <a:pt x="6" y="622"/>
                      </a:lnTo>
                      <a:lnTo>
                        <a:pt x="12" y="630"/>
                      </a:lnTo>
                      <a:lnTo>
                        <a:pt x="92" y="588"/>
                      </a:lnTo>
                      <a:lnTo>
                        <a:pt x="72" y="662"/>
                      </a:lnTo>
                      <a:lnTo>
                        <a:pt x="82" y="664"/>
                      </a:lnTo>
                      <a:lnTo>
                        <a:pt x="108" y="580"/>
                      </a:lnTo>
                      <a:lnTo>
                        <a:pt x="160" y="550"/>
                      </a:lnTo>
                      <a:lnTo>
                        <a:pt x="128" y="680"/>
                      </a:lnTo>
                      <a:lnTo>
                        <a:pt x="140" y="684"/>
                      </a:lnTo>
                      <a:lnTo>
                        <a:pt x="182" y="540"/>
                      </a:lnTo>
                      <a:lnTo>
                        <a:pt x="312" y="470"/>
                      </a:lnTo>
                      <a:lnTo>
                        <a:pt x="312" y="470"/>
                      </a:lnTo>
                      <a:lnTo>
                        <a:pt x="324" y="478"/>
                      </a:lnTo>
                      <a:lnTo>
                        <a:pt x="338" y="486"/>
                      </a:lnTo>
                      <a:lnTo>
                        <a:pt x="344" y="638"/>
                      </a:lnTo>
                      <a:lnTo>
                        <a:pt x="244" y="744"/>
                      </a:lnTo>
                      <a:lnTo>
                        <a:pt x="252" y="752"/>
                      </a:lnTo>
                      <a:lnTo>
                        <a:pt x="344" y="662"/>
                      </a:lnTo>
                      <a:lnTo>
                        <a:pt x="348" y="722"/>
                      </a:lnTo>
                      <a:lnTo>
                        <a:pt x="288" y="784"/>
                      </a:lnTo>
                      <a:lnTo>
                        <a:pt x="296" y="790"/>
                      </a:lnTo>
                      <a:lnTo>
                        <a:pt x="348" y="742"/>
                      </a:lnTo>
                      <a:lnTo>
                        <a:pt x="352" y="832"/>
                      </a:lnTo>
                      <a:lnTo>
                        <a:pt x="354" y="832"/>
                      </a:lnTo>
                      <a:lnTo>
                        <a:pt x="370" y="832"/>
                      </a:lnTo>
                      <a:lnTo>
                        <a:pt x="370" y="832"/>
                      </a:lnTo>
                      <a:lnTo>
                        <a:pt x="376" y="832"/>
                      </a:lnTo>
                      <a:lnTo>
                        <a:pt x="378" y="740"/>
                      </a:lnTo>
                      <a:lnTo>
                        <a:pt x="432" y="792"/>
                      </a:lnTo>
                      <a:lnTo>
                        <a:pt x="440" y="784"/>
                      </a:lnTo>
                      <a:lnTo>
                        <a:pt x="378" y="720"/>
                      </a:lnTo>
                      <a:lnTo>
                        <a:pt x="380" y="658"/>
                      </a:lnTo>
                      <a:lnTo>
                        <a:pt x="476" y="752"/>
                      </a:lnTo>
                      <a:lnTo>
                        <a:pt x="484" y="744"/>
                      </a:lnTo>
                      <a:lnTo>
                        <a:pt x="382" y="636"/>
                      </a:lnTo>
                      <a:lnTo>
                        <a:pt x="386" y="488"/>
                      </a:lnTo>
                      <a:lnTo>
                        <a:pt x="386" y="488"/>
                      </a:lnTo>
                      <a:lnTo>
                        <a:pt x="402" y="482"/>
                      </a:lnTo>
                      <a:lnTo>
                        <a:pt x="416" y="474"/>
                      </a:lnTo>
                      <a:lnTo>
                        <a:pt x="548" y="544"/>
                      </a:lnTo>
                      <a:lnTo>
                        <a:pt x="588" y="684"/>
                      </a:lnTo>
                      <a:lnTo>
                        <a:pt x="600" y="680"/>
                      </a:lnTo>
                      <a:lnTo>
                        <a:pt x="568" y="554"/>
                      </a:lnTo>
                      <a:lnTo>
                        <a:pt x="622" y="582"/>
                      </a:lnTo>
                      <a:lnTo>
                        <a:pt x="646" y="664"/>
                      </a:lnTo>
                      <a:lnTo>
                        <a:pt x="656" y="662"/>
                      </a:lnTo>
                      <a:lnTo>
                        <a:pt x="638" y="592"/>
                      </a:lnTo>
                      <a:lnTo>
                        <a:pt x="712" y="630"/>
                      </a:lnTo>
                      <a:lnTo>
                        <a:pt x="716" y="632"/>
                      </a:lnTo>
                      <a:lnTo>
                        <a:pt x="718" y="630"/>
                      </a:lnTo>
                      <a:lnTo>
                        <a:pt x="718" y="630"/>
                      </a:lnTo>
                      <a:lnTo>
                        <a:pt x="726" y="616"/>
                      </a:lnTo>
                      <a:lnTo>
                        <a:pt x="726" y="616"/>
                      </a:lnTo>
                      <a:lnTo>
                        <a:pt x="728" y="612"/>
                      </a:lnTo>
                      <a:lnTo>
                        <a:pt x="650" y="564"/>
                      </a:lnTo>
                      <a:close/>
                    </a:path>
                  </a:pathLst>
                </a:custGeom>
                <a:solidFill>
                  <a:srgbClr val="FEFFFF">
                    <a:alpha val="3000"/>
                  </a:srgbClr>
                </a:solidFill>
                <a:ln>
                  <a:solidFill>
                    <a:srgbClr val="FEFFFF">
                      <a:alpha val="8000"/>
                    </a:srgbClr>
                  </a:solidFill>
                </a:ln>
                <a:effectLst>
                  <a:glow rad="114300">
                    <a:srgbClr val="FEFFFF">
                      <a:alpha val="7000"/>
                    </a:srgbClr>
                  </a:glow>
                  <a:softEdge rad="12700"/>
                </a:effectLst>
              </p:spPr>
              <p:txBody>
                <a:bodyPr/>
                <a:lstStyle/>
                <a:p>
                  <a:pPr defTabSz="803392">
                    <a:defRPr/>
                  </a:pPr>
                  <a:endParaRPr lang="en-US" sz="3200">
                    <a:latin typeface="+mn-lt"/>
                    <a:cs typeface="+mn-cs"/>
                  </a:endParaRPr>
                </a:p>
              </p:txBody>
            </p:sp>
            <p:sp>
              <p:nvSpPr>
                <p:cNvPr id="233" name="Freeform 53"/>
                <p:cNvSpPr>
                  <a:spLocks noChangeAspect="1"/>
                </p:cNvSpPr>
                <p:nvPr/>
              </p:nvSpPr>
              <p:spPr bwMode="auto">
                <a:xfrm rot="19929985">
                  <a:off x="8345362" y="122250"/>
                  <a:ext cx="730152" cy="833347"/>
                </a:xfrm>
                <a:custGeom>
                  <a:avLst/>
                  <a:gdLst>
                    <a:gd name="T0" fmla="*/ 664 w 750"/>
                    <a:gd name="T1" fmla="*/ 570 h 856"/>
                    <a:gd name="T2" fmla="*/ 582 w 750"/>
                    <a:gd name="T3" fmla="*/ 526 h 856"/>
                    <a:gd name="T4" fmla="*/ 490 w 750"/>
                    <a:gd name="T5" fmla="*/ 480 h 856"/>
                    <a:gd name="T6" fmla="*/ 492 w 750"/>
                    <a:gd name="T7" fmla="*/ 380 h 856"/>
                    <a:gd name="T8" fmla="*/ 730 w 750"/>
                    <a:gd name="T9" fmla="*/ 366 h 856"/>
                    <a:gd name="T10" fmla="*/ 744 w 750"/>
                    <a:gd name="T11" fmla="*/ 306 h 856"/>
                    <a:gd name="T12" fmla="*/ 748 w 750"/>
                    <a:gd name="T13" fmla="*/ 228 h 856"/>
                    <a:gd name="T14" fmla="*/ 738 w 750"/>
                    <a:gd name="T15" fmla="*/ 206 h 856"/>
                    <a:gd name="T16" fmla="*/ 674 w 750"/>
                    <a:gd name="T17" fmla="*/ 174 h 856"/>
                    <a:gd name="T18" fmla="*/ 584 w 750"/>
                    <a:gd name="T19" fmla="*/ 284 h 856"/>
                    <a:gd name="T20" fmla="*/ 552 w 750"/>
                    <a:gd name="T21" fmla="*/ 306 h 856"/>
                    <a:gd name="T22" fmla="*/ 398 w 750"/>
                    <a:gd name="T23" fmla="*/ 394 h 856"/>
                    <a:gd name="T24" fmla="*/ 394 w 750"/>
                    <a:gd name="T25" fmla="*/ 212 h 856"/>
                    <a:gd name="T26" fmla="*/ 398 w 750"/>
                    <a:gd name="T27" fmla="*/ 172 h 856"/>
                    <a:gd name="T28" fmla="*/ 398 w 750"/>
                    <a:gd name="T29" fmla="*/ 88 h 856"/>
                    <a:gd name="T30" fmla="*/ 384 w 750"/>
                    <a:gd name="T31" fmla="*/ 0 h 856"/>
                    <a:gd name="T32" fmla="*/ 356 w 750"/>
                    <a:gd name="T33" fmla="*/ 46 h 856"/>
                    <a:gd name="T34" fmla="*/ 352 w 750"/>
                    <a:gd name="T35" fmla="*/ 108 h 856"/>
                    <a:gd name="T36" fmla="*/ 356 w 750"/>
                    <a:gd name="T37" fmla="*/ 200 h 856"/>
                    <a:gd name="T38" fmla="*/ 362 w 750"/>
                    <a:gd name="T39" fmla="*/ 302 h 856"/>
                    <a:gd name="T40" fmla="*/ 274 w 750"/>
                    <a:gd name="T41" fmla="*/ 352 h 856"/>
                    <a:gd name="T42" fmla="*/ 144 w 750"/>
                    <a:gd name="T43" fmla="*/ 152 h 856"/>
                    <a:gd name="T44" fmla="*/ 84 w 750"/>
                    <a:gd name="T45" fmla="*/ 170 h 856"/>
                    <a:gd name="T46" fmla="*/ 14 w 750"/>
                    <a:gd name="T47" fmla="*/ 206 h 856"/>
                    <a:gd name="T48" fmla="*/ 2 w 750"/>
                    <a:gd name="T49" fmla="*/ 222 h 856"/>
                    <a:gd name="T50" fmla="*/ 70 w 750"/>
                    <a:gd name="T51" fmla="*/ 278 h 856"/>
                    <a:gd name="T52" fmla="*/ 114 w 750"/>
                    <a:gd name="T53" fmla="*/ 304 h 856"/>
                    <a:gd name="T54" fmla="*/ 168 w 750"/>
                    <a:gd name="T55" fmla="*/ 330 h 856"/>
                    <a:gd name="T56" fmla="*/ 296 w 750"/>
                    <a:gd name="T57" fmla="*/ 400 h 856"/>
                    <a:gd name="T58" fmla="*/ 218 w 750"/>
                    <a:gd name="T59" fmla="*/ 498 h 856"/>
                    <a:gd name="T60" fmla="*/ 16 w 750"/>
                    <a:gd name="T61" fmla="*/ 502 h 856"/>
                    <a:gd name="T62" fmla="*/ 6 w 750"/>
                    <a:gd name="T63" fmla="*/ 552 h 856"/>
                    <a:gd name="T64" fmla="*/ 2 w 750"/>
                    <a:gd name="T65" fmla="*/ 628 h 856"/>
                    <a:gd name="T66" fmla="*/ 10 w 750"/>
                    <a:gd name="T67" fmla="*/ 650 h 856"/>
                    <a:gd name="T68" fmla="*/ 74 w 750"/>
                    <a:gd name="T69" fmla="*/ 684 h 856"/>
                    <a:gd name="T70" fmla="*/ 164 w 750"/>
                    <a:gd name="T71" fmla="*/ 574 h 856"/>
                    <a:gd name="T72" fmla="*/ 196 w 750"/>
                    <a:gd name="T73" fmla="*/ 552 h 856"/>
                    <a:gd name="T74" fmla="*/ 352 w 750"/>
                    <a:gd name="T75" fmla="*/ 464 h 856"/>
                    <a:gd name="T76" fmla="*/ 354 w 750"/>
                    <a:gd name="T77" fmla="*/ 644 h 856"/>
                    <a:gd name="T78" fmla="*/ 352 w 750"/>
                    <a:gd name="T79" fmla="*/ 686 h 856"/>
                    <a:gd name="T80" fmla="*/ 304 w 750"/>
                    <a:gd name="T81" fmla="*/ 816 h 856"/>
                    <a:gd name="T82" fmla="*/ 362 w 750"/>
                    <a:gd name="T83" fmla="*/ 856 h 856"/>
                    <a:gd name="T84" fmla="*/ 386 w 750"/>
                    <a:gd name="T85" fmla="*/ 852 h 856"/>
                    <a:gd name="T86" fmla="*/ 396 w 750"/>
                    <a:gd name="T87" fmla="*/ 750 h 856"/>
                    <a:gd name="T88" fmla="*/ 498 w 750"/>
                    <a:gd name="T89" fmla="*/ 768 h 856"/>
                    <a:gd name="T90" fmla="*/ 390 w 750"/>
                    <a:gd name="T91" fmla="*/ 600 h 856"/>
                    <a:gd name="T92" fmla="*/ 436 w 750"/>
                    <a:gd name="T93" fmla="*/ 484 h 856"/>
                    <a:gd name="T94" fmla="*/ 564 w 750"/>
                    <a:gd name="T95" fmla="*/ 562 h 856"/>
                    <a:gd name="T96" fmla="*/ 614 w 750"/>
                    <a:gd name="T97" fmla="*/ 594 h 856"/>
                    <a:gd name="T98" fmla="*/ 658 w 750"/>
                    <a:gd name="T99" fmla="*/ 620 h 856"/>
                    <a:gd name="T100" fmla="*/ 746 w 750"/>
                    <a:gd name="T101" fmla="*/ 636 h 856"/>
                    <a:gd name="T102" fmla="*/ 680 w 750"/>
                    <a:gd name="T103" fmla="*/ 580 h 8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50" h="856">
                      <a:moveTo>
                        <a:pt x="680" y="580"/>
                      </a:moveTo>
                      <a:lnTo>
                        <a:pt x="746" y="560"/>
                      </a:lnTo>
                      <a:lnTo>
                        <a:pt x="744" y="552"/>
                      </a:lnTo>
                      <a:lnTo>
                        <a:pt x="664" y="570"/>
                      </a:lnTo>
                      <a:lnTo>
                        <a:pt x="664" y="570"/>
                      </a:lnTo>
                      <a:lnTo>
                        <a:pt x="634" y="554"/>
                      </a:lnTo>
                      <a:lnTo>
                        <a:pt x="604" y="538"/>
                      </a:lnTo>
                      <a:lnTo>
                        <a:pt x="732" y="502"/>
                      </a:lnTo>
                      <a:lnTo>
                        <a:pt x="730" y="490"/>
                      </a:lnTo>
                      <a:lnTo>
                        <a:pt x="582" y="526"/>
                      </a:lnTo>
                      <a:lnTo>
                        <a:pt x="582" y="526"/>
                      </a:lnTo>
                      <a:lnTo>
                        <a:pt x="570" y="522"/>
                      </a:lnTo>
                      <a:lnTo>
                        <a:pt x="570" y="522"/>
                      </a:lnTo>
                      <a:lnTo>
                        <a:pt x="530" y="502"/>
                      </a:lnTo>
                      <a:lnTo>
                        <a:pt x="490" y="480"/>
                      </a:lnTo>
                      <a:lnTo>
                        <a:pt x="452" y="458"/>
                      </a:lnTo>
                      <a:lnTo>
                        <a:pt x="416" y="432"/>
                      </a:lnTo>
                      <a:lnTo>
                        <a:pt x="416" y="432"/>
                      </a:lnTo>
                      <a:lnTo>
                        <a:pt x="454" y="404"/>
                      </a:lnTo>
                      <a:lnTo>
                        <a:pt x="492" y="380"/>
                      </a:lnTo>
                      <a:lnTo>
                        <a:pt x="532" y="358"/>
                      </a:lnTo>
                      <a:lnTo>
                        <a:pt x="572" y="338"/>
                      </a:lnTo>
                      <a:lnTo>
                        <a:pt x="572" y="338"/>
                      </a:lnTo>
                      <a:lnTo>
                        <a:pt x="586" y="332"/>
                      </a:lnTo>
                      <a:lnTo>
                        <a:pt x="730" y="366"/>
                      </a:lnTo>
                      <a:lnTo>
                        <a:pt x="732" y="356"/>
                      </a:lnTo>
                      <a:lnTo>
                        <a:pt x="608" y="320"/>
                      </a:lnTo>
                      <a:lnTo>
                        <a:pt x="608" y="320"/>
                      </a:lnTo>
                      <a:lnTo>
                        <a:pt x="666" y="288"/>
                      </a:lnTo>
                      <a:lnTo>
                        <a:pt x="744" y="306"/>
                      </a:lnTo>
                      <a:lnTo>
                        <a:pt x="746" y="296"/>
                      </a:lnTo>
                      <a:lnTo>
                        <a:pt x="682" y="278"/>
                      </a:lnTo>
                      <a:lnTo>
                        <a:pt x="682" y="278"/>
                      </a:lnTo>
                      <a:lnTo>
                        <a:pt x="716" y="254"/>
                      </a:lnTo>
                      <a:lnTo>
                        <a:pt x="748" y="228"/>
                      </a:lnTo>
                      <a:lnTo>
                        <a:pt x="750" y="226"/>
                      </a:lnTo>
                      <a:lnTo>
                        <a:pt x="748" y="224"/>
                      </a:lnTo>
                      <a:lnTo>
                        <a:pt x="748" y="224"/>
                      </a:lnTo>
                      <a:lnTo>
                        <a:pt x="744" y="214"/>
                      </a:lnTo>
                      <a:lnTo>
                        <a:pt x="738" y="206"/>
                      </a:lnTo>
                      <a:lnTo>
                        <a:pt x="736" y="208"/>
                      </a:lnTo>
                      <a:lnTo>
                        <a:pt x="736" y="208"/>
                      </a:lnTo>
                      <a:lnTo>
                        <a:pt x="696" y="222"/>
                      </a:lnTo>
                      <a:lnTo>
                        <a:pt x="658" y="240"/>
                      </a:lnTo>
                      <a:lnTo>
                        <a:pt x="674" y="174"/>
                      </a:lnTo>
                      <a:lnTo>
                        <a:pt x="664" y="170"/>
                      </a:lnTo>
                      <a:lnTo>
                        <a:pt x="642" y="248"/>
                      </a:lnTo>
                      <a:lnTo>
                        <a:pt x="642" y="248"/>
                      </a:lnTo>
                      <a:lnTo>
                        <a:pt x="614" y="266"/>
                      </a:lnTo>
                      <a:lnTo>
                        <a:pt x="584" y="284"/>
                      </a:lnTo>
                      <a:lnTo>
                        <a:pt x="618" y="154"/>
                      </a:lnTo>
                      <a:lnTo>
                        <a:pt x="606" y="152"/>
                      </a:lnTo>
                      <a:lnTo>
                        <a:pt x="562" y="298"/>
                      </a:lnTo>
                      <a:lnTo>
                        <a:pt x="562" y="298"/>
                      </a:lnTo>
                      <a:lnTo>
                        <a:pt x="552" y="306"/>
                      </a:lnTo>
                      <a:lnTo>
                        <a:pt x="552" y="306"/>
                      </a:lnTo>
                      <a:lnTo>
                        <a:pt x="516" y="330"/>
                      </a:lnTo>
                      <a:lnTo>
                        <a:pt x="478" y="354"/>
                      </a:lnTo>
                      <a:lnTo>
                        <a:pt x="438" y="376"/>
                      </a:lnTo>
                      <a:lnTo>
                        <a:pt x="398" y="394"/>
                      </a:lnTo>
                      <a:lnTo>
                        <a:pt x="398" y="394"/>
                      </a:lnTo>
                      <a:lnTo>
                        <a:pt x="392" y="348"/>
                      </a:lnTo>
                      <a:lnTo>
                        <a:pt x="392" y="302"/>
                      </a:lnTo>
                      <a:lnTo>
                        <a:pt x="392" y="258"/>
                      </a:lnTo>
                      <a:lnTo>
                        <a:pt x="394" y="212"/>
                      </a:lnTo>
                      <a:lnTo>
                        <a:pt x="394" y="212"/>
                      </a:lnTo>
                      <a:lnTo>
                        <a:pt x="396" y="198"/>
                      </a:lnTo>
                      <a:lnTo>
                        <a:pt x="498" y="90"/>
                      </a:lnTo>
                      <a:lnTo>
                        <a:pt x="490" y="82"/>
                      </a:lnTo>
                      <a:lnTo>
                        <a:pt x="398" y="172"/>
                      </a:lnTo>
                      <a:lnTo>
                        <a:pt x="398" y="172"/>
                      </a:lnTo>
                      <a:lnTo>
                        <a:pt x="398" y="106"/>
                      </a:lnTo>
                      <a:lnTo>
                        <a:pt x="452" y="48"/>
                      </a:lnTo>
                      <a:lnTo>
                        <a:pt x="446" y="42"/>
                      </a:lnTo>
                      <a:lnTo>
                        <a:pt x="398" y="88"/>
                      </a:lnTo>
                      <a:lnTo>
                        <a:pt x="398" y="88"/>
                      </a:lnTo>
                      <a:lnTo>
                        <a:pt x="394" y="46"/>
                      </a:lnTo>
                      <a:lnTo>
                        <a:pt x="388" y="4"/>
                      </a:lnTo>
                      <a:lnTo>
                        <a:pt x="388" y="0"/>
                      </a:lnTo>
                      <a:lnTo>
                        <a:pt x="384" y="0"/>
                      </a:lnTo>
                      <a:lnTo>
                        <a:pt x="368" y="0"/>
                      </a:lnTo>
                      <a:lnTo>
                        <a:pt x="364" y="0"/>
                      </a:lnTo>
                      <a:lnTo>
                        <a:pt x="364" y="4"/>
                      </a:lnTo>
                      <a:lnTo>
                        <a:pt x="364" y="4"/>
                      </a:lnTo>
                      <a:lnTo>
                        <a:pt x="356" y="46"/>
                      </a:lnTo>
                      <a:lnTo>
                        <a:pt x="354" y="88"/>
                      </a:lnTo>
                      <a:lnTo>
                        <a:pt x="304" y="42"/>
                      </a:lnTo>
                      <a:lnTo>
                        <a:pt x="296" y="48"/>
                      </a:lnTo>
                      <a:lnTo>
                        <a:pt x="352" y="108"/>
                      </a:lnTo>
                      <a:lnTo>
                        <a:pt x="352" y="108"/>
                      </a:lnTo>
                      <a:lnTo>
                        <a:pt x="354" y="140"/>
                      </a:lnTo>
                      <a:lnTo>
                        <a:pt x="354" y="174"/>
                      </a:lnTo>
                      <a:lnTo>
                        <a:pt x="258" y="82"/>
                      </a:lnTo>
                      <a:lnTo>
                        <a:pt x="250" y="90"/>
                      </a:lnTo>
                      <a:lnTo>
                        <a:pt x="356" y="200"/>
                      </a:lnTo>
                      <a:lnTo>
                        <a:pt x="356" y="200"/>
                      </a:lnTo>
                      <a:lnTo>
                        <a:pt x="358" y="214"/>
                      </a:lnTo>
                      <a:lnTo>
                        <a:pt x="358" y="214"/>
                      </a:lnTo>
                      <a:lnTo>
                        <a:pt x="360" y="258"/>
                      </a:lnTo>
                      <a:lnTo>
                        <a:pt x="362" y="302"/>
                      </a:lnTo>
                      <a:lnTo>
                        <a:pt x="360" y="346"/>
                      </a:lnTo>
                      <a:lnTo>
                        <a:pt x="356" y="392"/>
                      </a:lnTo>
                      <a:lnTo>
                        <a:pt x="356" y="392"/>
                      </a:lnTo>
                      <a:lnTo>
                        <a:pt x="314" y="374"/>
                      </a:lnTo>
                      <a:lnTo>
                        <a:pt x="274" y="352"/>
                      </a:lnTo>
                      <a:lnTo>
                        <a:pt x="236" y="328"/>
                      </a:lnTo>
                      <a:lnTo>
                        <a:pt x="198" y="304"/>
                      </a:lnTo>
                      <a:lnTo>
                        <a:pt x="198" y="304"/>
                      </a:lnTo>
                      <a:lnTo>
                        <a:pt x="186" y="294"/>
                      </a:lnTo>
                      <a:lnTo>
                        <a:pt x="144" y="152"/>
                      </a:lnTo>
                      <a:lnTo>
                        <a:pt x="132" y="154"/>
                      </a:lnTo>
                      <a:lnTo>
                        <a:pt x="164" y="282"/>
                      </a:lnTo>
                      <a:lnTo>
                        <a:pt x="164" y="282"/>
                      </a:lnTo>
                      <a:lnTo>
                        <a:pt x="106" y="246"/>
                      </a:lnTo>
                      <a:lnTo>
                        <a:pt x="84" y="170"/>
                      </a:lnTo>
                      <a:lnTo>
                        <a:pt x="74" y="174"/>
                      </a:lnTo>
                      <a:lnTo>
                        <a:pt x="90" y="238"/>
                      </a:lnTo>
                      <a:lnTo>
                        <a:pt x="90" y="238"/>
                      </a:lnTo>
                      <a:lnTo>
                        <a:pt x="54" y="220"/>
                      </a:lnTo>
                      <a:lnTo>
                        <a:pt x="14" y="206"/>
                      </a:lnTo>
                      <a:lnTo>
                        <a:pt x="12" y="204"/>
                      </a:lnTo>
                      <a:lnTo>
                        <a:pt x="10" y="208"/>
                      </a:lnTo>
                      <a:lnTo>
                        <a:pt x="10" y="208"/>
                      </a:lnTo>
                      <a:lnTo>
                        <a:pt x="2" y="222"/>
                      </a:lnTo>
                      <a:lnTo>
                        <a:pt x="2" y="222"/>
                      </a:lnTo>
                      <a:lnTo>
                        <a:pt x="0" y="224"/>
                      </a:lnTo>
                      <a:lnTo>
                        <a:pt x="2" y="226"/>
                      </a:lnTo>
                      <a:lnTo>
                        <a:pt x="2" y="226"/>
                      </a:lnTo>
                      <a:lnTo>
                        <a:pt x="36" y="254"/>
                      </a:lnTo>
                      <a:lnTo>
                        <a:pt x="70" y="278"/>
                      </a:lnTo>
                      <a:lnTo>
                        <a:pt x="4" y="296"/>
                      </a:lnTo>
                      <a:lnTo>
                        <a:pt x="6" y="306"/>
                      </a:lnTo>
                      <a:lnTo>
                        <a:pt x="86" y="288"/>
                      </a:lnTo>
                      <a:lnTo>
                        <a:pt x="86" y="288"/>
                      </a:lnTo>
                      <a:lnTo>
                        <a:pt x="114" y="304"/>
                      </a:lnTo>
                      <a:lnTo>
                        <a:pt x="144" y="318"/>
                      </a:lnTo>
                      <a:lnTo>
                        <a:pt x="16" y="356"/>
                      </a:lnTo>
                      <a:lnTo>
                        <a:pt x="20" y="366"/>
                      </a:lnTo>
                      <a:lnTo>
                        <a:pt x="168" y="330"/>
                      </a:lnTo>
                      <a:lnTo>
                        <a:pt x="168" y="330"/>
                      </a:lnTo>
                      <a:lnTo>
                        <a:pt x="180" y="336"/>
                      </a:lnTo>
                      <a:lnTo>
                        <a:pt x="180" y="336"/>
                      </a:lnTo>
                      <a:lnTo>
                        <a:pt x="220" y="356"/>
                      </a:lnTo>
                      <a:lnTo>
                        <a:pt x="258" y="376"/>
                      </a:lnTo>
                      <a:lnTo>
                        <a:pt x="296" y="400"/>
                      </a:lnTo>
                      <a:lnTo>
                        <a:pt x="334" y="426"/>
                      </a:lnTo>
                      <a:lnTo>
                        <a:pt x="334" y="426"/>
                      </a:lnTo>
                      <a:lnTo>
                        <a:pt x="296" y="454"/>
                      </a:lnTo>
                      <a:lnTo>
                        <a:pt x="258" y="478"/>
                      </a:lnTo>
                      <a:lnTo>
                        <a:pt x="218" y="498"/>
                      </a:lnTo>
                      <a:lnTo>
                        <a:pt x="178" y="520"/>
                      </a:lnTo>
                      <a:lnTo>
                        <a:pt x="178" y="520"/>
                      </a:lnTo>
                      <a:lnTo>
                        <a:pt x="164" y="526"/>
                      </a:lnTo>
                      <a:lnTo>
                        <a:pt x="20" y="490"/>
                      </a:lnTo>
                      <a:lnTo>
                        <a:pt x="16" y="502"/>
                      </a:lnTo>
                      <a:lnTo>
                        <a:pt x="142" y="538"/>
                      </a:lnTo>
                      <a:lnTo>
                        <a:pt x="142" y="538"/>
                      </a:lnTo>
                      <a:lnTo>
                        <a:pt x="112" y="554"/>
                      </a:lnTo>
                      <a:lnTo>
                        <a:pt x="82" y="570"/>
                      </a:lnTo>
                      <a:lnTo>
                        <a:pt x="6" y="552"/>
                      </a:lnTo>
                      <a:lnTo>
                        <a:pt x="4" y="560"/>
                      </a:lnTo>
                      <a:lnTo>
                        <a:pt x="68" y="580"/>
                      </a:lnTo>
                      <a:lnTo>
                        <a:pt x="68" y="580"/>
                      </a:lnTo>
                      <a:lnTo>
                        <a:pt x="34" y="602"/>
                      </a:lnTo>
                      <a:lnTo>
                        <a:pt x="2" y="628"/>
                      </a:lnTo>
                      <a:lnTo>
                        <a:pt x="0" y="630"/>
                      </a:lnTo>
                      <a:lnTo>
                        <a:pt x="6" y="644"/>
                      </a:lnTo>
                      <a:lnTo>
                        <a:pt x="8" y="648"/>
                      </a:lnTo>
                      <a:lnTo>
                        <a:pt x="8" y="648"/>
                      </a:lnTo>
                      <a:lnTo>
                        <a:pt x="10" y="650"/>
                      </a:lnTo>
                      <a:lnTo>
                        <a:pt x="14" y="650"/>
                      </a:lnTo>
                      <a:lnTo>
                        <a:pt x="14" y="650"/>
                      </a:lnTo>
                      <a:lnTo>
                        <a:pt x="54" y="636"/>
                      </a:lnTo>
                      <a:lnTo>
                        <a:pt x="92" y="618"/>
                      </a:lnTo>
                      <a:lnTo>
                        <a:pt x="74" y="684"/>
                      </a:lnTo>
                      <a:lnTo>
                        <a:pt x="84" y="686"/>
                      </a:lnTo>
                      <a:lnTo>
                        <a:pt x="108" y="608"/>
                      </a:lnTo>
                      <a:lnTo>
                        <a:pt x="108" y="608"/>
                      </a:lnTo>
                      <a:lnTo>
                        <a:pt x="136" y="592"/>
                      </a:lnTo>
                      <a:lnTo>
                        <a:pt x="164" y="574"/>
                      </a:lnTo>
                      <a:lnTo>
                        <a:pt x="132" y="702"/>
                      </a:lnTo>
                      <a:lnTo>
                        <a:pt x="144" y="706"/>
                      </a:lnTo>
                      <a:lnTo>
                        <a:pt x="186" y="558"/>
                      </a:lnTo>
                      <a:lnTo>
                        <a:pt x="186" y="558"/>
                      </a:lnTo>
                      <a:lnTo>
                        <a:pt x="196" y="552"/>
                      </a:lnTo>
                      <a:lnTo>
                        <a:pt x="196" y="552"/>
                      </a:lnTo>
                      <a:lnTo>
                        <a:pt x="234" y="526"/>
                      </a:lnTo>
                      <a:lnTo>
                        <a:pt x="272" y="504"/>
                      </a:lnTo>
                      <a:lnTo>
                        <a:pt x="310" y="482"/>
                      </a:lnTo>
                      <a:lnTo>
                        <a:pt x="352" y="464"/>
                      </a:lnTo>
                      <a:lnTo>
                        <a:pt x="352" y="464"/>
                      </a:lnTo>
                      <a:lnTo>
                        <a:pt x="356" y="508"/>
                      </a:lnTo>
                      <a:lnTo>
                        <a:pt x="358" y="554"/>
                      </a:lnTo>
                      <a:lnTo>
                        <a:pt x="356" y="600"/>
                      </a:lnTo>
                      <a:lnTo>
                        <a:pt x="354" y="644"/>
                      </a:lnTo>
                      <a:lnTo>
                        <a:pt x="354" y="644"/>
                      </a:lnTo>
                      <a:lnTo>
                        <a:pt x="354" y="660"/>
                      </a:lnTo>
                      <a:lnTo>
                        <a:pt x="250" y="768"/>
                      </a:lnTo>
                      <a:lnTo>
                        <a:pt x="258" y="776"/>
                      </a:lnTo>
                      <a:lnTo>
                        <a:pt x="352" y="686"/>
                      </a:lnTo>
                      <a:lnTo>
                        <a:pt x="352" y="686"/>
                      </a:lnTo>
                      <a:lnTo>
                        <a:pt x="352" y="718"/>
                      </a:lnTo>
                      <a:lnTo>
                        <a:pt x="352" y="752"/>
                      </a:lnTo>
                      <a:lnTo>
                        <a:pt x="296" y="808"/>
                      </a:lnTo>
                      <a:lnTo>
                        <a:pt x="304" y="816"/>
                      </a:lnTo>
                      <a:lnTo>
                        <a:pt x="352" y="770"/>
                      </a:lnTo>
                      <a:lnTo>
                        <a:pt x="352" y="770"/>
                      </a:lnTo>
                      <a:lnTo>
                        <a:pt x="354" y="812"/>
                      </a:lnTo>
                      <a:lnTo>
                        <a:pt x="362" y="852"/>
                      </a:lnTo>
                      <a:lnTo>
                        <a:pt x="362" y="856"/>
                      </a:lnTo>
                      <a:lnTo>
                        <a:pt x="366" y="856"/>
                      </a:lnTo>
                      <a:lnTo>
                        <a:pt x="382" y="856"/>
                      </a:lnTo>
                      <a:lnTo>
                        <a:pt x="386" y="856"/>
                      </a:lnTo>
                      <a:lnTo>
                        <a:pt x="386" y="852"/>
                      </a:lnTo>
                      <a:lnTo>
                        <a:pt x="386" y="852"/>
                      </a:lnTo>
                      <a:lnTo>
                        <a:pt x="394" y="810"/>
                      </a:lnTo>
                      <a:lnTo>
                        <a:pt x="396" y="768"/>
                      </a:lnTo>
                      <a:lnTo>
                        <a:pt x="446" y="816"/>
                      </a:lnTo>
                      <a:lnTo>
                        <a:pt x="452" y="808"/>
                      </a:lnTo>
                      <a:lnTo>
                        <a:pt x="396" y="750"/>
                      </a:lnTo>
                      <a:lnTo>
                        <a:pt x="396" y="750"/>
                      </a:lnTo>
                      <a:lnTo>
                        <a:pt x="396" y="716"/>
                      </a:lnTo>
                      <a:lnTo>
                        <a:pt x="394" y="682"/>
                      </a:lnTo>
                      <a:lnTo>
                        <a:pt x="490" y="776"/>
                      </a:lnTo>
                      <a:lnTo>
                        <a:pt x="498" y="768"/>
                      </a:lnTo>
                      <a:lnTo>
                        <a:pt x="392" y="656"/>
                      </a:lnTo>
                      <a:lnTo>
                        <a:pt x="392" y="656"/>
                      </a:lnTo>
                      <a:lnTo>
                        <a:pt x="392" y="644"/>
                      </a:lnTo>
                      <a:lnTo>
                        <a:pt x="392" y="644"/>
                      </a:lnTo>
                      <a:lnTo>
                        <a:pt x="390" y="600"/>
                      </a:lnTo>
                      <a:lnTo>
                        <a:pt x="388" y="556"/>
                      </a:lnTo>
                      <a:lnTo>
                        <a:pt x="388" y="510"/>
                      </a:lnTo>
                      <a:lnTo>
                        <a:pt x="394" y="466"/>
                      </a:lnTo>
                      <a:lnTo>
                        <a:pt x="394" y="466"/>
                      </a:lnTo>
                      <a:lnTo>
                        <a:pt x="436" y="484"/>
                      </a:lnTo>
                      <a:lnTo>
                        <a:pt x="476" y="506"/>
                      </a:lnTo>
                      <a:lnTo>
                        <a:pt x="514" y="530"/>
                      </a:lnTo>
                      <a:lnTo>
                        <a:pt x="552" y="554"/>
                      </a:lnTo>
                      <a:lnTo>
                        <a:pt x="552" y="554"/>
                      </a:lnTo>
                      <a:lnTo>
                        <a:pt x="564" y="562"/>
                      </a:lnTo>
                      <a:lnTo>
                        <a:pt x="606" y="706"/>
                      </a:lnTo>
                      <a:lnTo>
                        <a:pt x="618" y="702"/>
                      </a:lnTo>
                      <a:lnTo>
                        <a:pt x="586" y="576"/>
                      </a:lnTo>
                      <a:lnTo>
                        <a:pt x="586" y="576"/>
                      </a:lnTo>
                      <a:lnTo>
                        <a:pt x="614" y="594"/>
                      </a:lnTo>
                      <a:lnTo>
                        <a:pt x="642" y="610"/>
                      </a:lnTo>
                      <a:lnTo>
                        <a:pt x="664" y="686"/>
                      </a:lnTo>
                      <a:lnTo>
                        <a:pt x="674" y="684"/>
                      </a:lnTo>
                      <a:lnTo>
                        <a:pt x="658" y="620"/>
                      </a:lnTo>
                      <a:lnTo>
                        <a:pt x="658" y="620"/>
                      </a:lnTo>
                      <a:lnTo>
                        <a:pt x="696" y="636"/>
                      </a:lnTo>
                      <a:lnTo>
                        <a:pt x="734" y="652"/>
                      </a:lnTo>
                      <a:lnTo>
                        <a:pt x="738" y="652"/>
                      </a:lnTo>
                      <a:lnTo>
                        <a:pt x="746" y="638"/>
                      </a:lnTo>
                      <a:lnTo>
                        <a:pt x="746" y="636"/>
                      </a:lnTo>
                      <a:lnTo>
                        <a:pt x="750" y="632"/>
                      </a:lnTo>
                      <a:lnTo>
                        <a:pt x="746" y="630"/>
                      </a:lnTo>
                      <a:lnTo>
                        <a:pt x="746" y="630"/>
                      </a:lnTo>
                      <a:lnTo>
                        <a:pt x="714" y="604"/>
                      </a:lnTo>
                      <a:lnTo>
                        <a:pt x="680" y="580"/>
                      </a:lnTo>
                      <a:lnTo>
                        <a:pt x="680" y="580"/>
                      </a:lnTo>
                      <a:close/>
                    </a:path>
                  </a:pathLst>
                </a:custGeom>
                <a:solidFill>
                  <a:srgbClr val="FEFFFF">
                    <a:alpha val="3000"/>
                  </a:srgbClr>
                </a:solidFill>
                <a:ln>
                  <a:solidFill>
                    <a:srgbClr val="FEFFFF">
                      <a:alpha val="4000"/>
                    </a:srgbClr>
                  </a:solidFill>
                </a:ln>
                <a:effectLst>
                  <a:glow rad="76200">
                    <a:srgbClr val="FEFFFF">
                      <a:alpha val="6000"/>
                    </a:srgbClr>
                  </a:glow>
                  <a:softEdge rad="12700"/>
                </a:effectLst>
              </p:spPr>
              <p:txBody>
                <a:bodyPr/>
                <a:lstStyle/>
                <a:p>
                  <a:pPr eaLnBrk="0" hangingPunct="0">
                    <a:defRPr/>
                  </a:pPr>
                  <a:endParaRPr lang="en-US"/>
                </a:p>
              </p:txBody>
            </p:sp>
            <p:sp>
              <p:nvSpPr>
                <p:cNvPr id="1056" name="Freeform 53"/>
                <p:cNvSpPr>
                  <a:spLocks noChangeAspect="1"/>
                </p:cNvSpPr>
                <p:nvPr/>
              </p:nvSpPr>
              <p:spPr bwMode="auto">
                <a:xfrm rot="1160251">
                  <a:off x="8324628" y="3308607"/>
                  <a:ext cx="491754" cy="561254"/>
                </a:xfrm>
                <a:custGeom>
                  <a:avLst/>
                  <a:gdLst>
                    <a:gd name="T0" fmla="*/ 435366 w 750"/>
                    <a:gd name="T1" fmla="*/ 373732 h 856"/>
                    <a:gd name="T2" fmla="*/ 381601 w 750"/>
                    <a:gd name="T3" fmla="*/ 344883 h 856"/>
                    <a:gd name="T4" fmla="*/ 321279 w 750"/>
                    <a:gd name="T5" fmla="*/ 314722 h 856"/>
                    <a:gd name="T6" fmla="*/ 322591 w 750"/>
                    <a:gd name="T7" fmla="*/ 249155 h 856"/>
                    <a:gd name="T8" fmla="*/ 478641 w 750"/>
                    <a:gd name="T9" fmla="*/ 239975 h 856"/>
                    <a:gd name="T10" fmla="*/ 487820 w 750"/>
                    <a:gd name="T11" fmla="*/ 200635 h 856"/>
                    <a:gd name="T12" fmla="*/ 490443 w 750"/>
                    <a:gd name="T13" fmla="*/ 149493 h 856"/>
                    <a:gd name="T14" fmla="*/ 483886 w 750"/>
                    <a:gd name="T15" fmla="*/ 135068 h 856"/>
                    <a:gd name="T16" fmla="*/ 441923 w 750"/>
                    <a:gd name="T17" fmla="*/ 114087 h 856"/>
                    <a:gd name="T18" fmla="*/ 382912 w 750"/>
                    <a:gd name="T19" fmla="*/ 186210 h 856"/>
                    <a:gd name="T20" fmla="*/ 361931 w 750"/>
                    <a:gd name="T21" fmla="*/ 200635 h 856"/>
                    <a:gd name="T22" fmla="*/ 260957 w 750"/>
                    <a:gd name="T23" fmla="*/ 258334 h 856"/>
                    <a:gd name="T24" fmla="*/ 258335 w 750"/>
                    <a:gd name="T25" fmla="*/ 139002 h 856"/>
                    <a:gd name="T26" fmla="*/ 260957 w 750"/>
                    <a:gd name="T27" fmla="*/ 112775 h 856"/>
                    <a:gd name="T28" fmla="*/ 260957 w 750"/>
                    <a:gd name="T29" fmla="*/ 57699 h 856"/>
                    <a:gd name="T30" fmla="*/ 251778 w 750"/>
                    <a:gd name="T31" fmla="*/ 0 h 856"/>
                    <a:gd name="T32" fmla="*/ 233419 w 750"/>
                    <a:gd name="T33" fmla="*/ 30161 h 856"/>
                    <a:gd name="T34" fmla="*/ 230797 w 750"/>
                    <a:gd name="T35" fmla="*/ 70812 h 856"/>
                    <a:gd name="T36" fmla="*/ 233419 w 750"/>
                    <a:gd name="T37" fmla="*/ 131134 h 856"/>
                    <a:gd name="T38" fmla="*/ 237353 w 750"/>
                    <a:gd name="T39" fmla="*/ 198013 h 856"/>
                    <a:gd name="T40" fmla="*/ 179654 w 750"/>
                    <a:gd name="T41" fmla="*/ 230796 h 856"/>
                    <a:gd name="T42" fmla="*/ 94417 w 750"/>
                    <a:gd name="T43" fmla="*/ 99662 h 856"/>
                    <a:gd name="T44" fmla="*/ 55076 w 750"/>
                    <a:gd name="T45" fmla="*/ 111464 h 856"/>
                    <a:gd name="T46" fmla="*/ 9179 w 750"/>
                    <a:gd name="T47" fmla="*/ 135068 h 856"/>
                    <a:gd name="T48" fmla="*/ 1311 w 750"/>
                    <a:gd name="T49" fmla="*/ 145559 h 856"/>
                    <a:gd name="T50" fmla="*/ 45897 w 750"/>
                    <a:gd name="T51" fmla="*/ 182276 h 856"/>
                    <a:gd name="T52" fmla="*/ 74747 w 750"/>
                    <a:gd name="T53" fmla="*/ 199324 h 856"/>
                    <a:gd name="T54" fmla="*/ 110153 w 750"/>
                    <a:gd name="T55" fmla="*/ 216371 h 856"/>
                    <a:gd name="T56" fmla="*/ 194079 w 750"/>
                    <a:gd name="T57" fmla="*/ 262268 h 856"/>
                    <a:gd name="T58" fmla="*/ 142936 w 750"/>
                    <a:gd name="T59" fmla="*/ 326524 h 856"/>
                    <a:gd name="T60" fmla="*/ 10491 w 750"/>
                    <a:gd name="T61" fmla="*/ 329147 h 856"/>
                    <a:gd name="T62" fmla="*/ 3934 w 750"/>
                    <a:gd name="T63" fmla="*/ 361930 h 856"/>
                    <a:gd name="T64" fmla="*/ 1311 w 750"/>
                    <a:gd name="T65" fmla="*/ 411761 h 856"/>
                    <a:gd name="T66" fmla="*/ 6557 w 750"/>
                    <a:gd name="T67" fmla="*/ 426186 h 856"/>
                    <a:gd name="T68" fmla="*/ 48520 w 750"/>
                    <a:gd name="T69" fmla="*/ 448479 h 856"/>
                    <a:gd name="T70" fmla="*/ 107530 w 750"/>
                    <a:gd name="T71" fmla="*/ 376355 h 856"/>
                    <a:gd name="T72" fmla="*/ 128512 w 750"/>
                    <a:gd name="T73" fmla="*/ 361930 h 856"/>
                    <a:gd name="T74" fmla="*/ 230797 w 750"/>
                    <a:gd name="T75" fmla="*/ 304231 h 856"/>
                    <a:gd name="T76" fmla="*/ 232108 w 750"/>
                    <a:gd name="T77" fmla="*/ 422252 h 856"/>
                    <a:gd name="T78" fmla="*/ 230797 w 750"/>
                    <a:gd name="T79" fmla="*/ 449790 h 856"/>
                    <a:gd name="T80" fmla="*/ 199324 w 750"/>
                    <a:gd name="T81" fmla="*/ 535027 h 856"/>
                    <a:gd name="T82" fmla="*/ 237353 w 750"/>
                    <a:gd name="T83" fmla="*/ 561254 h 856"/>
                    <a:gd name="T84" fmla="*/ 253089 w 750"/>
                    <a:gd name="T85" fmla="*/ 558631 h 856"/>
                    <a:gd name="T86" fmla="*/ 259646 w 750"/>
                    <a:gd name="T87" fmla="*/ 491753 h 856"/>
                    <a:gd name="T88" fmla="*/ 326525 w 750"/>
                    <a:gd name="T89" fmla="*/ 503555 h 856"/>
                    <a:gd name="T90" fmla="*/ 255712 w 750"/>
                    <a:gd name="T91" fmla="*/ 393402 h 856"/>
                    <a:gd name="T92" fmla="*/ 285873 w 750"/>
                    <a:gd name="T93" fmla="*/ 317345 h 856"/>
                    <a:gd name="T94" fmla="*/ 369799 w 750"/>
                    <a:gd name="T95" fmla="*/ 368487 h 856"/>
                    <a:gd name="T96" fmla="*/ 402583 w 750"/>
                    <a:gd name="T97" fmla="*/ 389468 h 856"/>
                    <a:gd name="T98" fmla="*/ 431432 w 750"/>
                    <a:gd name="T99" fmla="*/ 406516 h 856"/>
                    <a:gd name="T100" fmla="*/ 489131 w 750"/>
                    <a:gd name="T101" fmla="*/ 417006 h 856"/>
                    <a:gd name="T102" fmla="*/ 445857 w 750"/>
                    <a:gd name="T103" fmla="*/ 380289 h 85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750" h="856">
                      <a:moveTo>
                        <a:pt x="680" y="580"/>
                      </a:moveTo>
                      <a:lnTo>
                        <a:pt x="746" y="560"/>
                      </a:lnTo>
                      <a:lnTo>
                        <a:pt x="744" y="552"/>
                      </a:lnTo>
                      <a:lnTo>
                        <a:pt x="664" y="570"/>
                      </a:lnTo>
                      <a:lnTo>
                        <a:pt x="634" y="554"/>
                      </a:lnTo>
                      <a:lnTo>
                        <a:pt x="604" y="538"/>
                      </a:lnTo>
                      <a:lnTo>
                        <a:pt x="732" y="502"/>
                      </a:lnTo>
                      <a:lnTo>
                        <a:pt x="730" y="490"/>
                      </a:lnTo>
                      <a:lnTo>
                        <a:pt x="582" y="526"/>
                      </a:lnTo>
                      <a:lnTo>
                        <a:pt x="570" y="522"/>
                      </a:lnTo>
                      <a:lnTo>
                        <a:pt x="530" y="502"/>
                      </a:lnTo>
                      <a:lnTo>
                        <a:pt x="490" y="480"/>
                      </a:lnTo>
                      <a:lnTo>
                        <a:pt x="452" y="458"/>
                      </a:lnTo>
                      <a:lnTo>
                        <a:pt x="416" y="432"/>
                      </a:lnTo>
                      <a:lnTo>
                        <a:pt x="454" y="404"/>
                      </a:lnTo>
                      <a:lnTo>
                        <a:pt x="492" y="380"/>
                      </a:lnTo>
                      <a:lnTo>
                        <a:pt x="532" y="358"/>
                      </a:lnTo>
                      <a:lnTo>
                        <a:pt x="572" y="338"/>
                      </a:lnTo>
                      <a:lnTo>
                        <a:pt x="586" y="332"/>
                      </a:lnTo>
                      <a:lnTo>
                        <a:pt x="730" y="366"/>
                      </a:lnTo>
                      <a:lnTo>
                        <a:pt x="732" y="356"/>
                      </a:lnTo>
                      <a:lnTo>
                        <a:pt x="608" y="320"/>
                      </a:lnTo>
                      <a:lnTo>
                        <a:pt x="666" y="288"/>
                      </a:lnTo>
                      <a:lnTo>
                        <a:pt x="744" y="306"/>
                      </a:lnTo>
                      <a:lnTo>
                        <a:pt x="746" y="296"/>
                      </a:lnTo>
                      <a:lnTo>
                        <a:pt x="682" y="278"/>
                      </a:lnTo>
                      <a:lnTo>
                        <a:pt x="716" y="254"/>
                      </a:lnTo>
                      <a:lnTo>
                        <a:pt x="748" y="228"/>
                      </a:lnTo>
                      <a:lnTo>
                        <a:pt x="750" y="226"/>
                      </a:lnTo>
                      <a:lnTo>
                        <a:pt x="748" y="224"/>
                      </a:lnTo>
                      <a:lnTo>
                        <a:pt x="744" y="214"/>
                      </a:lnTo>
                      <a:lnTo>
                        <a:pt x="738" y="206"/>
                      </a:lnTo>
                      <a:lnTo>
                        <a:pt x="736" y="208"/>
                      </a:lnTo>
                      <a:lnTo>
                        <a:pt x="696" y="222"/>
                      </a:lnTo>
                      <a:lnTo>
                        <a:pt x="658" y="240"/>
                      </a:lnTo>
                      <a:lnTo>
                        <a:pt x="674" y="174"/>
                      </a:lnTo>
                      <a:lnTo>
                        <a:pt x="664" y="170"/>
                      </a:lnTo>
                      <a:lnTo>
                        <a:pt x="642" y="248"/>
                      </a:lnTo>
                      <a:lnTo>
                        <a:pt x="614" y="266"/>
                      </a:lnTo>
                      <a:lnTo>
                        <a:pt x="584" y="284"/>
                      </a:lnTo>
                      <a:lnTo>
                        <a:pt x="618" y="154"/>
                      </a:lnTo>
                      <a:lnTo>
                        <a:pt x="606" y="152"/>
                      </a:lnTo>
                      <a:lnTo>
                        <a:pt x="562" y="298"/>
                      </a:lnTo>
                      <a:lnTo>
                        <a:pt x="552" y="306"/>
                      </a:lnTo>
                      <a:lnTo>
                        <a:pt x="516" y="330"/>
                      </a:lnTo>
                      <a:lnTo>
                        <a:pt x="478" y="354"/>
                      </a:lnTo>
                      <a:lnTo>
                        <a:pt x="438" y="376"/>
                      </a:lnTo>
                      <a:lnTo>
                        <a:pt x="398" y="394"/>
                      </a:lnTo>
                      <a:lnTo>
                        <a:pt x="392" y="348"/>
                      </a:lnTo>
                      <a:lnTo>
                        <a:pt x="392" y="302"/>
                      </a:lnTo>
                      <a:lnTo>
                        <a:pt x="392" y="258"/>
                      </a:lnTo>
                      <a:lnTo>
                        <a:pt x="394" y="212"/>
                      </a:lnTo>
                      <a:lnTo>
                        <a:pt x="396" y="198"/>
                      </a:lnTo>
                      <a:lnTo>
                        <a:pt x="498" y="90"/>
                      </a:lnTo>
                      <a:lnTo>
                        <a:pt x="490" y="82"/>
                      </a:lnTo>
                      <a:lnTo>
                        <a:pt x="398" y="172"/>
                      </a:lnTo>
                      <a:lnTo>
                        <a:pt x="398" y="106"/>
                      </a:lnTo>
                      <a:lnTo>
                        <a:pt x="452" y="48"/>
                      </a:lnTo>
                      <a:lnTo>
                        <a:pt x="446" y="42"/>
                      </a:lnTo>
                      <a:lnTo>
                        <a:pt x="398" y="88"/>
                      </a:lnTo>
                      <a:lnTo>
                        <a:pt x="394" y="46"/>
                      </a:lnTo>
                      <a:lnTo>
                        <a:pt x="388" y="4"/>
                      </a:lnTo>
                      <a:lnTo>
                        <a:pt x="388" y="0"/>
                      </a:lnTo>
                      <a:lnTo>
                        <a:pt x="384" y="0"/>
                      </a:lnTo>
                      <a:lnTo>
                        <a:pt x="368" y="0"/>
                      </a:lnTo>
                      <a:lnTo>
                        <a:pt x="364" y="0"/>
                      </a:lnTo>
                      <a:lnTo>
                        <a:pt x="364" y="4"/>
                      </a:lnTo>
                      <a:lnTo>
                        <a:pt x="356" y="46"/>
                      </a:lnTo>
                      <a:lnTo>
                        <a:pt x="354" y="88"/>
                      </a:lnTo>
                      <a:lnTo>
                        <a:pt x="304" y="42"/>
                      </a:lnTo>
                      <a:lnTo>
                        <a:pt x="296" y="48"/>
                      </a:lnTo>
                      <a:lnTo>
                        <a:pt x="352" y="108"/>
                      </a:lnTo>
                      <a:lnTo>
                        <a:pt x="354" y="140"/>
                      </a:lnTo>
                      <a:lnTo>
                        <a:pt x="354" y="174"/>
                      </a:lnTo>
                      <a:lnTo>
                        <a:pt x="258" y="82"/>
                      </a:lnTo>
                      <a:lnTo>
                        <a:pt x="250" y="90"/>
                      </a:lnTo>
                      <a:lnTo>
                        <a:pt x="356" y="200"/>
                      </a:lnTo>
                      <a:lnTo>
                        <a:pt x="358" y="214"/>
                      </a:lnTo>
                      <a:lnTo>
                        <a:pt x="360" y="258"/>
                      </a:lnTo>
                      <a:lnTo>
                        <a:pt x="362" y="302"/>
                      </a:lnTo>
                      <a:lnTo>
                        <a:pt x="360" y="346"/>
                      </a:lnTo>
                      <a:lnTo>
                        <a:pt x="356" y="392"/>
                      </a:lnTo>
                      <a:lnTo>
                        <a:pt x="314" y="374"/>
                      </a:lnTo>
                      <a:lnTo>
                        <a:pt x="274" y="352"/>
                      </a:lnTo>
                      <a:lnTo>
                        <a:pt x="236" y="328"/>
                      </a:lnTo>
                      <a:lnTo>
                        <a:pt x="198" y="304"/>
                      </a:lnTo>
                      <a:lnTo>
                        <a:pt x="186" y="294"/>
                      </a:lnTo>
                      <a:lnTo>
                        <a:pt x="144" y="152"/>
                      </a:lnTo>
                      <a:lnTo>
                        <a:pt x="132" y="154"/>
                      </a:lnTo>
                      <a:lnTo>
                        <a:pt x="164" y="282"/>
                      </a:lnTo>
                      <a:lnTo>
                        <a:pt x="106" y="246"/>
                      </a:lnTo>
                      <a:lnTo>
                        <a:pt x="84" y="170"/>
                      </a:lnTo>
                      <a:lnTo>
                        <a:pt x="74" y="174"/>
                      </a:lnTo>
                      <a:lnTo>
                        <a:pt x="90" y="238"/>
                      </a:lnTo>
                      <a:lnTo>
                        <a:pt x="54" y="220"/>
                      </a:lnTo>
                      <a:lnTo>
                        <a:pt x="14" y="206"/>
                      </a:lnTo>
                      <a:lnTo>
                        <a:pt x="12" y="204"/>
                      </a:lnTo>
                      <a:lnTo>
                        <a:pt x="10" y="208"/>
                      </a:lnTo>
                      <a:lnTo>
                        <a:pt x="2" y="222"/>
                      </a:lnTo>
                      <a:lnTo>
                        <a:pt x="0" y="224"/>
                      </a:lnTo>
                      <a:lnTo>
                        <a:pt x="2" y="226"/>
                      </a:lnTo>
                      <a:lnTo>
                        <a:pt x="36" y="254"/>
                      </a:lnTo>
                      <a:lnTo>
                        <a:pt x="70" y="278"/>
                      </a:lnTo>
                      <a:lnTo>
                        <a:pt x="4" y="296"/>
                      </a:lnTo>
                      <a:lnTo>
                        <a:pt x="6" y="306"/>
                      </a:lnTo>
                      <a:lnTo>
                        <a:pt x="86" y="288"/>
                      </a:lnTo>
                      <a:lnTo>
                        <a:pt x="114" y="304"/>
                      </a:lnTo>
                      <a:lnTo>
                        <a:pt x="144" y="318"/>
                      </a:lnTo>
                      <a:lnTo>
                        <a:pt x="16" y="356"/>
                      </a:lnTo>
                      <a:lnTo>
                        <a:pt x="20" y="366"/>
                      </a:lnTo>
                      <a:lnTo>
                        <a:pt x="168" y="330"/>
                      </a:lnTo>
                      <a:lnTo>
                        <a:pt x="180" y="336"/>
                      </a:lnTo>
                      <a:lnTo>
                        <a:pt x="220" y="356"/>
                      </a:lnTo>
                      <a:lnTo>
                        <a:pt x="258" y="376"/>
                      </a:lnTo>
                      <a:lnTo>
                        <a:pt x="296" y="400"/>
                      </a:lnTo>
                      <a:lnTo>
                        <a:pt x="334" y="426"/>
                      </a:lnTo>
                      <a:lnTo>
                        <a:pt x="296" y="454"/>
                      </a:lnTo>
                      <a:lnTo>
                        <a:pt x="258" y="478"/>
                      </a:lnTo>
                      <a:lnTo>
                        <a:pt x="218" y="498"/>
                      </a:lnTo>
                      <a:lnTo>
                        <a:pt x="178" y="520"/>
                      </a:lnTo>
                      <a:lnTo>
                        <a:pt x="164" y="526"/>
                      </a:lnTo>
                      <a:lnTo>
                        <a:pt x="20" y="490"/>
                      </a:lnTo>
                      <a:lnTo>
                        <a:pt x="16" y="502"/>
                      </a:lnTo>
                      <a:lnTo>
                        <a:pt x="142" y="538"/>
                      </a:lnTo>
                      <a:lnTo>
                        <a:pt x="112" y="554"/>
                      </a:lnTo>
                      <a:lnTo>
                        <a:pt x="82" y="570"/>
                      </a:lnTo>
                      <a:lnTo>
                        <a:pt x="6" y="552"/>
                      </a:lnTo>
                      <a:lnTo>
                        <a:pt x="4" y="560"/>
                      </a:lnTo>
                      <a:lnTo>
                        <a:pt x="68" y="580"/>
                      </a:lnTo>
                      <a:lnTo>
                        <a:pt x="34" y="602"/>
                      </a:lnTo>
                      <a:lnTo>
                        <a:pt x="2" y="628"/>
                      </a:lnTo>
                      <a:lnTo>
                        <a:pt x="0" y="630"/>
                      </a:lnTo>
                      <a:lnTo>
                        <a:pt x="6" y="644"/>
                      </a:lnTo>
                      <a:lnTo>
                        <a:pt x="8" y="648"/>
                      </a:lnTo>
                      <a:lnTo>
                        <a:pt x="10" y="650"/>
                      </a:lnTo>
                      <a:lnTo>
                        <a:pt x="14" y="650"/>
                      </a:lnTo>
                      <a:lnTo>
                        <a:pt x="54" y="636"/>
                      </a:lnTo>
                      <a:lnTo>
                        <a:pt x="92" y="618"/>
                      </a:lnTo>
                      <a:lnTo>
                        <a:pt x="74" y="684"/>
                      </a:lnTo>
                      <a:lnTo>
                        <a:pt x="84" y="686"/>
                      </a:lnTo>
                      <a:lnTo>
                        <a:pt x="108" y="608"/>
                      </a:lnTo>
                      <a:lnTo>
                        <a:pt x="136" y="592"/>
                      </a:lnTo>
                      <a:lnTo>
                        <a:pt x="164" y="574"/>
                      </a:lnTo>
                      <a:lnTo>
                        <a:pt x="132" y="702"/>
                      </a:lnTo>
                      <a:lnTo>
                        <a:pt x="144" y="706"/>
                      </a:lnTo>
                      <a:lnTo>
                        <a:pt x="186" y="558"/>
                      </a:lnTo>
                      <a:lnTo>
                        <a:pt x="196" y="552"/>
                      </a:lnTo>
                      <a:lnTo>
                        <a:pt x="234" y="526"/>
                      </a:lnTo>
                      <a:lnTo>
                        <a:pt x="272" y="504"/>
                      </a:lnTo>
                      <a:lnTo>
                        <a:pt x="310" y="482"/>
                      </a:lnTo>
                      <a:lnTo>
                        <a:pt x="352" y="464"/>
                      </a:lnTo>
                      <a:lnTo>
                        <a:pt x="356" y="508"/>
                      </a:lnTo>
                      <a:lnTo>
                        <a:pt x="358" y="554"/>
                      </a:lnTo>
                      <a:lnTo>
                        <a:pt x="356" y="600"/>
                      </a:lnTo>
                      <a:lnTo>
                        <a:pt x="354" y="644"/>
                      </a:lnTo>
                      <a:lnTo>
                        <a:pt x="354" y="660"/>
                      </a:lnTo>
                      <a:lnTo>
                        <a:pt x="250" y="768"/>
                      </a:lnTo>
                      <a:lnTo>
                        <a:pt x="258" y="776"/>
                      </a:lnTo>
                      <a:lnTo>
                        <a:pt x="352" y="686"/>
                      </a:lnTo>
                      <a:lnTo>
                        <a:pt x="352" y="718"/>
                      </a:lnTo>
                      <a:lnTo>
                        <a:pt x="352" y="752"/>
                      </a:lnTo>
                      <a:lnTo>
                        <a:pt x="296" y="808"/>
                      </a:lnTo>
                      <a:lnTo>
                        <a:pt x="304" y="816"/>
                      </a:lnTo>
                      <a:lnTo>
                        <a:pt x="352" y="770"/>
                      </a:lnTo>
                      <a:lnTo>
                        <a:pt x="354" y="812"/>
                      </a:lnTo>
                      <a:lnTo>
                        <a:pt x="362" y="852"/>
                      </a:lnTo>
                      <a:lnTo>
                        <a:pt x="362" y="856"/>
                      </a:lnTo>
                      <a:lnTo>
                        <a:pt x="366" y="856"/>
                      </a:lnTo>
                      <a:lnTo>
                        <a:pt x="382" y="856"/>
                      </a:lnTo>
                      <a:lnTo>
                        <a:pt x="386" y="856"/>
                      </a:lnTo>
                      <a:lnTo>
                        <a:pt x="386" y="852"/>
                      </a:lnTo>
                      <a:lnTo>
                        <a:pt x="394" y="810"/>
                      </a:lnTo>
                      <a:lnTo>
                        <a:pt x="396" y="768"/>
                      </a:lnTo>
                      <a:lnTo>
                        <a:pt x="446" y="816"/>
                      </a:lnTo>
                      <a:lnTo>
                        <a:pt x="452" y="808"/>
                      </a:lnTo>
                      <a:lnTo>
                        <a:pt x="396" y="750"/>
                      </a:lnTo>
                      <a:lnTo>
                        <a:pt x="396" y="716"/>
                      </a:lnTo>
                      <a:lnTo>
                        <a:pt x="394" y="682"/>
                      </a:lnTo>
                      <a:lnTo>
                        <a:pt x="490" y="776"/>
                      </a:lnTo>
                      <a:lnTo>
                        <a:pt x="498" y="768"/>
                      </a:lnTo>
                      <a:lnTo>
                        <a:pt x="392" y="656"/>
                      </a:lnTo>
                      <a:lnTo>
                        <a:pt x="392" y="644"/>
                      </a:lnTo>
                      <a:lnTo>
                        <a:pt x="390" y="600"/>
                      </a:lnTo>
                      <a:lnTo>
                        <a:pt x="388" y="556"/>
                      </a:lnTo>
                      <a:lnTo>
                        <a:pt x="388" y="510"/>
                      </a:lnTo>
                      <a:lnTo>
                        <a:pt x="394" y="466"/>
                      </a:lnTo>
                      <a:lnTo>
                        <a:pt x="436" y="484"/>
                      </a:lnTo>
                      <a:lnTo>
                        <a:pt x="476" y="506"/>
                      </a:lnTo>
                      <a:lnTo>
                        <a:pt x="514" y="530"/>
                      </a:lnTo>
                      <a:lnTo>
                        <a:pt x="552" y="554"/>
                      </a:lnTo>
                      <a:lnTo>
                        <a:pt x="564" y="562"/>
                      </a:lnTo>
                      <a:lnTo>
                        <a:pt x="606" y="706"/>
                      </a:lnTo>
                      <a:lnTo>
                        <a:pt x="618" y="702"/>
                      </a:lnTo>
                      <a:lnTo>
                        <a:pt x="586" y="576"/>
                      </a:lnTo>
                      <a:lnTo>
                        <a:pt x="614" y="594"/>
                      </a:lnTo>
                      <a:lnTo>
                        <a:pt x="642" y="610"/>
                      </a:lnTo>
                      <a:lnTo>
                        <a:pt x="664" y="686"/>
                      </a:lnTo>
                      <a:lnTo>
                        <a:pt x="674" y="684"/>
                      </a:lnTo>
                      <a:lnTo>
                        <a:pt x="658" y="620"/>
                      </a:lnTo>
                      <a:lnTo>
                        <a:pt x="696" y="636"/>
                      </a:lnTo>
                      <a:lnTo>
                        <a:pt x="734" y="652"/>
                      </a:lnTo>
                      <a:lnTo>
                        <a:pt x="738" y="652"/>
                      </a:lnTo>
                      <a:lnTo>
                        <a:pt x="746" y="638"/>
                      </a:lnTo>
                      <a:lnTo>
                        <a:pt x="746" y="636"/>
                      </a:lnTo>
                      <a:lnTo>
                        <a:pt x="750" y="632"/>
                      </a:lnTo>
                      <a:lnTo>
                        <a:pt x="746" y="630"/>
                      </a:lnTo>
                      <a:lnTo>
                        <a:pt x="714" y="604"/>
                      </a:lnTo>
                      <a:lnTo>
                        <a:pt x="680" y="580"/>
                      </a:lnTo>
                      <a:close/>
                    </a:path>
                  </a:pathLst>
                </a:custGeom>
                <a:solidFill>
                  <a:srgbClr val="FEFFFF">
                    <a:alpha val="76077"/>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57" name="Freeform 53"/>
                <p:cNvSpPr>
                  <a:spLocks noChangeAspect="1"/>
                </p:cNvSpPr>
                <p:nvPr/>
              </p:nvSpPr>
              <p:spPr bwMode="auto">
                <a:xfrm rot="-608747">
                  <a:off x="8713407" y="888239"/>
                  <a:ext cx="384613" cy="438971"/>
                </a:xfrm>
                <a:custGeom>
                  <a:avLst/>
                  <a:gdLst>
                    <a:gd name="T0" fmla="*/ 340511 w 750"/>
                    <a:gd name="T1" fmla="*/ 292305 h 856"/>
                    <a:gd name="T2" fmla="*/ 298460 w 750"/>
                    <a:gd name="T3" fmla="*/ 269742 h 856"/>
                    <a:gd name="T4" fmla="*/ 251280 w 750"/>
                    <a:gd name="T5" fmla="*/ 246152 h 856"/>
                    <a:gd name="T6" fmla="*/ 252306 w 750"/>
                    <a:gd name="T7" fmla="*/ 194870 h 856"/>
                    <a:gd name="T8" fmla="*/ 374357 w 750"/>
                    <a:gd name="T9" fmla="*/ 187691 h 856"/>
                    <a:gd name="T10" fmla="*/ 381536 w 750"/>
                    <a:gd name="T11" fmla="*/ 156922 h 856"/>
                    <a:gd name="T12" fmla="*/ 383587 w 750"/>
                    <a:gd name="T13" fmla="*/ 116922 h 856"/>
                    <a:gd name="T14" fmla="*/ 378459 w 750"/>
                    <a:gd name="T15" fmla="*/ 105640 h 856"/>
                    <a:gd name="T16" fmla="*/ 345639 w 750"/>
                    <a:gd name="T17" fmla="*/ 89230 h 856"/>
                    <a:gd name="T18" fmla="*/ 299485 w 750"/>
                    <a:gd name="T19" fmla="*/ 145640 h 856"/>
                    <a:gd name="T20" fmla="*/ 283075 w 750"/>
                    <a:gd name="T21" fmla="*/ 156922 h 856"/>
                    <a:gd name="T22" fmla="*/ 204101 w 750"/>
                    <a:gd name="T23" fmla="*/ 202050 h 856"/>
                    <a:gd name="T24" fmla="*/ 202050 w 750"/>
                    <a:gd name="T25" fmla="*/ 108717 h 856"/>
                    <a:gd name="T26" fmla="*/ 204101 w 750"/>
                    <a:gd name="T27" fmla="*/ 88204 h 856"/>
                    <a:gd name="T28" fmla="*/ 204101 w 750"/>
                    <a:gd name="T29" fmla="*/ 45128 h 856"/>
                    <a:gd name="T30" fmla="*/ 196922 w 750"/>
                    <a:gd name="T31" fmla="*/ 0 h 856"/>
                    <a:gd name="T32" fmla="*/ 182563 w 750"/>
                    <a:gd name="T33" fmla="*/ 23590 h 856"/>
                    <a:gd name="T34" fmla="*/ 180512 w 750"/>
                    <a:gd name="T35" fmla="*/ 55384 h 856"/>
                    <a:gd name="T36" fmla="*/ 182563 w 750"/>
                    <a:gd name="T37" fmla="*/ 102563 h 856"/>
                    <a:gd name="T38" fmla="*/ 185640 w 750"/>
                    <a:gd name="T39" fmla="*/ 154871 h 856"/>
                    <a:gd name="T40" fmla="*/ 140512 w 750"/>
                    <a:gd name="T41" fmla="*/ 180511 h 856"/>
                    <a:gd name="T42" fmla="*/ 73846 w 750"/>
                    <a:gd name="T43" fmla="*/ 77948 h 856"/>
                    <a:gd name="T44" fmla="*/ 43077 w 750"/>
                    <a:gd name="T45" fmla="*/ 87179 h 856"/>
                    <a:gd name="T46" fmla="*/ 7179 w 750"/>
                    <a:gd name="T47" fmla="*/ 105640 h 856"/>
                    <a:gd name="T48" fmla="*/ 1026 w 750"/>
                    <a:gd name="T49" fmla="*/ 113845 h 856"/>
                    <a:gd name="T50" fmla="*/ 35897 w 750"/>
                    <a:gd name="T51" fmla="*/ 142563 h 856"/>
                    <a:gd name="T52" fmla="*/ 58461 w 750"/>
                    <a:gd name="T53" fmla="*/ 155896 h 856"/>
                    <a:gd name="T54" fmla="*/ 86153 w 750"/>
                    <a:gd name="T55" fmla="*/ 169229 h 856"/>
                    <a:gd name="T56" fmla="*/ 151794 w 750"/>
                    <a:gd name="T57" fmla="*/ 205127 h 856"/>
                    <a:gd name="T58" fmla="*/ 111794 w 750"/>
                    <a:gd name="T59" fmla="*/ 255383 h 856"/>
                    <a:gd name="T60" fmla="*/ 8205 w 750"/>
                    <a:gd name="T61" fmla="*/ 257434 h 856"/>
                    <a:gd name="T62" fmla="*/ 3077 w 750"/>
                    <a:gd name="T63" fmla="*/ 283075 h 856"/>
                    <a:gd name="T64" fmla="*/ 1026 w 750"/>
                    <a:gd name="T65" fmla="*/ 322049 h 856"/>
                    <a:gd name="T66" fmla="*/ 5128 w 750"/>
                    <a:gd name="T67" fmla="*/ 333331 h 856"/>
                    <a:gd name="T68" fmla="*/ 37948 w 750"/>
                    <a:gd name="T69" fmla="*/ 350767 h 856"/>
                    <a:gd name="T70" fmla="*/ 84102 w 750"/>
                    <a:gd name="T71" fmla="*/ 294357 h 856"/>
                    <a:gd name="T72" fmla="*/ 100512 w 750"/>
                    <a:gd name="T73" fmla="*/ 283075 h 856"/>
                    <a:gd name="T74" fmla="*/ 180512 w 750"/>
                    <a:gd name="T75" fmla="*/ 237947 h 856"/>
                    <a:gd name="T76" fmla="*/ 181537 w 750"/>
                    <a:gd name="T77" fmla="*/ 330254 h 856"/>
                    <a:gd name="T78" fmla="*/ 180512 w 750"/>
                    <a:gd name="T79" fmla="*/ 351792 h 856"/>
                    <a:gd name="T80" fmla="*/ 155896 w 750"/>
                    <a:gd name="T81" fmla="*/ 418458 h 856"/>
                    <a:gd name="T82" fmla="*/ 185640 w 750"/>
                    <a:gd name="T83" fmla="*/ 438971 h 856"/>
                    <a:gd name="T84" fmla="*/ 197947 w 750"/>
                    <a:gd name="T85" fmla="*/ 436920 h 856"/>
                    <a:gd name="T86" fmla="*/ 203076 w 750"/>
                    <a:gd name="T87" fmla="*/ 384612 h 856"/>
                    <a:gd name="T88" fmla="*/ 255383 w 750"/>
                    <a:gd name="T89" fmla="*/ 393843 h 856"/>
                    <a:gd name="T90" fmla="*/ 199999 w 750"/>
                    <a:gd name="T91" fmla="*/ 307690 h 856"/>
                    <a:gd name="T92" fmla="*/ 223588 w 750"/>
                    <a:gd name="T93" fmla="*/ 248203 h 856"/>
                    <a:gd name="T94" fmla="*/ 289229 w 750"/>
                    <a:gd name="T95" fmla="*/ 288203 h 856"/>
                    <a:gd name="T96" fmla="*/ 314870 w 750"/>
                    <a:gd name="T97" fmla="*/ 304613 h 856"/>
                    <a:gd name="T98" fmla="*/ 337434 w 750"/>
                    <a:gd name="T99" fmla="*/ 317946 h 856"/>
                    <a:gd name="T100" fmla="*/ 382562 w 750"/>
                    <a:gd name="T101" fmla="*/ 326151 h 856"/>
                    <a:gd name="T102" fmla="*/ 348716 w 750"/>
                    <a:gd name="T103" fmla="*/ 297434 h 85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750" h="856">
                      <a:moveTo>
                        <a:pt x="680" y="580"/>
                      </a:moveTo>
                      <a:lnTo>
                        <a:pt x="746" y="560"/>
                      </a:lnTo>
                      <a:lnTo>
                        <a:pt x="744" y="552"/>
                      </a:lnTo>
                      <a:lnTo>
                        <a:pt x="664" y="570"/>
                      </a:lnTo>
                      <a:lnTo>
                        <a:pt x="634" y="554"/>
                      </a:lnTo>
                      <a:lnTo>
                        <a:pt x="604" y="538"/>
                      </a:lnTo>
                      <a:lnTo>
                        <a:pt x="732" y="502"/>
                      </a:lnTo>
                      <a:lnTo>
                        <a:pt x="730" y="490"/>
                      </a:lnTo>
                      <a:lnTo>
                        <a:pt x="582" y="526"/>
                      </a:lnTo>
                      <a:lnTo>
                        <a:pt x="570" y="522"/>
                      </a:lnTo>
                      <a:lnTo>
                        <a:pt x="530" y="502"/>
                      </a:lnTo>
                      <a:lnTo>
                        <a:pt x="490" y="480"/>
                      </a:lnTo>
                      <a:lnTo>
                        <a:pt x="452" y="458"/>
                      </a:lnTo>
                      <a:lnTo>
                        <a:pt x="416" y="432"/>
                      </a:lnTo>
                      <a:lnTo>
                        <a:pt x="454" y="404"/>
                      </a:lnTo>
                      <a:lnTo>
                        <a:pt x="492" y="380"/>
                      </a:lnTo>
                      <a:lnTo>
                        <a:pt x="532" y="358"/>
                      </a:lnTo>
                      <a:lnTo>
                        <a:pt x="572" y="338"/>
                      </a:lnTo>
                      <a:lnTo>
                        <a:pt x="586" y="332"/>
                      </a:lnTo>
                      <a:lnTo>
                        <a:pt x="730" y="366"/>
                      </a:lnTo>
                      <a:lnTo>
                        <a:pt x="732" y="356"/>
                      </a:lnTo>
                      <a:lnTo>
                        <a:pt x="608" y="320"/>
                      </a:lnTo>
                      <a:lnTo>
                        <a:pt x="666" y="288"/>
                      </a:lnTo>
                      <a:lnTo>
                        <a:pt x="744" y="306"/>
                      </a:lnTo>
                      <a:lnTo>
                        <a:pt x="746" y="296"/>
                      </a:lnTo>
                      <a:lnTo>
                        <a:pt x="682" y="278"/>
                      </a:lnTo>
                      <a:lnTo>
                        <a:pt x="716" y="254"/>
                      </a:lnTo>
                      <a:lnTo>
                        <a:pt x="748" y="228"/>
                      </a:lnTo>
                      <a:lnTo>
                        <a:pt x="750" y="226"/>
                      </a:lnTo>
                      <a:lnTo>
                        <a:pt x="748" y="224"/>
                      </a:lnTo>
                      <a:lnTo>
                        <a:pt x="744" y="214"/>
                      </a:lnTo>
                      <a:lnTo>
                        <a:pt x="738" y="206"/>
                      </a:lnTo>
                      <a:lnTo>
                        <a:pt x="736" y="208"/>
                      </a:lnTo>
                      <a:lnTo>
                        <a:pt x="696" y="222"/>
                      </a:lnTo>
                      <a:lnTo>
                        <a:pt x="658" y="240"/>
                      </a:lnTo>
                      <a:lnTo>
                        <a:pt x="674" y="174"/>
                      </a:lnTo>
                      <a:lnTo>
                        <a:pt x="664" y="170"/>
                      </a:lnTo>
                      <a:lnTo>
                        <a:pt x="642" y="248"/>
                      </a:lnTo>
                      <a:lnTo>
                        <a:pt x="614" y="266"/>
                      </a:lnTo>
                      <a:lnTo>
                        <a:pt x="584" y="284"/>
                      </a:lnTo>
                      <a:lnTo>
                        <a:pt x="618" y="154"/>
                      </a:lnTo>
                      <a:lnTo>
                        <a:pt x="606" y="152"/>
                      </a:lnTo>
                      <a:lnTo>
                        <a:pt x="562" y="298"/>
                      </a:lnTo>
                      <a:lnTo>
                        <a:pt x="552" y="306"/>
                      </a:lnTo>
                      <a:lnTo>
                        <a:pt x="516" y="330"/>
                      </a:lnTo>
                      <a:lnTo>
                        <a:pt x="478" y="354"/>
                      </a:lnTo>
                      <a:lnTo>
                        <a:pt x="438" y="376"/>
                      </a:lnTo>
                      <a:lnTo>
                        <a:pt x="398" y="394"/>
                      </a:lnTo>
                      <a:lnTo>
                        <a:pt x="392" y="348"/>
                      </a:lnTo>
                      <a:lnTo>
                        <a:pt x="392" y="302"/>
                      </a:lnTo>
                      <a:lnTo>
                        <a:pt x="392" y="258"/>
                      </a:lnTo>
                      <a:lnTo>
                        <a:pt x="394" y="212"/>
                      </a:lnTo>
                      <a:lnTo>
                        <a:pt x="396" y="198"/>
                      </a:lnTo>
                      <a:lnTo>
                        <a:pt x="498" y="90"/>
                      </a:lnTo>
                      <a:lnTo>
                        <a:pt x="490" y="82"/>
                      </a:lnTo>
                      <a:lnTo>
                        <a:pt x="398" y="172"/>
                      </a:lnTo>
                      <a:lnTo>
                        <a:pt x="398" y="106"/>
                      </a:lnTo>
                      <a:lnTo>
                        <a:pt x="452" y="48"/>
                      </a:lnTo>
                      <a:lnTo>
                        <a:pt x="446" y="42"/>
                      </a:lnTo>
                      <a:lnTo>
                        <a:pt x="398" y="88"/>
                      </a:lnTo>
                      <a:lnTo>
                        <a:pt x="394" y="46"/>
                      </a:lnTo>
                      <a:lnTo>
                        <a:pt x="388" y="4"/>
                      </a:lnTo>
                      <a:lnTo>
                        <a:pt x="388" y="0"/>
                      </a:lnTo>
                      <a:lnTo>
                        <a:pt x="384" y="0"/>
                      </a:lnTo>
                      <a:lnTo>
                        <a:pt x="368" y="0"/>
                      </a:lnTo>
                      <a:lnTo>
                        <a:pt x="364" y="0"/>
                      </a:lnTo>
                      <a:lnTo>
                        <a:pt x="364" y="4"/>
                      </a:lnTo>
                      <a:lnTo>
                        <a:pt x="356" y="46"/>
                      </a:lnTo>
                      <a:lnTo>
                        <a:pt x="354" y="88"/>
                      </a:lnTo>
                      <a:lnTo>
                        <a:pt x="304" y="42"/>
                      </a:lnTo>
                      <a:lnTo>
                        <a:pt x="296" y="48"/>
                      </a:lnTo>
                      <a:lnTo>
                        <a:pt x="352" y="108"/>
                      </a:lnTo>
                      <a:lnTo>
                        <a:pt x="354" y="140"/>
                      </a:lnTo>
                      <a:lnTo>
                        <a:pt x="354" y="174"/>
                      </a:lnTo>
                      <a:lnTo>
                        <a:pt x="258" y="82"/>
                      </a:lnTo>
                      <a:lnTo>
                        <a:pt x="250" y="90"/>
                      </a:lnTo>
                      <a:lnTo>
                        <a:pt x="356" y="200"/>
                      </a:lnTo>
                      <a:lnTo>
                        <a:pt x="358" y="214"/>
                      </a:lnTo>
                      <a:lnTo>
                        <a:pt x="360" y="258"/>
                      </a:lnTo>
                      <a:lnTo>
                        <a:pt x="362" y="302"/>
                      </a:lnTo>
                      <a:lnTo>
                        <a:pt x="360" y="346"/>
                      </a:lnTo>
                      <a:lnTo>
                        <a:pt x="356" y="392"/>
                      </a:lnTo>
                      <a:lnTo>
                        <a:pt x="314" y="374"/>
                      </a:lnTo>
                      <a:lnTo>
                        <a:pt x="274" y="352"/>
                      </a:lnTo>
                      <a:lnTo>
                        <a:pt x="236" y="328"/>
                      </a:lnTo>
                      <a:lnTo>
                        <a:pt x="198" y="304"/>
                      </a:lnTo>
                      <a:lnTo>
                        <a:pt x="186" y="294"/>
                      </a:lnTo>
                      <a:lnTo>
                        <a:pt x="144" y="152"/>
                      </a:lnTo>
                      <a:lnTo>
                        <a:pt x="132" y="154"/>
                      </a:lnTo>
                      <a:lnTo>
                        <a:pt x="164" y="282"/>
                      </a:lnTo>
                      <a:lnTo>
                        <a:pt x="106" y="246"/>
                      </a:lnTo>
                      <a:lnTo>
                        <a:pt x="84" y="170"/>
                      </a:lnTo>
                      <a:lnTo>
                        <a:pt x="74" y="174"/>
                      </a:lnTo>
                      <a:lnTo>
                        <a:pt x="90" y="238"/>
                      </a:lnTo>
                      <a:lnTo>
                        <a:pt x="54" y="220"/>
                      </a:lnTo>
                      <a:lnTo>
                        <a:pt x="14" y="206"/>
                      </a:lnTo>
                      <a:lnTo>
                        <a:pt x="12" y="204"/>
                      </a:lnTo>
                      <a:lnTo>
                        <a:pt x="10" y="208"/>
                      </a:lnTo>
                      <a:lnTo>
                        <a:pt x="2" y="222"/>
                      </a:lnTo>
                      <a:lnTo>
                        <a:pt x="0" y="224"/>
                      </a:lnTo>
                      <a:lnTo>
                        <a:pt x="2" y="226"/>
                      </a:lnTo>
                      <a:lnTo>
                        <a:pt x="36" y="254"/>
                      </a:lnTo>
                      <a:lnTo>
                        <a:pt x="70" y="278"/>
                      </a:lnTo>
                      <a:lnTo>
                        <a:pt x="4" y="296"/>
                      </a:lnTo>
                      <a:lnTo>
                        <a:pt x="6" y="306"/>
                      </a:lnTo>
                      <a:lnTo>
                        <a:pt x="86" y="288"/>
                      </a:lnTo>
                      <a:lnTo>
                        <a:pt x="114" y="304"/>
                      </a:lnTo>
                      <a:lnTo>
                        <a:pt x="144" y="318"/>
                      </a:lnTo>
                      <a:lnTo>
                        <a:pt x="16" y="356"/>
                      </a:lnTo>
                      <a:lnTo>
                        <a:pt x="20" y="366"/>
                      </a:lnTo>
                      <a:lnTo>
                        <a:pt x="168" y="330"/>
                      </a:lnTo>
                      <a:lnTo>
                        <a:pt x="180" y="336"/>
                      </a:lnTo>
                      <a:lnTo>
                        <a:pt x="220" y="356"/>
                      </a:lnTo>
                      <a:lnTo>
                        <a:pt x="258" y="376"/>
                      </a:lnTo>
                      <a:lnTo>
                        <a:pt x="296" y="400"/>
                      </a:lnTo>
                      <a:lnTo>
                        <a:pt x="334" y="426"/>
                      </a:lnTo>
                      <a:lnTo>
                        <a:pt x="296" y="454"/>
                      </a:lnTo>
                      <a:lnTo>
                        <a:pt x="258" y="478"/>
                      </a:lnTo>
                      <a:lnTo>
                        <a:pt x="218" y="498"/>
                      </a:lnTo>
                      <a:lnTo>
                        <a:pt x="178" y="520"/>
                      </a:lnTo>
                      <a:lnTo>
                        <a:pt x="164" y="526"/>
                      </a:lnTo>
                      <a:lnTo>
                        <a:pt x="20" y="490"/>
                      </a:lnTo>
                      <a:lnTo>
                        <a:pt x="16" y="502"/>
                      </a:lnTo>
                      <a:lnTo>
                        <a:pt x="142" y="538"/>
                      </a:lnTo>
                      <a:lnTo>
                        <a:pt x="112" y="554"/>
                      </a:lnTo>
                      <a:lnTo>
                        <a:pt x="82" y="570"/>
                      </a:lnTo>
                      <a:lnTo>
                        <a:pt x="6" y="552"/>
                      </a:lnTo>
                      <a:lnTo>
                        <a:pt x="4" y="560"/>
                      </a:lnTo>
                      <a:lnTo>
                        <a:pt x="68" y="580"/>
                      </a:lnTo>
                      <a:lnTo>
                        <a:pt x="34" y="602"/>
                      </a:lnTo>
                      <a:lnTo>
                        <a:pt x="2" y="628"/>
                      </a:lnTo>
                      <a:lnTo>
                        <a:pt x="0" y="630"/>
                      </a:lnTo>
                      <a:lnTo>
                        <a:pt x="6" y="644"/>
                      </a:lnTo>
                      <a:lnTo>
                        <a:pt x="8" y="648"/>
                      </a:lnTo>
                      <a:lnTo>
                        <a:pt x="10" y="650"/>
                      </a:lnTo>
                      <a:lnTo>
                        <a:pt x="14" y="650"/>
                      </a:lnTo>
                      <a:lnTo>
                        <a:pt x="54" y="636"/>
                      </a:lnTo>
                      <a:lnTo>
                        <a:pt x="92" y="618"/>
                      </a:lnTo>
                      <a:lnTo>
                        <a:pt x="74" y="684"/>
                      </a:lnTo>
                      <a:lnTo>
                        <a:pt x="84" y="686"/>
                      </a:lnTo>
                      <a:lnTo>
                        <a:pt x="108" y="608"/>
                      </a:lnTo>
                      <a:lnTo>
                        <a:pt x="136" y="592"/>
                      </a:lnTo>
                      <a:lnTo>
                        <a:pt x="164" y="574"/>
                      </a:lnTo>
                      <a:lnTo>
                        <a:pt x="132" y="702"/>
                      </a:lnTo>
                      <a:lnTo>
                        <a:pt x="144" y="706"/>
                      </a:lnTo>
                      <a:lnTo>
                        <a:pt x="186" y="558"/>
                      </a:lnTo>
                      <a:lnTo>
                        <a:pt x="196" y="552"/>
                      </a:lnTo>
                      <a:lnTo>
                        <a:pt x="234" y="526"/>
                      </a:lnTo>
                      <a:lnTo>
                        <a:pt x="272" y="504"/>
                      </a:lnTo>
                      <a:lnTo>
                        <a:pt x="310" y="482"/>
                      </a:lnTo>
                      <a:lnTo>
                        <a:pt x="352" y="464"/>
                      </a:lnTo>
                      <a:lnTo>
                        <a:pt x="356" y="508"/>
                      </a:lnTo>
                      <a:lnTo>
                        <a:pt x="358" y="554"/>
                      </a:lnTo>
                      <a:lnTo>
                        <a:pt x="356" y="600"/>
                      </a:lnTo>
                      <a:lnTo>
                        <a:pt x="354" y="644"/>
                      </a:lnTo>
                      <a:lnTo>
                        <a:pt x="354" y="660"/>
                      </a:lnTo>
                      <a:lnTo>
                        <a:pt x="250" y="768"/>
                      </a:lnTo>
                      <a:lnTo>
                        <a:pt x="258" y="776"/>
                      </a:lnTo>
                      <a:lnTo>
                        <a:pt x="352" y="686"/>
                      </a:lnTo>
                      <a:lnTo>
                        <a:pt x="352" y="718"/>
                      </a:lnTo>
                      <a:lnTo>
                        <a:pt x="352" y="752"/>
                      </a:lnTo>
                      <a:lnTo>
                        <a:pt x="296" y="808"/>
                      </a:lnTo>
                      <a:lnTo>
                        <a:pt x="304" y="816"/>
                      </a:lnTo>
                      <a:lnTo>
                        <a:pt x="352" y="770"/>
                      </a:lnTo>
                      <a:lnTo>
                        <a:pt x="354" y="812"/>
                      </a:lnTo>
                      <a:lnTo>
                        <a:pt x="362" y="852"/>
                      </a:lnTo>
                      <a:lnTo>
                        <a:pt x="362" y="856"/>
                      </a:lnTo>
                      <a:lnTo>
                        <a:pt x="366" y="856"/>
                      </a:lnTo>
                      <a:lnTo>
                        <a:pt x="382" y="856"/>
                      </a:lnTo>
                      <a:lnTo>
                        <a:pt x="386" y="856"/>
                      </a:lnTo>
                      <a:lnTo>
                        <a:pt x="386" y="852"/>
                      </a:lnTo>
                      <a:lnTo>
                        <a:pt x="394" y="810"/>
                      </a:lnTo>
                      <a:lnTo>
                        <a:pt x="396" y="768"/>
                      </a:lnTo>
                      <a:lnTo>
                        <a:pt x="446" y="816"/>
                      </a:lnTo>
                      <a:lnTo>
                        <a:pt x="452" y="808"/>
                      </a:lnTo>
                      <a:lnTo>
                        <a:pt x="396" y="750"/>
                      </a:lnTo>
                      <a:lnTo>
                        <a:pt x="396" y="716"/>
                      </a:lnTo>
                      <a:lnTo>
                        <a:pt x="394" y="682"/>
                      </a:lnTo>
                      <a:lnTo>
                        <a:pt x="490" y="776"/>
                      </a:lnTo>
                      <a:lnTo>
                        <a:pt x="498" y="768"/>
                      </a:lnTo>
                      <a:lnTo>
                        <a:pt x="392" y="656"/>
                      </a:lnTo>
                      <a:lnTo>
                        <a:pt x="392" y="644"/>
                      </a:lnTo>
                      <a:lnTo>
                        <a:pt x="390" y="600"/>
                      </a:lnTo>
                      <a:lnTo>
                        <a:pt x="388" y="556"/>
                      </a:lnTo>
                      <a:lnTo>
                        <a:pt x="388" y="510"/>
                      </a:lnTo>
                      <a:lnTo>
                        <a:pt x="394" y="466"/>
                      </a:lnTo>
                      <a:lnTo>
                        <a:pt x="436" y="484"/>
                      </a:lnTo>
                      <a:lnTo>
                        <a:pt x="476" y="506"/>
                      </a:lnTo>
                      <a:lnTo>
                        <a:pt x="514" y="530"/>
                      </a:lnTo>
                      <a:lnTo>
                        <a:pt x="552" y="554"/>
                      </a:lnTo>
                      <a:lnTo>
                        <a:pt x="564" y="562"/>
                      </a:lnTo>
                      <a:lnTo>
                        <a:pt x="606" y="706"/>
                      </a:lnTo>
                      <a:lnTo>
                        <a:pt x="618" y="702"/>
                      </a:lnTo>
                      <a:lnTo>
                        <a:pt x="586" y="576"/>
                      </a:lnTo>
                      <a:lnTo>
                        <a:pt x="614" y="594"/>
                      </a:lnTo>
                      <a:lnTo>
                        <a:pt x="642" y="610"/>
                      </a:lnTo>
                      <a:lnTo>
                        <a:pt x="664" y="686"/>
                      </a:lnTo>
                      <a:lnTo>
                        <a:pt x="674" y="684"/>
                      </a:lnTo>
                      <a:lnTo>
                        <a:pt x="658" y="620"/>
                      </a:lnTo>
                      <a:lnTo>
                        <a:pt x="696" y="636"/>
                      </a:lnTo>
                      <a:lnTo>
                        <a:pt x="734" y="652"/>
                      </a:lnTo>
                      <a:lnTo>
                        <a:pt x="738" y="652"/>
                      </a:lnTo>
                      <a:lnTo>
                        <a:pt x="746" y="638"/>
                      </a:lnTo>
                      <a:lnTo>
                        <a:pt x="746" y="636"/>
                      </a:lnTo>
                      <a:lnTo>
                        <a:pt x="750" y="632"/>
                      </a:lnTo>
                      <a:lnTo>
                        <a:pt x="746" y="630"/>
                      </a:lnTo>
                      <a:lnTo>
                        <a:pt x="714" y="604"/>
                      </a:lnTo>
                      <a:lnTo>
                        <a:pt x="680" y="580"/>
                      </a:lnTo>
                      <a:close/>
                    </a:path>
                  </a:pathLst>
                </a:custGeom>
                <a:solidFill>
                  <a:srgbClr val="FEFFFF">
                    <a:alpha val="76077"/>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1042" name="Group 56"/>
              <p:cNvGrpSpPr>
                <a:grpSpLocks/>
              </p:cNvGrpSpPr>
              <p:nvPr/>
            </p:nvGrpSpPr>
            <p:grpSpPr bwMode="auto">
              <a:xfrm>
                <a:off x="7564131" y="154734"/>
                <a:ext cx="1470366" cy="5948886"/>
                <a:chOff x="7564131" y="154734"/>
                <a:chExt cx="1470366" cy="5948886"/>
              </a:xfrm>
            </p:grpSpPr>
            <p:sp>
              <p:nvSpPr>
                <p:cNvPr id="1043" name="Freeform 69"/>
                <p:cNvSpPr>
                  <a:spLocks noChangeAspect="1" noEditPoints="1"/>
                </p:cNvSpPr>
                <p:nvPr/>
              </p:nvSpPr>
              <p:spPr bwMode="auto">
                <a:xfrm rot="474405">
                  <a:off x="8001987" y="4921668"/>
                  <a:ext cx="1032510" cy="1181952"/>
                </a:xfrm>
                <a:custGeom>
                  <a:avLst/>
                  <a:gdLst>
                    <a:gd name="T0" fmla="*/ 893936 w 760"/>
                    <a:gd name="T1" fmla="*/ 796119 h 870"/>
                    <a:gd name="T2" fmla="*/ 989036 w 760"/>
                    <a:gd name="T3" fmla="*/ 714605 h 870"/>
                    <a:gd name="T4" fmla="*/ 760797 w 760"/>
                    <a:gd name="T5" fmla="*/ 633092 h 870"/>
                    <a:gd name="T6" fmla="*/ 682000 w 760"/>
                    <a:gd name="T7" fmla="*/ 592335 h 870"/>
                    <a:gd name="T8" fmla="*/ 760797 w 760"/>
                    <a:gd name="T9" fmla="*/ 551578 h 870"/>
                    <a:gd name="T10" fmla="*/ 989036 w 760"/>
                    <a:gd name="T11" fmla="*/ 470064 h 870"/>
                    <a:gd name="T12" fmla="*/ 899371 w 760"/>
                    <a:gd name="T13" fmla="*/ 388550 h 870"/>
                    <a:gd name="T14" fmla="*/ 934693 w 760"/>
                    <a:gd name="T15" fmla="*/ 369530 h 870"/>
                    <a:gd name="T16" fmla="*/ 915673 w 760"/>
                    <a:gd name="T17" fmla="*/ 347793 h 870"/>
                    <a:gd name="T18" fmla="*/ 880351 w 760"/>
                    <a:gd name="T19" fmla="*/ 366813 h 870"/>
                    <a:gd name="T20" fmla="*/ 858614 w 760"/>
                    <a:gd name="T21" fmla="*/ 241825 h 870"/>
                    <a:gd name="T22" fmla="*/ 673849 w 760"/>
                    <a:gd name="T23" fmla="*/ 402135 h 870"/>
                    <a:gd name="T24" fmla="*/ 600486 w 760"/>
                    <a:gd name="T25" fmla="*/ 456478 h 870"/>
                    <a:gd name="T26" fmla="*/ 603203 w 760"/>
                    <a:gd name="T27" fmla="*/ 361378 h 870"/>
                    <a:gd name="T28" fmla="*/ 646677 w 760"/>
                    <a:gd name="T29" fmla="*/ 122271 h 870"/>
                    <a:gd name="T30" fmla="*/ 532558 w 760"/>
                    <a:gd name="T31" fmla="*/ 157594 h 870"/>
                    <a:gd name="T32" fmla="*/ 532558 w 760"/>
                    <a:gd name="T33" fmla="*/ 116837 h 870"/>
                    <a:gd name="T34" fmla="*/ 505386 w 760"/>
                    <a:gd name="T35" fmla="*/ 122271 h 870"/>
                    <a:gd name="T36" fmla="*/ 505386 w 760"/>
                    <a:gd name="T37" fmla="*/ 163028 h 870"/>
                    <a:gd name="T38" fmla="*/ 383116 w 760"/>
                    <a:gd name="T39" fmla="*/ 122271 h 870"/>
                    <a:gd name="T40" fmla="*/ 429307 w 760"/>
                    <a:gd name="T41" fmla="*/ 361378 h 870"/>
                    <a:gd name="T42" fmla="*/ 437458 w 760"/>
                    <a:gd name="T43" fmla="*/ 456478 h 870"/>
                    <a:gd name="T44" fmla="*/ 358661 w 760"/>
                    <a:gd name="T45" fmla="*/ 402135 h 870"/>
                    <a:gd name="T46" fmla="*/ 173896 w 760"/>
                    <a:gd name="T47" fmla="*/ 241825 h 870"/>
                    <a:gd name="T48" fmla="*/ 149442 w 760"/>
                    <a:gd name="T49" fmla="*/ 361378 h 870"/>
                    <a:gd name="T50" fmla="*/ 114120 w 760"/>
                    <a:gd name="T51" fmla="*/ 342359 h 870"/>
                    <a:gd name="T52" fmla="*/ 103251 w 760"/>
                    <a:gd name="T53" fmla="*/ 366813 h 870"/>
                    <a:gd name="T54" fmla="*/ 138574 w 760"/>
                    <a:gd name="T55" fmla="*/ 388550 h 870"/>
                    <a:gd name="T56" fmla="*/ 40757 w 760"/>
                    <a:gd name="T57" fmla="*/ 470064 h 870"/>
                    <a:gd name="T58" fmla="*/ 271713 w 760"/>
                    <a:gd name="T59" fmla="*/ 551578 h 870"/>
                    <a:gd name="T60" fmla="*/ 355944 w 760"/>
                    <a:gd name="T61" fmla="*/ 592335 h 870"/>
                    <a:gd name="T62" fmla="*/ 271713 w 760"/>
                    <a:gd name="T63" fmla="*/ 633092 h 870"/>
                    <a:gd name="T64" fmla="*/ 40757 w 760"/>
                    <a:gd name="T65" fmla="*/ 714605 h 870"/>
                    <a:gd name="T66" fmla="*/ 133139 w 760"/>
                    <a:gd name="T67" fmla="*/ 796119 h 870"/>
                    <a:gd name="T68" fmla="*/ 97817 w 760"/>
                    <a:gd name="T69" fmla="*/ 815139 h 870"/>
                    <a:gd name="T70" fmla="*/ 114120 w 760"/>
                    <a:gd name="T71" fmla="*/ 836876 h 870"/>
                    <a:gd name="T72" fmla="*/ 149442 w 760"/>
                    <a:gd name="T73" fmla="*/ 817856 h 870"/>
                    <a:gd name="T74" fmla="*/ 173896 w 760"/>
                    <a:gd name="T75" fmla="*/ 942844 h 870"/>
                    <a:gd name="T76" fmla="*/ 358661 w 760"/>
                    <a:gd name="T77" fmla="*/ 782534 h 870"/>
                    <a:gd name="T78" fmla="*/ 437458 w 760"/>
                    <a:gd name="T79" fmla="*/ 728191 h 870"/>
                    <a:gd name="T80" fmla="*/ 429307 w 760"/>
                    <a:gd name="T81" fmla="*/ 823291 h 870"/>
                    <a:gd name="T82" fmla="*/ 383116 w 760"/>
                    <a:gd name="T83" fmla="*/ 1062398 h 870"/>
                    <a:gd name="T84" fmla="*/ 499952 w 760"/>
                    <a:gd name="T85" fmla="*/ 1024358 h 870"/>
                    <a:gd name="T86" fmla="*/ 499952 w 760"/>
                    <a:gd name="T87" fmla="*/ 1065115 h 870"/>
                    <a:gd name="T88" fmla="*/ 527124 w 760"/>
                    <a:gd name="T89" fmla="*/ 1059681 h 870"/>
                    <a:gd name="T90" fmla="*/ 527124 w 760"/>
                    <a:gd name="T91" fmla="*/ 1021641 h 870"/>
                    <a:gd name="T92" fmla="*/ 646677 w 760"/>
                    <a:gd name="T93" fmla="*/ 1062398 h 870"/>
                    <a:gd name="T94" fmla="*/ 603203 w 760"/>
                    <a:gd name="T95" fmla="*/ 823291 h 870"/>
                    <a:gd name="T96" fmla="*/ 600486 w 760"/>
                    <a:gd name="T97" fmla="*/ 728191 h 870"/>
                    <a:gd name="T98" fmla="*/ 673849 w 760"/>
                    <a:gd name="T99" fmla="*/ 782534 h 870"/>
                    <a:gd name="T100" fmla="*/ 858614 w 760"/>
                    <a:gd name="T101" fmla="*/ 942844 h 870"/>
                    <a:gd name="T102" fmla="*/ 883068 w 760"/>
                    <a:gd name="T103" fmla="*/ 823291 h 870"/>
                    <a:gd name="T104" fmla="*/ 918390 w 760"/>
                    <a:gd name="T105" fmla="*/ 842311 h 870"/>
                    <a:gd name="T106" fmla="*/ 926542 w 760"/>
                    <a:gd name="T107" fmla="*/ 817856 h 870"/>
                    <a:gd name="T108" fmla="*/ 470064 w 760"/>
                    <a:gd name="T109" fmla="*/ 673848 h 870"/>
                    <a:gd name="T110" fmla="*/ 567881 w 760"/>
                    <a:gd name="T111" fmla="*/ 510821 h 87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60" h="870">
                      <a:moveTo>
                        <a:pt x="756" y="580"/>
                      </a:moveTo>
                      <a:lnTo>
                        <a:pt x="752" y="564"/>
                      </a:lnTo>
                      <a:lnTo>
                        <a:pt x="658" y="586"/>
                      </a:lnTo>
                      <a:lnTo>
                        <a:pt x="634" y="572"/>
                      </a:lnTo>
                      <a:lnTo>
                        <a:pt x="734" y="542"/>
                      </a:lnTo>
                      <a:lnTo>
                        <a:pt x="728" y="526"/>
                      </a:lnTo>
                      <a:lnTo>
                        <a:pt x="606" y="556"/>
                      </a:lnTo>
                      <a:lnTo>
                        <a:pt x="490" y="486"/>
                      </a:lnTo>
                      <a:lnTo>
                        <a:pt x="560" y="466"/>
                      </a:lnTo>
                      <a:lnTo>
                        <a:pt x="552" y="442"/>
                      </a:lnTo>
                      <a:lnTo>
                        <a:pt x="490" y="456"/>
                      </a:lnTo>
                      <a:lnTo>
                        <a:pt x="502" y="436"/>
                      </a:lnTo>
                      <a:lnTo>
                        <a:pt x="490" y="414"/>
                      </a:lnTo>
                      <a:lnTo>
                        <a:pt x="552" y="430"/>
                      </a:lnTo>
                      <a:lnTo>
                        <a:pt x="560" y="406"/>
                      </a:lnTo>
                      <a:lnTo>
                        <a:pt x="496" y="388"/>
                      </a:lnTo>
                      <a:lnTo>
                        <a:pt x="610" y="318"/>
                      </a:lnTo>
                      <a:lnTo>
                        <a:pt x="728" y="346"/>
                      </a:lnTo>
                      <a:lnTo>
                        <a:pt x="734" y="328"/>
                      </a:lnTo>
                      <a:lnTo>
                        <a:pt x="638" y="302"/>
                      </a:lnTo>
                      <a:lnTo>
                        <a:pt x="662" y="286"/>
                      </a:lnTo>
                      <a:lnTo>
                        <a:pt x="752" y="308"/>
                      </a:lnTo>
                      <a:lnTo>
                        <a:pt x="756" y="292"/>
                      </a:lnTo>
                      <a:lnTo>
                        <a:pt x="688" y="272"/>
                      </a:lnTo>
                      <a:lnTo>
                        <a:pt x="760" y="228"/>
                      </a:lnTo>
                      <a:lnTo>
                        <a:pt x="752" y="214"/>
                      </a:lnTo>
                      <a:lnTo>
                        <a:pt x="674" y="256"/>
                      </a:lnTo>
                      <a:lnTo>
                        <a:pt x="694" y="182"/>
                      </a:lnTo>
                      <a:lnTo>
                        <a:pt x="676" y="176"/>
                      </a:lnTo>
                      <a:lnTo>
                        <a:pt x="648" y="270"/>
                      </a:lnTo>
                      <a:lnTo>
                        <a:pt x="624" y="284"/>
                      </a:lnTo>
                      <a:lnTo>
                        <a:pt x="650" y="184"/>
                      </a:lnTo>
                      <a:lnTo>
                        <a:pt x="632" y="178"/>
                      </a:lnTo>
                      <a:lnTo>
                        <a:pt x="596" y="300"/>
                      </a:lnTo>
                      <a:lnTo>
                        <a:pt x="478" y="364"/>
                      </a:lnTo>
                      <a:lnTo>
                        <a:pt x="496" y="296"/>
                      </a:lnTo>
                      <a:lnTo>
                        <a:pt x="470" y="288"/>
                      </a:lnTo>
                      <a:lnTo>
                        <a:pt x="452" y="354"/>
                      </a:lnTo>
                      <a:lnTo>
                        <a:pt x="442" y="336"/>
                      </a:lnTo>
                      <a:lnTo>
                        <a:pt x="414" y="336"/>
                      </a:lnTo>
                      <a:lnTo>
                        <a:pt x="462" y="286"/>
                      </a:lnTo>
                      <a:lnTo>
                        <a:pt x="444" y="266"/>
                      </a:lnTo>
                      <a:lnTo>
                        <a:pt x="396" y="312"/>
                      </a:lnTo>
                      <a:lnTo>
                        <a:pt x="392" y="176"/>
                      </a:lnTo>
                      <a:lnTo>
                        <a:pt x="476" y="90"/>
                      </a:lnTo>
                      <a:lnTo>
                        <a:pt x="464" y="76"/>
                      </a:lnTo>
                      <a:lnTo>
                        <a:pt x="392" y="146"/>
                      </a:lnTo>
                      <a:lnTo>
                        <a:pt x="392" y="116"/>
                      </a:lnTo>
                      <a:lnTo>
                        <a:pt x="456" y="50"/>
                      </a:lnTo>
                      <a:lnTo>
                        <a:pt x="444" y="38"/>
                      </a:lnTo>
                      <a:lnTo>
                        <a:pt x="392" y="86"/>
                      </a:lnTo>
                      <a:lnTo>
                        <a:pt x="390" y="0"/>
                      </a:lnTo>
                      <a:lnTo>
                        <a:pt x="374" y="0"/>
                      </a:lnTo>
                      <a:lnTo>
                        <a:pt x="372" y="90"/>
                      </a:lnTo>
                      <a:lnTo>
                        <a:pt x="316" y="36"/>
                      </a:lnTo>
                      <a:lnTo>
                        <a:pt x="304" y="50"/>
                      </a:lnTo>
                      <a:lnTo>
                        <a:pt x="372" y="120"/>
                      </a:lnTo>
                      <a:lnTo>
                        <a:pt x="370" y="148"/>
                      </a:lnTo>
                      <a:lnTo>
                        <a:pt x="296" y="76"/>
                      </a:lnTo>
                      <a:lnTo>
                        <a:pt x="282" y="90"/>
                      </a:lnTo>
                      <a:lnTo>
                        <a:pt x="370" y="180"/>
                      </a:lnTo>
                      <a:lnTo>
                        <a:pt x="368" y="316"/>
                      </a:lnTo>
                      <a:lnTo>
                        <a:pt x="316" y="266"/>
                      </a:lnTo>
                      <a:lnTo>
                        <a:pt x="298" y="286"/>
                      </a:lnTo>
                      <a:lnTo>
                        <a:pt x="344" y="336"/>
                      </a:lnTo>
                      <a:lnTo>
                        <a:pt x="322" y="336"/>
                      </a:lnTo>
                      <a:lnTo>
                        <a:pt x="308" y="358"/>
                      </a:lnTo>
                      <a:lnTo>
                        <a:pt x="288" y="290"/>
                      </a:lnTo>
                      <a:lnTo>
                        <a:pt x="264" y="296"/>
                      </a:lnTo>
                      <a:lnTo>
                        <a:pt x="280" y="360"/>
                      </a:lnTo>
                      <a:lnTo>
                        <a:pt x="162" y="294"/>
                      </a:lnTo>
                      <a:lnTo>
                        <a:pt x="128" y="178"/>
                      </a:lnTo>
                      <a:lnTo>
                        <a:pt x="110" y="184"/>
                      </a:lnTo>
                      <a:lnTo>
                        <a:pt x="134" y="280"/>
                      </a:lnTo>
                      <a:lnTo>
                        <a:pt x="110" y="266"/>
                      </a:lnTo>
                      <a:lnTo>
                        <a:pt x="84" y="176"/>
                      </a:lnTo>
                      <a:lnTo>
                        <a:pt x="66" y="182"/>
                      </a:lnTo>
                      <a:lnTo>
                        <a:pt x="84" y="252"/>
                      </a:lnTo>
                      <a:lnTo>
                        <a:pt x="10" y="210"/>
                      </a:lnTo>
                      <a:lnTo>
                        <a:pt x="2" y="224"/>
                      </a:lnTo>
                      <a:lnTo>
                        <a:pt x="76" y="270"/>
                      </a:lnTo>
                      <a:lnTo>
                        <a:pt x="2" y="292"/>
                      </a:lnTo>
                      <a:lnTo>
                        <a:pt x="8" y="308"/>
                      </a:lnTo>
                      <a:lnTo>
                        <a:pt x="102" y="286"/>
                      </a:lnTo>
                      <a:lnTo>
                        <a:pt x="126" y="300"/>
                      </a:lnTo>
                      <a:lnTo>
                        <a:pt x="26" y="328"/>
                      </a:lnTo>
                      <a:lnTo>
                        <a:pt x="30" y="346"/>
                      </a:lnTo>
                      <a:lnTo>
                        <a:pt x="154" y="316"/>
                      </a:lnTo>
                      <a:lnTo>
                        <a:pt x="270" y="386"/>
                      </a:lnTo>
                      <a:lnTo>
                        <a:pt x="200" y="406"/>
                      </a:lnTo>
                      <a:lnTo>
                        <a:pt x="206" y="430"/>
                      </a:lnTo>
                      <a:lnTo>
                        <a:pt x="276" y="414"/>
                      </a:lnTo>
                      <a:lnTo>
                        <a:pt x="262" y="436"/>
                      </a:lnTo>
                      <a:lnTo>
                        <a:pt x="276" y="458"/>
                      </a:lnTo>
                      <a:lnTo>
                        <a:pt x="206" y="442"/>
                      </a:lnTo>
                      <a:lnTo>
                        <a:pt x="200" y="466"/>
                      </a:lnTo>
                      <a:lnTo>
                        <a:pt x="264" y="484"/>
                      </a:lnTo>
                      <a:lnTo>
                        <a:pt x="148" y="554"/>
                      </a:lnTo>
                      <a:lnTo>
                        <a:pt x="30" y="526"/>
                      </a:lnTo>
                      <a:lnTo>
                        <a:pt x="26" y="542"/>
                      </a:lnTo>
                      <a:lnTo>
                        <a:pt x="122" y="570"/>
                      </a:lnTo>
                      <a:lnTo>
                        <a:pt x="98" y="586"/>
                      </a:lnTo>
                      <a:lnTo>
                        <a:pt x="8" y="562"/>
                      </a:lnTo>
                      <a:lnTo>
                        <a:pt x="2" y="580"/>
                      </a:lnTo>
                      <a:lnTo>
                        <a:pt x="72" y="600"/>
                      </a:lnTo>
                      <a:lnTo>
                        <a:pt x="0" y="644"/>
                      </a:lnTo>
                      <a:lnTo>
                        <a:pt x="8" y="658"/>
                      </a:lnTo>
                      <a:lnTo>
                        <a:pt x="84" y="616"/>
                      </a:lnTo>
                      <a:lnTo>
                        <a:pt x="66" y="690"/>
                      </a:lnTo>
                      <a:lnTo>
                        <a:pt x="84" y="694"/>
                      </a:lnTo>
                      <a:lnTo>
                        <a:pt x="110" y="602"/>
                      </a:lnTo>
                      <a:lnTo>
                        <a:pt x="136" y="588"/>
                      </a:lnTo>
                      <a:lnTo>
                        <a:pt x="110" y="688"/>
                      </a:lnTo>
                      <a:lnTo>
                        <a:pt x="128" y="694"/>
                      </a:lnTo>
                      <a:lnTo>
                        <a:pt x="164" y="572"/>
                      </a:lnTo>
                      <a:lnTo>
                        <a:pt x="282" y="506"/>
                      </a:lnTo>
                      <a:lnTo>
                        <a:pt x="264" y="576"/>
                      </a:lnTo>
                      <a:lnTo>
                        <a:pt x="288" y="582"/>
                      </a:lnTo>
                      <a:lnTo>
                        <a:pt x="308" y="514"/>
                      </a:lnTo>
                      <a:lnTo>
                        <a:pt x="322" y="536"/>
                      </a:lnTo>
                      <a:lnTo>
                        <a:pt x="344" y="536"/>
                      </a:lnTo>
                      <a:lnTo>
                        <a:pt x="298" y="586"/>
                      </a:lnTo>
                      <a:lnTo>
                        <a:pt x="316" y="606"/>
                      </a:lnTo>
                      <a:lnTo>
                        <a:pt x="364" y="560"/>
                      </a:lnTo>
                      <a:lnTo>
                        <a:pt x="366" y="694"/>
                      </a:lnTo>
                      <a:lnTo>
                        <a:pt x="282" y="782"/>
                      </a:lnTo>
                      <a:lnTo>
                        <a:pt x="296" y="796"/>
                      </a:lnTo>
                      <a:lnTo>
                        <a:pt x="368" y="726"/>
                      </a:lnTo>
                      <a:lnTo>
                        <a:pt x="368" y="754"/>
                      </a:lnTo>
                      <a:lnTo>
                        <a:pt x="304" y="822"/>
                      </a:lnTo>
                      <a:lnTo>
                        <a:pt x="316" y="834"/>
                      </a:lnTo>
                      <a:lnTo>
                        <a:pt x="368" y="784"/>
                      </a:lnTo>
                      <a:lnTo>
                        <a:pt x="370" y="870"/>
                      </a:lnTo>
                      <a:lnTo>
                        <a:pt x="386" y="870"/>
                      </a:lnTo>
                      <a:lnTo>
                        <a:pt x="388" y="780"/>
                      </a:lnTo>
                      <a:lnTo>
                        <a:pt x="444" y="834"/>
                      </a:lnTo>
                      <a:lnTo>
                        <a:pt x="456" y="822"/>
                      </a:lnTo>
                      <a:lnTo>
                        <a:pt x="388" y="752"/>
                      </a:lnTo>
                      <a:lnTo>
                        <a:pt x="388" y="724"/>
                      </a:lnTo>
                      <a:lnTo>
                        <a:pt x="464" y="796"/>
                      </a:lnTo>
                      <a:lnTo>
                        <a:pt x="476" y="782"/>
                      </a:lnTo>
                      <a:lnTo>
                        <a:pt x="390" y="692"/>
                      </a:lnTo>
                      <a:lnTo>
                        <a:pt x="392" y="556"/>
                      </a:lnTo>
                      <a:lnTo>
                        <a:pt x="444" y="606"/>
                      </a:lnTo>
                      <a:lnTo>
                        <a:pt x="462" y="586"/>
                      </a:lnTo>
                      <a:lnTo>
                        <a:pt x="414" y="536"/>
                      </a:lnTo>
                      <a:lnTo>
                        <a:pt x="442" y="536"/>
                      </a:lnTo>
                      <a:lnTo>
                        <a:pt x="452" y="518"/>
                      </a:lnTo>
                      <a:lnTo>
                        <a:pt x="470" y="582"/>
                      </a:lnTo>
                      <a:lnTo>
                        <a:pt x="496" y="576"/>
                      </a:lnTo>
                      <a:lnTo>
                        <a:pt x="480" y="512"/>
                      </a:lnTo>
                      <a:lnTo>
                        <a:pt x="598" y="576"/>
                      </a:lnTo>
                      <a:lnTo>
                        <a:pt x="632" y="694"/>
                      </a:lnTo>
                      <a:lnTo>
                        <a:pt x="650" y="688"/>
                      </a:lnTo>
                      <a:lnTo>
                        <a:pt x="626" y="592"/>
                      </a:lnTo>
                      <a:lnTo>
                        <a:pt x="650" y="606"/>
                      </a:lnTo>
                      <a:lnTo>
                        <a:pt x="676" y="694"/>
                      </a:lnTo>
                      <a:lnTo>
                        <a:pt x="694" y="690"/>
                      </a:lnTo>
                      <a:lnTo>
                        <a:pt x="676" y="620"/>
                      </a:lnTo>
                      <a:lnTo>
                        <a:pt x="750" y="660"/>
                      </a:lnTo>
                      <a:lnTo>
                        <a:pt x="758" y="648"/>
                      </a:lnTo>
                      <a:lnTo>
                        <a:pt x="682" y="602"/>
                      </a:lnTo>
                      <a:lnTo>
                        <a:pt x="756" y="580"/>
                      </a:lnTo>
                      <a:close/>
                      <a:moveTo>
                        <a:pt x="418" y="496"/>
                      </a:moveTo>
                      <a:lnTo>
                        <a:pt x="346" y="496"/>
                      </a:lnTo>
                      <a:lnTo>
                        <a:pt x="308" y="436"/>
                      </a:lnTo>
                      <a:lnTo>
                        <a:pt x="346" y="376"/>
                      </a:lnTo>
                      <a:lnTo>
                        <a:pt x="418" y="376"/>
                      </a:lnTo>
                      <a:lnTo>
                        <a:pt x="456" y="436"/>
                      </a:lnTo>
                      <a:lnTo>
                        <a:pt x="418" y="496"/>
                      </a:lnTo>
                      <a:close/>
                    </a:path>
                  </a:pathLst>
                </a:custGeom>
                <a:solidFill>
                  <a:srgbClr val="FEFFFF">
                    <a:alpha val="76077"/>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4" name="Freeform 73"/>
                <p:cNvSpPr>
                  <a:spLocks noChangeAspect="1" noEditPoints="1"/>
                </p:cNvSpPr>
                <p:nvPr/>
              </p:nvSpPr>
              <p:spPr bwMode="auto">
                <a:xfrm rot="-1185563">
                  <a:off x="7564131" y="154734"/>
                  <a:ext cx="722936" cy="825205"/>
                </a:xfrm>
                <a:custGeom>
                  <a:avLst/>
                  <a:gdLst>
                    <a:gd name="T0" fmla="*/ 597745 w 820"/>
                    <a:gd name="T1" fmla="*/ 537794 h 936"/>
                    <a:gd name="T2" fmla="*/ 578349 w 820"/>
                    <a:gd name="T3" fmla="*/ 527214 h 936"/>
                    <a:gd name="T4" fmla="*/ 453157 w 820"/>
                    <a:gd name="T5" fmla="*/ 451394 h 936"/>
                    <a:gd name="T6" fmla="*/ 460210 w 820"/>
                    <a:gd name="T7" fmla="*/ 412603 h 936"/>
                    <a:gd name="T8" fmla="*/ 497239 w 820"/>
                    <a:gd name="T9" fmla="*/ 364995 h 936"/>
                    <a:gd name="T10" fmla="*/ 603034 w 820"/>
                    <a:gd name="T11" fmla="*/ 285648 h 936"/>
                    <a:gd name="T12" fmla="*/ 648879 w 820"/>
                    <a:gd name="T13" fmla="*/ 257436 h 936"/>
                    <a:gd name="T14" fmla="*/ 655932 w 820"/>
                    <a:gd name="T15" fmla="*/ 172799 h 936"/>
                    <a:gd name="T16" fmla="*/ 613614 w 820"/>
                    <a:gd name="T17" fmla="*/ 174563 h 936"/>
                    <a:gd name="T18" fmla="*/ 472553 w 820"/>
                    <a:gd name="T19" fmla="*/ 320913 h 936"/>
                    <a:gd name="T20" fmla="*/ 428472 w 820"/>
                    <a:gd name="T21" fmla="*/ 338546 h 936"/>
                    <a:gd name="T22" fmla="*/ 377337 w 820"/>
                    <a:gd name="T23" fmla="*/ 313860 h 936"/>
                    <a:gd name="T24" fmla="*/ 447868 w 820"/>
                    <a:gd name="T25" fmla="*/ 81110 h 936"/>
                    <a:gd name="T26" fmla="*/ 428472 w 820"/>
                    <a:gd name="T27" fmla="*/ 44081 h 936"/>
                    <a:gd name="T28" fmla="*/ 356178 w 820"/>
                    <a:gd name="T29" fmla="*/ 0 h 936"/>
                    <a:gd name="T30" fmla="*/ 354415 w 820"/>
                    <a:gd name="T31" fmla="*/ 105796 h 936"/>
                    <a:gd name="T32" fmla="*/ 352652 w 820"/>
                    <a:gd name="T33" fmla="*/ 162220 h 936"/>
                    <a:gd name="T34" fmla="*/ 350888 w 820"/>
                    <a:gd name="T35" fmla="*/ 313860 h 936"/>
                    <a:gd name="T36" fmla="*/ 299754 w 820"/>
                    <a:gd name="T37" fmla="*/ 336782 h 936"/>
                    <a:gd name="T38" fmla="*/ 148114 w 820"/>
                    <a:gd name="T39" fmla="*/ 275068 h 936"/>
                    <a:gd name="T40" fmla="*/ 98742 w 820"/>
                    <a:gd name="T41" fmla="*/ 246856 h 936"/>
                    <a:gd name="T42" fmla="*/ 8816 w 820"/>
                    <a:gd name="T43" fmla="*/ 197485 h 936"/>
                    <a:gd name="T44" fmla="*/ 8816 w 820"/>
                    <a:gd name="T45" fmla="*/ 285648 h 936"/>
                    <a:gd name="T46" fmla="*/ 31739 w 820"/>
                    <a:gd name="T47" fmla="*/ 320913 h 936"/>
                    <a:gd name="T48" fmla="*/ 234513 w 820"/>
                    <a:gd name="T49" fmla="*/ 350888 h 936"/>
                    <a:gd name="T50" fmla="*/ 266252 w 820"/>
                    <a:gd name="T51" fmla="*/ 412603 h 936"/>
                    <a:gd name="T52" fmla="*/ 232750 w 820"/>
                    <a:gd name="T53" fmla="*/ 469027 h 936"/>
                    <a:gd name="T54" fmla="*/ 29975 w 820"/>
                    <a:gd name="T55" fmla="*/ 511345 h 936"/>
                    <a:gd name="T56" fmla="*/ 7053 w 820"/>
                    <a:gd name="T57" fmla="*/ 546610 h 936"/>
                    <a:gd name="T58" fmla="*/ 84636 w 820"/>
                    <a:gd name="T59" fmla="*/ 580112 h 936"/>
                    <a:gd name="T60" fmla="*/ 134008 w 820"/>
                    <a:gd name="T61" fmla="*/ 553663 h 936"/>
                    <a:gd name="T62" fmla="*/ 153403 w 820"/>
                    <a:gd name="T63" fmla="*/ 543084 h 936"/>
                    <a:gd name="T64" fmla="*/ 285648 w 820"/>
                    <a:gd name="T65" fmla="*/ 469027 h 936"/>
                    <a:gd name="T66" fmla="*/ 345599 w 820"/>
                    <a:gd name="T67" fmla="*/ 506055 h 936"/>
                    <a:gd name="T68" fmla="*/ 275068 w 820"/>
                    <a:gd name="T69" fmla="*/ 742332 h 936"/>
                    <a:gd name="T70" fmla="*/ 294464 w 820"/>
                    <a:gd name="T71" fmla="*/ 779360 h 936"/>
                    <a:gd name="T72" fmla="*/ 366758 w 820"/>
                    <a:gd name="T73" fmla="*/ 825205 h 936"/>
                    <a:gd name="T74" fmla="*/ 370284 w 820"/>
                    <a:gd name="T75" fmla="*/ 717646 h 936"/>
                    <a:gd name="T76" fmla="*/ 370284 w 820"/>
                    <a:gd name="T77" fmla="*/ 661222 h 936"/>
                    <a:gd name="T78" fmla="*/ 373811 w 820"/>
                    <a:gd name="T79" fmla="*/ 507818 h 936"/>
                    <a:gd name="T80" fmla="*/ 424945 w 820"/>
                    <a:gd name="T81" fmla="*/ 486659 h 936"/>
                    <a:gd name="T82" fmla="*/ 574822 w 820"/>
                    <a:gd name="T83" fmla="*/ 548373 h 936"/>
                    <a:gd name="T84" fmla="*/ 624194 w 820"/>
                    <a:gd name="T85" fmla="*/ 576586 h 936"/>
                    <a:gd name="T86" fmla="*/ 715883 w 820"/>
                    <a:gd name="T87" fmla="*/ 625957 h 936"/>
                    <a:gd name="T88" fmla="*/ 363231 w 820"/>
                    <a:gd name="T89" fmla="*/ 481370 h 936"/>
                    <a:gd name="T90" fmla="*/ 324440 w 820"/>
                    <a:gd name="T91" fmla="*/ 469027 h 936"/>
                    <a:gd name="T92" fmla="*/ 296227 w 820"/>
                    <a:gd name="T93" fmla="*/ 424945 h 936"/>
                    <a:gd name="T94" fmla="*/ 299754 w 820"/>
                    <a:gd name="T95" fmla="*/ 384390 h 936"/>
                    <a:gd name="T96" fmla="*/ 336782 w 820"/>
                    <a:gd name="T97" fmla="*/ 347362 h 936"/>
                    <a:gd name="T98" fmla="*/ 377337 w 820"/>
                    <a:gd name="T99" fmla="*/ 343835 h 936"/>
                    <a:gd name="T100" fmla="*/ 421419 w 820"/>
                    <a:gd name="T101" fmla="*/ 373811 h 936"/>
                    <a:gd name="T102" fmla="*/ 431998 w 820"/>
                    <a:gd name="T103" fmla="*/ 412603 h 936"/>
                    <a:gd name="T104" fmla="*/ 412602 w 820"/>
                    <a:gd name="T105" fmla="*/ 460210 h 936"/>
                    <a:gd name="T106" fmla="*/ 363231 w 820"/>
                    <a:gd name="T107" fmla="*/ 481370 h 9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820" h="936">
                      <a:moveTo>
                        <a:pt x="812" y="620"/>
                      </a:moveTo>
                      <a:lnTo>
                        <a:pt x="810" y="610"/>
                      </a:lnTo>
                      <a:lnTo>
                        <a:pt x="716" y="634"/>
                      </a:lnTo>
                      <a:lnTo>
                        <a:pt x="678" y="610"/>
                      </a:lnTo>
                      <a:lnTo>
                        <a:pt x="788" y="580"/>
                      </a:lnTo>
                      <a:lnTo>
                        <a:pt x="784" y="570"/>
                      </a:lnTo>
                      <a:lnTo>
                        <a:pt x="660" y="600"/>
                      </a:lnTo>
                      <a:lnTo>
                        <a:pt x="656" y="598"/>
                      </a:lnTo>
                      <a:lnTo>
                        <a:pt x="562" y="524"/>
                      </a:lnTo>
                      <a:lnTo>
                        <a:pt x="556" y="536"/>
                      </a:lnTo>
                      <a:lnTo>
                        <a:pt x="514" y="512"/>
                      </a:lnTo>
                      <a:lnTo>
                        <a:pt x="520" y="490"/>
                      </a:lnTo>
                      <a:lnTo>
                        <a:pt x="522" y="478"/>
                      </a:lnTo>
                      <a:lnTo>
                        <a:pt x="522" y="468"/>
                      </a:lnTo>
                      <a:lnTo>
                        <a:pt x="520" y="446"/>
                      </a:lnTo>
                      <a:lnTo>
                        <a:pt x="516" y="426"/>
                      </a:lnTo>
                      <a:lnTo>
                        <a:pt x="558" y="402"/>
                      </a:lnTo>
                      <a:lnTo>
                        <a:pt x="564" y="414"/>
                      </a:lnTo>
                      <a:lnTo>
                        <a:pt x="666" y="336"/>
                      </a:lnTo>
                      <a:lnTo>
                        <a:pt x="784" y="364"/>
                      </a:lnTo>
                      <a:lnTo>
                        <a:pt x="788" y="354"/>
                      </a:lnTo>
                      <a:lnTo>
                        <a:pt x="684" y="324"/>
                      </a:lnTo>
                      <a:lnTo>
                        <a:pt x="720" y="302"/>
                      </a:lnTo>
                      <a:lnTo>
                        <a:pt x="810" y="324"/>
                      </a:lnTo>
                      <a:lnTo>
                        <a:pt x="812" y="314"/>
                      </a:lnTo>
                      <a:lnTo>
                        <a:pt x="736" y="292"/>
                      </a:lnTo>
                      <a:lnTo>
                        <a:pt x="820" y="242"/>
                      </a:lnTo>
                      <a:lnTo>
                        <a:pt x="812" y="228"/>
                      </a:lnTo>
                      <a:lnTo>
                        <a:pt x="724" y="276"/>
                      </a:lnTo>
                      <a:lnTo>
                        <a:pt x="744" y="196"/>
                      </a:lnTo>
                      <a:lnTo>
                        <a:pt x="734" y="192"/>
                      </a:lnTo>
                      <a:lnTo>
                        <a:pt x="706" y="286"/>
                      </a:lnTo>
                      <a:lnTo>
                        <a:pt x="670" y="306"/>
                      </a:lnTo>
                      <a:lnTo>
                        <a:pt x="696" y="198"/>
                      </a:lnTo>
                      <a:lnTo>
                        <a:pt x="686" y="194"/>
                      </a:lnTo>
                      <a:lnTo>
                        <a:pt x="650" y="318"/>
                      </a:lnTo>
                      <a:lnTo>
                        <a:pt x="646" y="320"/>
                      </a:lnTo>
                      <a:lnTo>
                        <a:pt x="536" y="364"/>
                      </a:lnTo>
                      <a:lnTo>
                        <a:pt x="542" y="376"/>
                      </a:lnTo>
                      <a:lnTo>
                        <a:pt x="500" y="400"/>
                      </a:lnTo>
                      <a:lnTo>
                        <a:pt x="486" y="384"/>
                      </a:lnTo>
                      <a:lnTo>
                        <a:pt x="468" y="372"/>
                      </a:lnTo>
                      <a:lnTo>
                        <a:pt x="450" y="362"/>
                      </a:lnTo>
                      <a:lnTo>
                        <a:pt x="438" y="358"/>
                      </a:lnTo>
                      <a:lnTo>
                        <a:pt x="428" y="356"/>
                      </a:lnTo>
                      <a:lnTo>
                        <a:pt x="426" y="304"/>
                      </a:lnTo>
                      <a:lnTo>
                        <a:pt x="442" y="304"/>
                      </a:lnTo>
                      <a:lnTo>
                        <a:pt x="424" y="178"/>
                      </a:lnTo>
                      <a:lnTo>
                        <a:pt x="508" y="92"/>
                      </a:lnTo>
                      <a:lnTo>
                        <a:pt x="502" y="84"/>
                      </a:lnTo>
                      <a:lnTo>
                        <a:pt x="424" y="158"/>
                      </a:lnTo>
                      <a:lnTo>
                        <a:pt x="422" y="116"/>
                      </a:lnTo>
                      <a:lnTo>
                        <a:pt x="486" y="50"/>
                      </a:lnTo>
                      <a:lnTo>
                        <a:pt x="478" y="42"/>
                      </a:lnTo>
                      <a:lnTo>
                        <a:pt x="422" y="98"/>
                      </a:lnTo>
                      <a:lnTo>
                        <a:pt x="420" y="0"/>
                      </a:lnTo>
                      <a:lnTo>
                        <a:pt x="404" y="0"/>
                      </a:lnTo>
                      <a:lnTo>
                        <a:pt x="402" y="102"/>
                      </a:lnTo>
                      <a:lnTo>
                        <a:pt x="342" y="42"/>
                      </a:lnTo>
                      <a:lnTo>
                        <a:pt x="334" y="50"/>
                      </a:lnTo>
                      <a:lnTo>
                        <a:pt x="402" y="120"/>
                      </a:lnTo>
                      <a:lnTo>
                        <a:pt x="400" y="162"/>
                      </a:lnTo>
                      <a:lnTo>
                        <a:pt x="320" y="84"/>
                      </a:lnTo>
                      <a:lnTo>
                        <a:pt x="312" y="92"/>
                      </a:lnTo>
                      <a:lnTo>
                        <a:pt x="400" y="184"/>
                      </a:lnTo>
                      <a:lnTo>
                        <a:pt x="400" y="188"/>
                      </a:lnTo>
                      <a:lnTo>
                        <a:pt x="384" y="304"/>
                      </a:lnTo>
                      <a:lnTo>
                        <a:pt x="398" y="304"/>
                      </a:lnTo>
                      <a:lnTo>
                        <a:pt x="398" y="356"/>
                      </a:lnTo>
                      <a:lnTo>
                        <a:pt x="376" y="362"/>
                      </a:lnTo>
                      <a:lnTo>
                        <a:pt x="358" y="370"/>
                      </a:lnTo>
                      <a:lnTo>
                        <a:pt x="340" y="382"/>
                      </a:lnTo>
                      <a:lnTo>
                        <a:pt x="326" y="398"/>
                      </a:lnTo>
                      <a:lnTo>
                        <a:pt x="280" y="372"/>
                      </a:lnTo>
                      <a:lnTo>
                        <a:pt x="286" y="360"/>
                      </a:lnTo>
                      <a:lnTo>
                        <a:pt x="168" y="312"/>
                      </a:lnTo>
                      <a:lnTo>
                        <a:pt x="134" y="194"/>
                      </a:lnTo>
                      <a:lnTo>
                        <a:pt x="124" y="198"/>
                      </a:lnTo>
                      <a:lnTo>
                        <a:pt x="150" y="302"/>
                      </a:lnTo>
                      <a:lnTo>
                        <a:pt x="112" y="280"/>
                      </a:lnTo>
                      <a:lnTo>
                        <a:pt x="86" y="192"/>
                      </a:lnTo>
                      <a:lnTo>
                        <a:pt x="76" y="196"/>
                      </a:lnTo>
                      <a:lnTo>
                        <a:pt x="96" y="272"/>
                      </a:lnTo>
                      <a:lnTo>
                        <a:pt x="10" y="224"/>
                      </a:lnTo>
                      <a:lnTo>
                        <a:pt x="2" y="238"/>
                      </a:lnTo>
                      <a:lnTo>
                        <a:pt x="88" y="292"/>
                      </a:lnTo>
                      <a:lnTo>
                        <a:pt x="8" y="314"/>
                      </a:lnTo>
                      <a:lnTo>
                        <a:pt x="10" y="324"/>
                      </a:lnTo>
                      <a:lnTo>
                        <a:pt x="104" y="300"/>
                      </a:lnTo>
                      <a:lnTo>
                        <a:pt x="142" y="324"/>
                      </a:lnTo>
                      <a:lnTo>
                        <a:pt x="34" y="354"/>
                      </a:lnTo>
                      <a:lnTo>
                        <a:pt x="36" y="364"/>
                      </a:lnTo>
                      <a:lnTo>
                        <a:pt x="160" y="334"/>
                      </a:lnTo>
                      <a:lnTo>
                        <a:pt x="164" y="336"/>
                      </a:lnTo>
                      <a:lnTo>
                        <a:pt x="258" y="410"/>
                      </a:lnTo>
                      <a:lnTo>
                        <a:pt x="266" y="398"/>
                      </a:lnTo>
                      <a:lnTo>
                        <a:pt x="310" y="424"/>
                      </a:lnTo>
                      <a:lnTo>
                        <a:pt x="304" y="446"/>
                      </a:lnTo>
                      <a:lnTo>
                        <a:pt x="302" y="468"/>
                      </a:lnTo>
                      <a:lnTo>
                        <a:pt x="304" y="486"/>
                      </a:lnTo>
                      <a:lnTo>
                        <a:pt x="310" y="506"/>
                      </a:lnTo>
                      <a:lnTo>
                        <a:pt x="264" y="532"/>
                      </a:lnTo>
                      <a:lnTo>
                        <a:pt x="256" y="520"/>
                      </a:lnTo>
                      <a:lnTo>
                        <a:pt x="154" y="598"/>
                      </a:lnTo>
                      <a:lnTo>
                        <a:pt x="36" y="570"/>
                      </a:lnTo>
                      <a:lnTo>
                        <a:pt x="34" y="580"/>
                      </a:lnTo>
                      <a:lnTo>
                        <a:pt x="136" y="610"/>
                      </a:lnTo>
                      <a:lnTo>
                        <a:pt x="100" y="632"/>
                      </a:lnTo>
                      <a:lnTo>
                        <a:pt x="10" y="610"/>
                      </a:lnTo>
                      <a:lnTo>
                        <a:pt x="8" y="620"/>
                      </a:lnTo>
                      <a:lnTo>
                        <a:pt x="84" y="642"/>
                      </a:lnTo>
                      <a:lnTo>
                        <a:pt x="0" y="692"/>
                      </a:lnTo>
                      <a:lnTo>
                        <a:pt x="8" y="708"/>
                      </a:lnTo>
                      <a:lnTo>
                        <a:pt x="96" y="658"/>
                      </a:lnTo>
                      <a:lnTo>
                        <a:pt x="76" y="738"/>
                      </a:lnTo>
                      <a:lnTo>
                        <a:pt x="86" y="742"/>
                      </a:lnTo>
                      <a:lnTo>
                        <a:pt x="114" y="648"/>
                      </a:lnTo>
                      <a:lnTo>
                        <a:pt x="152" y="628"/>
                      </a:lnTo>
                      <a:lnTo>
                        <a:pt x="124" y="738"/>
                      </a:lnTo>
                      <a:lnTo>
                        <a:pt x="134" y="740"/>
                      </a:lnTo>
                      <a:lnTo>
                        <a:pt x="170" y="618"/>
                      </a:lnTo>
                      <a:lnTo>
                        <a:pt x="174" y="616"/>
                      </a:lnTo>
                      <a:lnTo>
                        <a:pt x="284" y="570"/>
                      </a:lnTo>
                      <a:lnTo>
                        <a:pt x="278" y="558"/>
                      </a:lnTo>
                      <a:lnTo>
                        <a:pt x="324" y="532"/>
                      </a:lnTo>
                      <a:lnTo>
                        <a:pt x="338" y="548"/>
                      </a:lnTo>
                      <a:lnTo>
                        <a:pt x="354" y="560"/>
                      </a:lnTo>
                      <a:lnTo>
                        <a:pt x="372" y="568"/>
                      </a:lnTo>
                      <a:lnTo>
                        <a:pt x="392" y="574"/>
                      </a:lnTo>
                      <a:lnTo>
                        <a:pt x="394" y="624"/>
                      </a:lnTo>
                      <a:lnTo>
                        <a:pt x="380" y="624"/>
                      </a:lnTo>
                      <a:lnTo>
                        <a:pt x="396" y="752"/>
                      </a:lnTo>
                      <a:lnTo>
                        <a:pt x="312" y="842"/>
                      </a:lnTo>
                      <a:lnTo>
                        <a:pt x="320" y="850"/>
                      </a:lnTo>
                      <a:lnTo>
                        <a:pt x="396" y="774"/>
                      </a:lnTo>
                      <a:lnTo>
                        <a:pt x="398" y="818"/>
                      </a:lnTo>
                      <a:lnTo>
                        <a:pt x="334" y="884"/>
                      </a:lnTo>
                      <a:lnTo>
                        <a:pt x="342" y="892"/>
                      </a:lnTo>
                      <a:lnTo>
                        <a:pt x="398" y="838"/>
                      </a:lnTo>
                      <a:lnTo>
                        <a:pt x="400" y="936"/>
                      </a:lnTo>
                      <a:lnTo>
                        <a:pt x="416" y="936"/>
                      </a:lnTo>
                      <a:lnTo>
                        <a:pt x="418" y="834"/>
                      </a:lnTo>
                      <a:lnTo>
                        <a:pt x="478" y="892"/>
                      </a:lnTo>
                      <a:lnTo>
                        <a:pt x="486" y="884"/>
                      </a:lnTo>
                      <a:lnTo>
                        <a:pt x="420" y="814"/>
                      </a:lnTo>
                      <a:lnTo>
                        <a:pt x="420" y="772"/>
                      </a:lnTo>
                      <a:lnTo>
                        <a:pt x="502" y="850"/>
                      </a:lnTo>
                      <a:lnTo>
                        <a:pt x="508" y="842"/>
                      </a:lnTo>
                      <a:lnTo>
                        <a:pt x="420" y="750"/>
                      </a:lnTo>
                      <a:lnTo>
                        <a:pt x="420" y="744"/>
                      </a:lnTo>
                      <a:lnTo>
                        <a:pt x="436" y="624"/>
                      </a:lnTo>
                      <a:lnTo>
                        <a:pt x="422" y="624"/>
                      </a:lnTo>
                      <a:lnTo>
                        <a:pt x="424" y="576"/>
                      </a:lnTo>
                      <a:lnTo>
                        <a:pt x="444" y="570"/>
                      </a:lnTo>
                      <a:lnTo>
                        <a:pt x="464" y="564"/>
                      </a:lnTo>
                      <a:lnTo>
                        <a:pt x="482" y="552"/>
                      </a:lnTo>
                      <a:lnTo>
                        <a:pt x="498" y="536"/>
                      </a:lnTo>
                      <a:lnTo>
                        <a:pt x="540" y="562"/>
                      </a:lnTo>
                      <a:lnTo>
                        <a:pt x="534" y="574"/>
                      </a:lnTo>
                      <a:lnTo>
                        <a:pt x="652" y="622"/>
                      </a:lnTo>
                      <a:lnTo>
                        <a:pt x="686" y="740"/>
                      </a:lnTo>
                      <a:lnTo>
                        <a:pt x="696" y="738"/>
                      </a:lnTo>
                      <a:lnTo>
                        <a:pt x="670" y="632"/>
                      </a:lnTo>
                      <a:lnTo>
                        <a:pt x="708" y="654"/>
                      </a:lnTo>
                      <a:lnTo>
                        <a:pt x="734" y="742"/>
                      </a:lnTo>
                      <a:lnTo>
                        <a:pt x="744" y="738"/>
                      </a:lnTo>
                      <a:lnTo>
                        <a:pt x="724" y="662"/>
                      </a:lnTo>
                      <a:lnTo>
                        <a:pt x="812" y="710"/>
                      </a:lnTo>
                      <a:lnTo>
                        <a:pt x="820" y="696"/>
                      </a:lnTo>
                      <a:lnTo>
                        <a:pt x="732" y="644"/>
                      </a:lnTo>
                      <a:lnTo>
                        <a:pt x="812" y="620"/>
                      </a:lnTo>
                      <a:close/>
                      <a:moveTo>
                        <a:pt x="412" y="546"/>
                      </a:moveTo>
                      <a:lnTo>
                        <a:pt x="412" y="546"/>
                      </a:lnTo>
                      <a:lnTo>
                        <a:pt x="396" y="544"/>
                      </a:lnTo>
                      <a:lnTo>
                        <a:pt x="382" y="540"/>
                      </a:lnTo>
                      <a:lnTo>
                        <a:pt x="368" y="532"/>
                      </a:lnTo>
                      <a:lnTo>
                        <a:pt x="358" y="522"/>
                      </a:lnTo>
                      <a:lnTo>
                        <a:pt x="348" y="510"/>
                      </a:lnTo>
                      <a:lnTo>
                        <a:pt x="340" y="498"/>
                      </a:lnTo>
                      <a:lnTo>
                        <a:pt x="336" y="482"/>
                      </a:lnTo>
                      <a:lnTo>
                        <a:pt x="334" y="468"/>
                      </a:lnTo>
                      <a:lnTo>
                        <a:pt x="336" y="452"/>
                      </a:lnTo>
                      <a:lnTo>
                        <a:pt x="340" y="436"/>
                      </a:lnTo>
                      <a:lnTo>
                        <a:pt x="348" y="424"/>
                      </a:lnTo>
                      <a:lnTo>
                        <a:pt x="358" y="412"/>
                      </a:lnTo>
                      <a:lnTo>
                        <a:pt x="368" y="402"/>
                      </a:lnTo>
                      <a:lnTo>
                        <a:pt x="382" y="394"/>
                      </a:lnTo>
                      <a:lnTo>
                        <a:pt x="396" y="390"/>
                      </a:lnTo>
                      <a:lnTo>
                        <a:pt x="412" y="388"/>
                      </a:lnTo>
                      <a:lnTo>
                        <a:pt x="428" y="390"/>
                      </a:lnTo>
                      <a:lnTo>
                        <a:pt x="442" y="394"/>
                      </a:lnTo>
                      <a:lnTo>
                        <a:pt x="456" y="402"/>
                      </a:lnTo>
                      <a:lnTo>
                        <a:pt x="468" y="412"/>
                      </a:lnTo>
                      <a:lnTo>
                        <a:pt x="478" y="424"/>
                      </a:lnTo>
                      <a:lnTo>
                        <a:pt x="484" y="436"/>
                      </a:lnTo>
                      <a:lnTo>
                        <a:pt x="490" y="452"/>
                      </a:lnTo>
                      <a:lnTo>
                        <a:pt x="490" y="468"/>
                      </a:lnTo>
                      <a:lnTo>
                        <a:pt x="490" y="482"/>
                      </a:lnTo>
                      <a:lnTo>
                        <a:pt x="484" y="498"/>
                      </a:lnTo>
                      <a:lnTo>
                        <a:pt x="478" y="510"/>
                      </a:lnTo>
                      <a:lnTo>
                        <a:pt x="468" y="522"/>
                      </a:lnTo>
                      <a:lnTo>
                        <a:pt x="456" y="532"/>
                      </a:lnTo>
                      <a:lnTo>
                        <a:pt x="442" y="540"/>
                      </a:lnTo>
                      <a:lnTo>
                        <a:pt x="428" y="544"/>
                      </a:lnTo>
                      <a:lnTo>
                        <a:pt x="412" y="546"/>
                      </a:lnTo>
                      <a:close/>
                    </a:path>
                  </a:pathLst>
                </a:custGeom>
                <a:solidFill>
                  <a:srgbClr val="FEFFFF">
                    <a:alpha val="76077"/>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5" name="Freeform 77"/>
                <p:cNvSpPr>
                  <a:spLocks noChangeAspect="1" noEditPoints="1"/>
                </p:cNvSpPr>
                <p:nvPr/>
              </p:nvSpPr>
              <p:spPr bwMode="auto">
                <a:xfrm rot="-642487">
                  <a:off x="7869058" y="3830515"/>
                  <a:ext cx="639682" cy="729516"/>
                </a:xfrm>
                <a:custGeom>
                  <a:avLst/>
                  <a:gdLst>
                    <a:gd name="T0" fmla="*/ 556043 w 826"/>
                    <a:gd name="T1" fmla="*/ 490991 h 942"/>
                    <a:gd name="T2" fmla="*/ 610254 w 826"/>
                    <a:gd name="T3" fmla="*/ 441427 h 942"/>
                    <a:gd name="T4" fmla="*/ 419743 w 826"/>
                    <a:gd name="T5" fmla="*/ 365532 h 942"/>
                    <a:gd name="T6" fmla="*/ 610254 w 826"/>
                    <a:gd name="T7" fmla="*/ 291187 h 942"/>
                    <a:gd name="T8" fmla="*/ 559141 w 826"/>
                    <a:gd name="T9" fmla="*/ 243172 h 942"/>
                    <a:gd name="T10" fmla="*/ 579276 w 826"/>
                    <a:gd name="T11" fmla="*/ 230781 h 942"/>
                    <a:gd name="T12" fmla="*/ 565336 w 826"/>
                    <a:gd name="T13" fmla="*/ 213744 h 942"/>
                    <a:gd name="T14" fmla="*/ 545201 w 826"/>
                    <a:gd name="T15" fmla="*/ 224586 h 942"/>
                    <a:gd name="T16" fmla="*/ 529712 w 826"/>
                    <a:gd name="T17" fmla="*/ 151789 h 942"/>
                    <a:gd name="T18" fmla="*/ 370179 w 826"/>
                    <a:gd name="T19" fmla="*/ 278796 h 942"/>
                    <a:gd name="T20" fmla="*/ 399608 w 826"/>
                    <a:gd name="T21" fmla="*/ 77443 h 942"/>
                    <a:gd name="T22" fmla="*/ 333006 w 826"/>
                    <a:gd name="T23" fmla="*/ 96030 h 942"/>
                    <a:gd name="T24" fmla="*/ 333006 w 826"/>
                    <a:gd name="T25" fmla="*/ 72797 h 942"/>
                    <a:gd name="T26" fmla="*/ 311322 w 826"/>
                    <a:gd name="T27" fmla="*/ 75894 h 942"/>
                    <a:gd name="T28" fmla="*/ 309773 w 826"/>
                    <a:gd name="T29" fmla="*/ 99127 h 942"/>
                    <a:gd name="T30" fmla="*/ 240074 w 826"/>
                    <a:gd name="T31" fmla="*/ 77443 h 942"/>
                    <a:gd name="T32" fmla="*/ 272601 w 826"/>
                    <a:gd name="T33" fmla="*/ 278796 h 942"/>
                    <a:gd name="T34" fmla="*/ 109970 w 826"/>
                    <a:gd name="T35" fmla="*/ 151789 h 942"/>
                    <a:gd name="T36" fmla="*/ 92932 w 826"/>
                    <a:gd name="T37" fmla="*/ 219939 h 942"/>
                    <a:gd name="T38" fmla="*/ 72797 w 826"/>
                    <a:gd name="T39" fmla="*/ 209097 h 942"/>
                    <a:gd name="T40" fmla="*/ 65052 w 826"/>
                    <a:gd name="T41" fmla="*/ 229232 h 942"/>
                    <a:gd name="T42" fmla="*/ 85188 w 826"/>
                    <a:gd name="T43" fmla="*/ 241623 h 942"/>
                    <a:gd name="T44" fmla="*/ 30977 w 826"/>
                    <a:gd name="T45" fmla="*/ 291187 h 942"/>
                    <a:gd name="T46" fmla="*/ 224586 w 826"/>
                    <a:gd name="T47" fmla="*/ 365532 h 942"/>
                    <a:gd name="T48" fmla="*/ 30977 w 826"/>
                    <a:gd name="T49" fmla="*/ 441427 h 942"/>
                    <a:gd name="T50" fmla="*/ 80541 w 826"/>
                    <a:gd name="T51" fmla="*/ 489442 h 942"/>
                    <a:gd name="T52" fmla="*/ 61955 w 826"/>
                    <a:gd name="T53" fmla="*/ 501833 h 942"/>
                    <a:gd name="T54" fmla="*/ 74346 w 826"/>
                    <a:gd name="T55" fmla="*/ 518870 h 942"/>
                    <a:gd name="T56" fmla="*/ 94481 w 826"/>
                    <a:gd name="T57" fmla="*/ 508028 h 942"/>
                    <a:gd name="T58" fmla="*/ 109970 w 826"/>
                    <a:gd name="T59" fmla="*/ 579276 h 942"/>
                    <a:gd name="T60" fmla="*/ 272601 w 826"/>
                    <a:gd name="T61" fmla="*/ 452269 h 942"/>
                    <a:gd name="T62" fmla="*/ 240074 w 826"/>
                    <a:gd name="T63" fmla="*/ 655170 h 942"/>
                    <a:gd name="T64" fmla="*/ 306676 w 826"/>
                    <a:gd name="T65" fmla="*/ 635035 h 942"/>
                    <a:gd name="T66" fmla="*/ 308224 w 826"/>
                    <a:gd name="T67" fmla="*/ 658268 h 942"/>
                    <a:gd name="T68" fmla="*/ 329909 w 826"/>
                    <a:gd name="T69" fmla="*/ 655170 h 942"/>
                    <a:gd name="T70" fmla="*/ 329909 w 826"/>
                    <a:gd name="T71" fmla="*/ 631937 h 942"/>
                    <a:gd name="T72" fmla="*/ 399608 w 826"/>
                    <a:gd name="T73" fmla="*/ 653622 h 942"/>
                    <a:gd name="T74" fmla="*/ 370179 w 826"/>
                    <a:gd name="T75" fmla="*/ 452269 h 942"/>
                    <a:gd name="T76" fmla="*/ 529712 w 826"/>
                    <a:gd name="T77" fmla="*/ 579276 h 942"/>
                    <a:gd name="T78" fmla="*/ 546750 w 826"/>
                    <a:gd name="T79" fmla="*/ 511126 h 942"/>
                    <a:gd name="T80" fmla="*/ 566885 w 826"/>
                    <a:gd name="T81" fmla="*/ 521968 h 942"/>
                    <a:gd name="T82" fmla="*/ 574630 w 826"/>
                    <a:gd name="T83" fmla="*/ 501833 h 942"/>
                    <a:gd name="T84" fmla="*/ 291187 w 826"/>
                    <a:gd name="T85" fmla="*/ 421292 h 942"/>
                    <a:gd name="T86" fmla="*/ 353142 w 826"/>
                    <a:gd name="T87" fmla="*/ 309773 h 94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826" h="942">
                      <a:moveTo>
                        <a:pt x="818" y="628"/>
                      </a:moveTo>
                      <a:lnTo>
                        <a:pt x="814" y="610"/>
                      </a:lnTo>
                      <a:lnTo>
                        <a:pt x="718" y="634"/>
                      </a:lnTo>
                      <a:lnTo>
                        <a:pt x="690" y="616"/>
                      </a:lnTo>
                      <a:lnTo>
                        <a:pt x="792" y="588"/>
                      </a:lnTo>
                      <a:lnTo>
                        <a:pt x="788" y="570"/>
                      </a:lnTo>
                      <a:lnTo>
                        <a:pt x="662" y="600"/>
                      </a:lnTo>
                      <a:lnTo>
                        <a:pt x="518" y="514"/>
                      </a:lnTo>
                      <a:lnTo>
                        <a:pt x="542" y="472"/>
                      </a:lnTo>
                      <a:lnTo>
                        <a:pt x="520" y="436"/>
                      </a:lnTo>
                      <a:lnTo>
                        <a:pt x="668" y="346"/>
                      </a:lnTo>
                      <a:lnTo>
                        <a:pt x="788" y="376"/>
                      </a:lnTo>
                      <a:lnTo>
                        <a:pt x="792" y="358"/>
                      </a:lnTo>
                      <a:lnTo>
                        <a:pt x="694" y="330"/>
                      </a:lnTo>
                      <a:lnTo>
                        <a:pt x="722" y="314"/>
                      </a:lnTo>
                      <a:lnTo>
                        <a:pt x="814" y="336"/>
                      </a:lnTo>
                      <a:lnTo>
                        <a:pt x="818" y="318"/>
                      </a:lnTo>
                      <a:lnTo>
                        <a:pt x="748" y="298"/>
                      </a:lnTo>
                      <a:lnTo>
                        <a:pt x="826" y="250"/>
                      </a:lnTo>
                      <a:lnTo>
                        <a:pt x="814" y="228"/>
                      </a:lnTo>
                      <a:lnTo>
                        <a:pt x="730" y="276"/>
                      </a:lnTo>
                      <a:lnTo>
                        <a:pt x="750" y="200"/>
                      </a:lnTo>
                      <a:lnTo>
                        <a:pt x="732" y="196"/>
                      </a:lnTo>
                      <a:lnTo>
                        <a:pt x="704" y="290"/>
                      </a:lnTo>
                      <a:lnTo>
                        <a:pt x="676" y="306"/>
                      </a:lnTo>
                      <a:lnTo>
                        <a:pt x="702" y="202"/>
                      </a:lnTo>
                      <a:lnTo>
                        <a:pt x="684" y="196"/>
                      </a:lnTo>
                      <a:lnTo>
                        <a:pt x="648" y="320"/>
                      </a:lnTo>
                      <a:lnTo>
                        <a:pt x="502" y="400"/>
                      </a:lnTo>
                      <a:lnTo>
                        <a:pt x="478" y="360"/>
                      </a:lnTo>
                      <a:lnTo>
                        <a:pt x="434" y="360"/>
                      </a:lnTo>
                      <a:lnTo>
                        <a:pt x="432" y="188"/>
                      </a:lnTo>
                      <a:lnTo>
                        <a:pt x="516" y="100"/>
                      </a:lnTo>
                      <a:lnTo>
                        <a:pt x="504" y="86"/>
                      </a:lnTo>
                      <a:lnTo>
                        <a:pt x="430" y="158"/>
                      </a:lnTo>
                      <a:lnTo>
                        <a:pt x="430" y="124"/>
                      </a:lnTo>
                      <a:lnTo>
                        <a:pt x="494" y="58"/>
                      </a:lnTo>
                      <a:lnTo>
                        <a:pt x="482" y="46"/>
                      </a:lnTo>
                      <a:lnTo>
                        <a:pt x="430" y="94"/>
                      </a:lnTo>
                      <a:lnTo>
                        <a:pt x="428" y="0"/>
                      </a:lnTo>
                      <a:lnTo>
                        <a:pt x="402" y="0"/>
                      </a:lnTo>
                      <a:lnTo>
                        <a:pt x="402" y="98"/>
                      </a:lnTo>
                      <a:lnTo>
                        <a:pt x="346" y="44"/>
                      </a:lnTo>
                      <a:lnTo>
                        <a:pt x="332" y="58"/>
                      </a:lnTo>
                      <a:lnTo>
                        <a:pt x="400" y="128"/>
                      </a:lnTo>
                      <a:lnTo>
                        <a:pt x="400" y="160"/>
                      </a:lnTo>
                      <a:lnTo>
                        <a:pt x="324" y="86"/>
                      </a:lnTo>
                      <a:lnTo>
                        <a:pt x="310" y="100"/>
                      </a:lnTo>
                      <a:lnTo>
                        <a:pt x="400" y="192"/>
                      </a:lnTo>
                      <a:lnTo>
                        <a:pt x="396" y="360"/>
                      </a:lnTo>
                      <a:lnTo>
                        <a:pt x="352" y="360"/>
                      </a:lnTo>
                      <a:lnTo>
                        <a:pt x="332" y="398"/>
                      </a:lnTo>
                      <a:lnTo>
                        <a:pt x="178" y="314"/>
                      </a:lnTo>
                      <a:lnTo>
                        <a:pt x="142" y="196"/>
                      </a:lnTo>
                      <a:lnTo>
                        <a:pt x="124" y="202"/>
                      </a:lnTo>
                      <a:lnTo>
                        <a:pt x="150" y="300"/>
                      </a:lnTo>
                      <a:lnTo>
                        <a:pt x="120" y="284"/>
                      </a:lnTo>
                      <a:lnTo>
                        <a:pt x="94" y="194"/>
                      </a:lnTo>
                      <a:lnTo>
                        <a:pt x="78" y="200"/>
                      </a:lnTo>
                      <a:lnTo>
                        <a:pt x="94" y="270"/>
                      </a:lnTo>
                      <a:lnTo>
                        <a:pt x="14" y="226"/>
                      </a:lnTo>
                      <a:lnTo>
                        <a:pt x="2" y="246"/>
                      </a:lnTo>
                      <a:lnTo>
                        <a:pt x="84" y="296"/>
                      </a:lnTo>
                      <a:lnTo>
                        <a:pt x="10" y="318"/>
                      </a:lnTo>
                      <a:lnTo>
                        <a:pt x="14" y="336"/>
                      </a:lnTo>
                      <a:lnTo>
                        <a:pt x="110" y="312"/>
                      </a:lnTo>
                      <a:lnTo>
                        <a:pt x="136" y="328"/>
                      </a:lnTo>
                      <a:lnTo>
                        <a:pt x="34" y="358"/>
                      </a:lnTo>
                      <a:lnTo>
                        <a:pt x="40" y="376"/>
                      </a:lnTo>
                      <a:lnTo>
                        <a:pt x="164" y="346"/>
                      </a:lnTo>
                      <a:lnTo>
                        <a:pt x="312" y="434"/>
                      </a:lnTo>
                      <a:lnTo>
                        <a:pt x="290" y="472"/>
                      </a:lnTo>
                      <a:lnTo>
                        <a:pt x="310" y="508"/>
                      </a:lnTo>
                      <a:lnTo>
                        <a:pt x="160" y="598"/>
                      </a:lnTo>
                      <a:lnTo>
                        <a:pt x="40" y="570"/>
                      </a:lnTo>
                      <a:lnTo>
                        <a:pt x="34" y="588"/>
                      </a:lnTo>
                      <a:lnTo>
                        <a:pt x="132" y="616"/>
                      </a:lnTo>
                      <a:lnTo>
                        <a:pt x="104" y="632"/>
                      </a:lnTo>
                      <a:lnTo>
                        <a:pt x="14" y="610"/>
                      </a:lnTo>
                      <a:lnTo>
                        <a:pt x="10" y="628"/>
                      </a:lnTo>
                      <a:lnTo>
                        <a:pt x="80" y="648"/>
                      </a:lnTo>
                      <a:lnTo>
                        <a:pt x="0" y="696"/>
                      </a:lnTo>
                      <a:lnTo>
                        <a:pt x="12" y="716"/>
                      </a:lnTo>
                      <a:lnTo>
                        <a:pt x="96" y="670"/>
                      </a:lnTo>
                      <a:lnTo>
                        <a:pt x="78" y="746"/>
                      </a:lnTo>
                      <a:lnTo>
                        <a:pt x="94" y="750"/>
                      </a:lnTo>
                      <a:lnTo>
                        <a:pt x="122" y="656"/>
                      </a:lnTo>
                      <a:lnTo>
                        <a:pt x="150" y="640"/>
                      </a:lnTo>
                      <a:lnTo>
                        <a:pt x="124" y="744"/>
                      </a:lnTo>
                      <a:lnTo>
                        <a:pt x="142" y="748"/>
                      </a:lnTo>
                      <a:lnTo>
                        <a:pt x="178" y="624"/>
                      </a:lnTo>
                      <a:lnTo>
                        <a:pt x="328" y="542"/>
                      </a:lnTo>
                      <a:lnTo>
                        <a:pt x="352" y="584"/>
                      </a:lnTo>
                      <a:lnTo>
                        <a:pt x="392" y="584"/>
                      </a:lnTo>
                      <a:lnTo>
                        <a:pt x="396" y="756"/>
                      </a:lnTo>
                      <a:lnTo>
                        <a:pt x="310" y="846"/>
                      </a:lnTo>
                      <a:lnTo>
                        <a:pt x="324" y="858"/>
                      </a:lnTo>
                      <a:lnTo>
                        <a:pt x="396" y="788"/>
                      </a:lnTo>
                      <a:lnTo>
                        <a:pt x="396" y="820"/>
                      </a:lnTo>
                      <a:lnTo>
                        <a:pt x="332" y="888"/>
                      </a:lnTo>
                      <a:lnTo>
                        <a:pt x="346" y="900"/>
                      </a:lnTo>
                      <a:lnTo>
                        <a:pt x="398" y="850"/>
                      </a:lnTo>
                      <a:lnTo>
                        <a:pt x="400" y="942"/>
                      </a:lnTo>
                      <a:lnTo>
                        <a:pt x="424" y="942"/>
                      </a:lnTo>
                      <a:lnTo>
                        <a:pt x="426" y="846"/>
                      </a:lnTo>
                      <a:lnTo>
                        <a:pt x="482" y="900"/>
                      </a:lnTo>
                      <a:lnTo>
                        <a:pt x="494" y="888"/>
                      </a:lnTo>
                      <a:lnTo>
                        <a:pt x="426" y="816"/>
                      </a:lnTo>
                      <a:lnTo>
                        <a:pt x="426" y="784"/>
                      </a:lnTo>
                      <a:lnTo>
                        <a:pt x="504" y="858"/>
                      </a:lnTo>
                      <a:lnTo>
                        <a:pt x="516" y="844"/>
                      </a:lnTo>
                      <a:lnTo>
                        <a:pt x="428" y="752"/>
                      </a:lnTo>
                      <a:lnTo>
                        <a:pt x="430" y="584"/>
                      </a:lnTo>
                      <a:lnTo>
                        <a:pt x="478" y="584"/>
                      </a:lnTo>
                      <a:lnTo>
                        <a:pt x="500" y="548"/>
                      </a:lnTo>
                      <a:lnTo>
                        <a:pt x="650" y="630"/>
                      </a:lnTo>
                      <a:lnTo>
                        <a:pt x="684" y="748"/>
                      </a:lnTo>
                      <a:lnTo>
                        <a:pt x="702" y="744"/>
                      </a:lnTo>
                      <a:lnTo>
                        <a:pt x="678" y="646"/>
                      </a:lnTo>
                      <a:lnTo>
                        <a:pt x="706" y="660"/>
                      </a:lnTo>
                      <a:lnTo>
                        <a:pt x="732" y="750"/>
                      </a:lnTo>
                      <a:lnTo>
                        <a:pt x="750" y="746"/>
                      </a:lnTo>
                      <a:lnTo>
                        <a:pt x="732" y="674"/>
                      </a:lnTo>
                      <a:lnTo>
                        <a:pt x="812" y="720"/>
                      </a:lnTo>
                      <a:lnTo>
                        <a:pt x="826" y="698"/>
                      </a:lnTo>
                      <a:lnTo>
                        <a:pt x="742" y="648"/>
                      </a:lnTo>
                      <a:lnTo>
                        <a:pt x="818" y="628"/>
                      </a:lnTo>
                      <a:close/>
                      <a:moveTo>
                        <a:pt x="456" y="544"/>
                      </a:moveTo>
                      <a:lnTo>
                        <a:pt x="376" y="544"/>
                      </a:lnTo>
                      <a:lnTo>
                        <a:pt x="336" y="472"/>
                      </a:lnTo>
                      <a:lnTo>
                        <a:pt x="376" y="400"/>
                      </a:lnTo>
                      <a:lnTo>
                        <a:pt x="456" y="400"/>
                      </a:lnTo>
                      <a:lnTo>
                        <a:pt x="496" y="472"/>
                      </a:lnTo>
                      <a:lnTo>
                        <a:pt x="456" y="544"/>
                      </a:lnTo>
                      <a:close/>
                    </a:path>
                  </a:pathLst>
                </a:custGeom>
                <a:noFill/>
                <a:ln w="9525">
                  <a:solidFill>
                    <a:srgbClr val="FEFFFF">
                      <a:alpha val="25882"/>
                    </a:srgbClr>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46" name="Freeform 81"/>
                <p:cNvSpPr>
                  <a:spLocks noChangeAspect="1" noEditPoints="1"/>
                </p:cNvSpPr>
                <p:nvPr/>
              </p:nvSpPr>
              <p:spPr bwMode="auto">
                <a:xfrm rot="924218">
                  <a:off x="8027251" y="1799143"/>
                  <a:ext cx="766532" cy="869062"/>
                </a:xfrm>
                <a:custGeom>
                  <a:avLst/>
                  <a:gdLst>
                    <a:gd name="T0" fmla="*/ 666443 w 628"/>
                    <a:gd name="T1" fmla="*/ 585884 h 712"/>
                    <a:gd name="T2" fmla="*/ 729914 w 628"/>
                    <a:gd name="T3" fmla="*/ 524855 h 712"/>
                    <a:gd name="T4" fmla="*/ 488237 w 628"/>
                    <a:gd name="T5" fmla="*/ 456502 h 712"/>
                    <a:gd name="T6" fmla="*/ 490678 w 628"/>
                    <a:gd name="T7" fmla="*/ 432090 h 712"/>
                    <a:gd name="T8" fmla="*/ 620061 w 628"/>
                    <a:gd name="T9" fmla="*/ 310031 h 712"/>
                    <a:gd name="T10" fmla="*/ 639590 w 628"/>
                    <a:gd name="T11" fmla="*/ 300266 h 712"/>
                    <a:gd name="T12" fmla="*/ 756767 w 628"/>
                    <a:gd name="T13" fmla="*/ 288060 h 712"/>
                    <a:gd name="T14" fmla="*/ 756767 w 628"/>
                    <a:gd name="T15" fmla="*/ 207501 h 712"/>
                    <a:gd name="T16" fmla="*/ 681091 w 628"/>
                    <a:gd name="T17" fmla="*/ 175765 h 712"/>
                    <a:gd name="T18" fmla="*/ 649355 w 628"/>
                    <a:gd name="T19" fmla="*/ 180648 h 712"/>
                    <a:gd name="T20" fmla="*/ 549267 w 628"/>
                    <a:gd name="T21" fmla="*/ 322236 h 712"/>
                    <a:gd name="T22" fmla="*/ 439413 w 628"/>
                    <a:gd name="T23" fmla="*/ 339325 h 712"/>
                    <a:gd name="T24" fmla="*/ 395472 w 628"/>
                    <a:gd name="T25" fmla="*/ 166001 h 712"/>
                    <a:gd name="T26" fmla="*/ 395472 w 628"/>
                    <a:gd name="T27" fmla="*/ 144030 h 712"/>
                    <a:gd name="T28" fmla="*/ 446737 w 628"/>
                    <a:gd name="T29" fmla="*/ 36618 h 712"/>
                    <a:gd name="T30" fmla="*/ 375942 w 628"/>
                    <a:gd name="T31" fmla="*/ 0 h 712"/>
                    <a:gd name="T32" fmla="*/ 310030 w 628"/>
                    <a:gd name="T33" fmla="*/ 43941 h 712"/>
                    <a:gd name="T34" fmla="*/ 297825 w 628"/>
                    <a:gd name="T35" fmla="*/ 75677 h 712"/>
                    <a:gd name="T36" fmla="*/ 371060 w 628"/>
                    <a:gd name="T37" fmla="*/ 231913 h 712"/>
                    <a:gd name="T38" fmla="*/ 332001 w 628"/>
                    <a:gd name="T39" fmla="*/ 339325 h 712"/>
                    <a:gd name="T40" fmla="*/ 158677 w 628"/>
                    <a:gd name="T41" fmla="*/ 285619 h 712"/>
                    <a:gd name="T42" fmla="*/ 139148 w 628"/>
                    <a:gd name="T43" fmla="*/ 275854 h 712"/>
                    <a:gd name="T44" fmla="*/ 70794 w 628"/>
                    <a:gd name="T45" fmla="*/ 178207 h 712"/>
                    <a:gd name="T46" fmla="*/ 0 w 628"/>
                    <a:gd name="T47" fmla="*/ 219707 h 712"/>
                    <a:gd name="T48" fmla="*/ 9765 w 628"/>
                    <a:gd name="T49" fmla="*/ 300266 h 712"/>
                    <a:gd name="T50" fmla="*/ 31735 w 628"/>
                    <a:gd name="T51" fmla="*/ 327119 h 712"/>
                    <a:gd name="T52" fmla="*/ 202618 w 628"/>
                    <a:gd name="T53" fmla="*/ 341766 h 712"/>
                    <a:gd name="T54" fmla="*/ 278295 w 628"/>
                    <a:gd name="T55" fmla="*/ 432090 h 712"/>
                    <a:gd name="T56" fmla="*/ 197736 w 628"/>
                    <a:gd name="T57" fmla="*/ 519972 h 712"/>
                    <a:gd name="T58" fmla="*/ 31735 w 628"/>
                    <a:gd name="T59" fmla="*/ 537061 h 712"/>
                    <a:gd name="T60" fmla="*/ 9765 w 628"/>
                    <a:gd name="T61" fmla="*/ 563914 h 712"/>
                    <a:gd name="T62" fmla="*/ 0 w 628"/>
                    <a:gd name="T63" fmla="*/ 642032 h 712"/>
                    <a:gd name="T64" fmla="*/ 70794 w 628"/>
                    <a:gd name="T65" fmla="*/ 685973 h 712"/>
                    <a:gd name="T66" fmla="*/ 139148 w 628"/>
                    <a:gd name="T67" fmla="*/ 583443 h 712"/>
                    <a:gd name="T68" fmla="*/ 161118 w 628"/>
                    <a:gd name="T69" fmla="*/ 571237 h 712"/>
                    <a:gd name="T70" fmla="*/ 312472 w 628"/>
                    <a:gd name="T71" fmla="*/ 510208 h 712"/>
                    <a:gd name="T72" fmla="*/ 366178 w 628"/>
                    <a:gd name="T73" fmla="*/ 637149 h 712"/>
                    <a:gd name="T74" fmla="*/ 297825 w 628"/>
                    <a:gd name="T75" fmla="*/ 788503 h 712"/>
                    <a:gd name="T76" fmla="*/ 310030 w 628"/>
                    <a:gd name="T77" fmla="*/ 820238 h 712"/>
                    <a:gd name="T78" fmla="*/ 371060 w 628"/>
                    <a:gd name="T79" fmla="*/ 869062 h 712"/>
                    <a:gd name="T80" fmla="*/ 446737 w 628"/>
                    <a:gd name="T81" fmla="*/ 827562 h 712"/>
                    <a:gd name="T82" fmla="*/ 393031 w 628"/>
                    <a:gd name="T83" fmla="*/ 717709 h 712"/>
                    <a:gd name="T84" fmla="*/ 393031 w 628"/>
                    <a:gd name="T85" fmla="*/ 693297 h 712"/>
                    <a:gd name="T86" fmla="*/ 415001 w 628"/>
                    <a:gd name="T87" fmla="*/ 534620 h 712"/>
                    <a:gd name="T88" fmla="*/ 551708 w 628"/>
                    <a:gd name="T89" fmla="*/ 546826 h 712"/>
                    <a:gd name="T90" fmla="*/ 649355 w 628"/>
                    <a:gd name="T91" fmla="*/ 683532 h 712"/>
                    <a:gd name="T92" fmla="*/ 681091 w 628"/>
                    <a:gd name="T93" fmla="*/ 688414 h 712"/>
                    <a:gd name="T94" fmla="*/ 754326 w 628"/>
                    <a:gd name="T95" fmla="*/ 659120 h 712"/>
                    <a:gd name="T96" fmla="*/ 756767 w 628"/>
                    <a:gd name="T97" fmla="*/ 573679 h 712"/>
                    <a:gd name="T98" fmla="*/ 371060 w 628"/>
                    <a:gd name="T99" fmla="*/ 498002 h 712"/>
                    <a:gd name="T100" fmla="*/ 336883 w 628"/>
                    <a:gd name="T101" fmla="*/ 480914 h 712"/>
                    <a:gd name="T102" fmla="*/ 317354 w 628"/>
                    <a:gd name="T103" fmla="*/ 444296 h 712"/>
                    <a:gd name="T104" fmla="*/ 317354 w 628"/>
                    <a:gd name="T105" fmla="*/ 417443 h 712"/>
                    <a:gd name="T106" fmla="*/ 336883 w 628"/>
                    <a:gd name="T107" fmla="*/ 383266 h 712"/>
                    <a:gd name="T108" fmla="*/ 371060 w 628"/>
                    <a:gd name="T109" fmla="*/ 366178 h 712"/>
                    <a:gd name="T110" fmla="*/ 397913 w 628"/>
                    <a:gd name="T111" fmla="*/ 366178 h 712"/>
                    <a:gd name="T112" fmla="*/ 432090 w 628"/>
                    <a:gd name="T113" fmla="*/ 383266 h 712"/>
                    <a:gd name="T114" fmla="*/ 451619 w 628"/>
                    <a:gd name="T115" fmla="*/ 417443 h 712"/>
                    <a:gd name="T116" fmla="*/ 451619 w 628"/>
                    <a:gd name="T117" fmla="*/ 444296 h 712"/>
                    <a:gd name="T118" fmla="*/ 432090 w 628"/>
                    <a:gd name="T119" fmla="*/ 480914 h 712"/>
                    <a:gd name="T120" fmla="*/ 397913 w 628"/>
                    <a:gd name="T121" fmla="*/ 498002 h 71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628" h="712">
                      <a:moveTo>
                        <a:pt x="620" y="470"/>
                      </a:moveTo>
                      <a:lnTo>
                        <a:pt x="618" y="462"/>
                      </a:lnTo>
                      <a:lnTo>
                        <a:pt x="546" y="480"/>
                      </a:lnTo>
                      <a:lnTo>
                        <a:pt x="520" y="464"/>
                      </a:lnTo>
                      <a:lnTo>
                        <a:pt x="602" y="440"/>
                      </a:lnTo>
                      <a:lnTo>
                        <a:pt x="598" y="430"/>
                      </a:lnTo>
                      <a:lnTo>
                        <a:pt x="504" y="454"/>
                      </a:lnTo>
                      <a:lnTo>
                        <a:pt x="460" y="428"/>
                      </a:lnTo>
                      <a:lnTo>
                        <a:pt x="400" y="374"/>
                      </a:lnTo>
                      <a:lnTo>
                        <a:pt x="402" y="354"/>
                      </a:lnTo>
                      <a:lnTo>
                        <a:pt x="402" y="338"/>
                      </a:lnTo>
                      <a:lnTo>
                        <a:pt x="464" y="282"/>
                      </a:lnTo>
                      <a:lnTo>
                        <a:pt x="508" y="254"/>
                      </a:lnTo>
                      <a:lnTo>
                        <a:pt x="598" y="278"/>
                      </a:lnTo>
                      <a:lnTo>
                        <a:pt x="602" y="268"/>
                      </a:lnTo>
                      <a:lnTo>
                        <a:pt x="524" y="246"/>
                      </a:lnTo>
                      <a:lnTo>
                        <a:pt x="550" y="230"/>
                      </a:lnTo>
                      <a:lnTo>
                        <a:pt x="618" y="246"/>
                      </a:lnTo>
                      <a:lnTo>
                        <a:pt x="620" y="236"/>
                      </a:lnTo>
                      <a:lnTo>
                        <a:pt x="564" y="220"/>
                      </a:lnTo>
                      <a:lnTo>
                        <a:pt x="628" y="182"/>
                      </a:lnTo>
                      <a:lnTo>
                        <a:pt x="620" y="170"/>
                      </a:lnTo>
                      <a:lnTo>
                        <a:pt x="554" y="206"/>
                      </a:lnTo>
                      <a:lnTo>
                        <a:pt x="568" y="146"/>
                      </a:lnTo>
                      <a:lnTo>
                        <a:pt x="558" y="144"/>
                      </a:lnTo>
                      <a:lnTo>
                        <a:pt x="538" y="214"/>
                      </a:lnTo>
                      <a:lnTo>
                        <a:pt x="512" y="230"/>
                      </a:lnTo>
                      <a:lnTo>
                        <a:pt x="532" y="148"/>
                      </a:lnTo>
                      <a:lnTo>
                        <a:pt x="522" y="144"/>
                      </a:lnTo>
                      <a:lnTo>
                        <a:pt x="494" y="238"/>
                      </a:lnTo>
                      <a:lnTo>
                        <a:pt x="450" y="264"/>
                      </a:lnTo>
                      <a:lnTo>
                        <a:pt x="374" y="288"/>
                      </a:lnTo>
                      <a:lnTo>
                        <a:pt x="360" y="278"/>
                      </a:lnTo>
                      <a:lnTo>
                        <a:pt x="344" y="272"/>
                      </a:lnTo>
                      <a:lnTo>
                        <a:pt x="326" y="186"/>
                      </a:lnTo>
                      <a:lnTo>
                        <a:pt x="324" y="136"/>
                      </a:lnTo>
                      <a:lnTo>
                        <a:pt x="390" y="68"/>
                      </a:lnTo>
                      <a:lnTo>
                        <a:pt x="382" y="62"/>
                      </a:lnTo>
                      <a:lnTo>
                        <a:pt x="324" y="118"/>
                      </a:lnTo>
                      <a:lnTo>
                        <a:pt x="324" y="86"/>
                      </a:lnTo>
                      <a:lnTo>
                        <a:pt x="372" y="36"/>
                      </a:lnTo>
                      <a:lnTo>
                        <a:pt x="366" y="30"/>
                      </a:lnTo>
                      <a:lnTo>
                        <a:pt x="324" y="72"/>
                      </a:lnTo>
                      <a:lnTo>
                        <a:pt x="322" y="0"/>
                      </a:lnTo>
                      <a:lnTo>
                        <a:pt x="308" y="0"/>
                      </a:lnTo>
                      <a:lnTo>
                        <a:pt x="306" y="74"/>
                      </a:lnTo>
                      <a:lnTo>
                        <a:pt x="260" y="30"/>
                      </a:lnTo>
                      <a:lnTo>
                        <a:pt x="254" y="36"/>
                      </a:lnTo>
                      <a:lnTo>
                        <a:pt x="306" y="90"/>
                      </a:lnTo>
                      <a:lnTo>
                        <a:pt x="304" y="120"/>
                      </a:lnTo>
                      <a:lnTo>
                        <a:pt x="244" y="62"/>
                      </a:lnTo>
                      <a:lnTo>
                        <a:pt x="236" y="68"/>
                      </a:lnTo>
                      <a:lnTo>
                        <a:pt x="304" y="138"/>
                      </a:lnTo>
                      <a:lnTo>
                        <a:pt x="304" y="190"/>
                      </a:lnTo>
                      <a:lnTo>
                        <a:pt x="286" y="270"/>
                      </a:lnTo>
                      <a:lnTo>
                        <a:pt x="272" y="278"/>
                      </a:lnTo>
                      <a:lnTo>
                        <a:pt x="258" y="286"/>
                      </a:lnTo>
                      <a:lnTo>
                        <a:pt x="174" y="260"/>
                      </a:lnTo>
                      <a:lnTo>
                        <a:pt x="130" y="234"/>
                      </a:lnTo>
                      <a:lnTo>
                        <a:pt x="104" y="144"/>
                      </a:lnTo>
                      <a:lnTo>
                        <a:pt x="94" y="148"/>
                      </a:lnTo>
                      <a:lnTo>
                        <a:pt x="114" y="226"/>
                      </a:lnTo>
                      <a:lnTo>
                        <a:pt x="86" y="212"/>
                      </a:lnTo>
                      <a:lnTo>
                        <a:pt x="68" y="144"/>
                      </a:lnTo>
                      <a:lnTo>
                        <a:pt x="58" y="146"/>
                      </a:lnTo>
                      <a:lnTo>
                        <a:pt x="72" y="204"/>
                      </a:lnTo>
                      <a:lnTo>
                        <a:pt x="8" y="168"/>
                      </a:lnTo>
                      <a:lnTo>
                        <a:pt x="0" y="180"/>
                      </a:lnTo>
                      <a:lnTo>
                        <a:pt x="66" y="220"/>
                      </a:lnTo>
                      <a:lnTo>
                        <a:pt x="6" y="236"/>
                      </a:lnTo>
                      <a:lnTo>
                        <a:pt x="8" y="246"/>
                      </a:lnTo>
                      <a:lnTo>
                        <a:pt x="80" y="228"/>
                      </a:lnTo>
                      <a:lnTo>
                        <a:pt x="106" y="244"/>
                      </a:lnTo>
                      <a:lnTo>
                        <a:pt x="26" y="268"/>
                      </a:lnTo>
                      <a:lnTo>
                        <a:pt x="28" y="278"/>
                      </a:lnTo>
                      <a:lnTo>
                        <a:pt x="122" y="254"/>
                      </a:lnTo>
                      <a:lnTo>
                        <a:pt x="166" y="280"/>
                      </a:lnTo>
                      <a:lnTo>
                        <a:pt x="228" y="336"/>
                      </a:lnTo>
                      <a:lnTo>
                        <a:pt x="228" y="354"/>
                      </a:lnTo>
                      <a:lnTo>
                        <a:pt x="228" y="366"/>
                      </a:lnTo>
                      <a:lnTo>
                        <a:pt x="162" y="426"/>
                      </a:lnTo>
                      <a:lnTo>
                        <a:pt x="118" y="452"/>
                      </a:lnTo>
                      <a:lnTo>
                        <a:pt x="28" y="430"/>
                      </a:lnTo>
                      <a:lnTo>
                        <a:pt x="26" y="440"/>
                      </a:lnTo>
                      <a:lnTo>
                        <a:pt x="102" y="462"/>
                      </a:lnTo>
                      <a:lnTo>
                        <a:pt x="76" y="478"/>
                      </a:lnTo>
                      <a:lnTo>
                        <a:pt x="8" y="462"/>
                      </a:lnTo>
                      <a:lnTo>
                        <a:pt x="6" y="470"/>
                      </a:lnTo>
                      <a:lnTo>
                        <a:pt x="62" y="488"/>
                      </a:lnTo>
                      <a:lnTo>
                        <a:pt x="0" y="526"/>
                      </a:lnTo>
                      <a:lnTo>
                        <a:pt x="6" y="538"/>
                      </a:lnTo>
                      <a:lnTo>
                        <a:pt x="74" y="500"/>
                      </a:lnTo>
                      <a:lnTo>
                        <a:pt x="58" y="562"/>
                      </a:lnTo>
                      <a:lnTo>
                        <a:pt x="68" y="564"/>
                      </a:lnTo>
                      <a:lnTo>
                        <a:pt x="88" y="492"/>
                      </a:lnTo>
                      <a:lnTo>
                        <a:pt x="114" y="478"/>
                      </a:lnTo>
                      <a:lnTo>
                        <a:pt x="94" y="560"/>
                      </a:lnTo>
                      <a:lnTo>
                        <a:pt x="104" y="562"/>
                      </a:lnTo>
                      <a:lnTo>
                        <a:pt x="132" y="468"/>
                      </a:lnTo>
                      <a:lnTo>
                        <a:pt x="176" y="444"/>
                      </a:lnTo>
                      <a:lnTo>
                        <a:pt x="256" y="418"/>
                      </a:lnTo>
                      <a:lnTo>
                        <a:pt x="268" y="428"/>
                      </a:lnTo>
                      <a:lnTo>
                        <a:pt x="282" y="436"/>
                      </a:lnTo>
                      <a:lnTo>
                        <a:pt x="300" y="522"/>
                      </a:lnTo>
                      <a:lnTo>
                        <a:pt x="302" y="572"/>
                      </a:lnTo>
                      <a:lnTo>
                        <a:pt x="236" y="640"/>
                      </a:lnTo>
                      <a:lnTo>
                        <a:pt x="244" y="646"/>
                      </a:lnTo>
                      <a:lnTo>
                        <a:pt x="302" y="590"/>
                      </a:lnTo>
                      <a:lnTo>
                        <a:pt x="302" y="620"/>
                      </a:lnTo>
                      <a:lnTo>
                        <a:pt x="254" y="672"/>
                      </a:lnTo>
                      <a:lnTo>
                        <a:pt x="260" y="678"/>
                      </a:lnTo>
                      <a:lnTo>
                        <a:pt x="304" y="638"/>
                      </a:lnTo>
                      <a:lnTo>
                        <a:pt x="304" y="712"/>
                      </a:lnTo>
                      <a:lnTo>
                        <a:pt x="320" y="712"/>
                      </a:lnTo>
                      <a:lnTo>
                        <a:pt x="320" y="636"/>
                      </a:lnTo>
                      <a:lnTo>
                        <a:pt x="366" y="678"/>
                      </a:lnTo>
                      <a:lnTo>
                        <a:pt x="372" y="672"/>
                      </a:lnTo>
                      <a:lnTo>
                        <a:pt x="320" y="618"/>
                      </a:lnTo>
                      <a:lnTo>
                        <a:pt x="322" y="588"/>
                      </a:lnTo>
                      <a:lnTo>
                        <a:pt x="382" y="646"/>
                      </a:lnTo>
                      <a:lnTo>
                        <a:pt x="390" y="640"/>
                      </a:lnTo>
                      <a:lnTo>
                        <a:pt x="322" y="568"/>
                      </a:lnTo>
                      <a:lnTo>
                        <a:pt x="322" y="518"/>
                      </a:lnTo>
                      <a:lnTo>
                        <a:pt x="340" y="438"/>
                      </a:lnTo>
                      <a:lnTo>
                        <a:pt x="356" y="432"/>
                      </a:lnTo>
                      <a:lnTo>
                        <a:pt x="370" y="422"/>
                      </a:lnTo>
                      <a:lnTo>
                        <a:pt x="452" y="448"/>
                      </a:lnTo>
                      <a:lnTo>
                        <a:pt x="496" y="472"/>
                      </a:lnTo>
                      <a:lnTo>
                        <a:pt x="522" y="562"/>
                      </a:lnTo>
                      <a:lnTo>
                        <a:pt x="532" y="560"/>
                      </a:lnTo>
                      <a:lnTo>
                        <a:pt x="512" y="482"/>
                      </a:lnTo>
                      <a:lnTo>
                        <a:pt x="540" y="496"/>
                      </a:lnTo>
                      <a:lnTo>
                        <a:pt x="558" y="564"/>
                      </a:lnTo>
                      <a:lnTo>
                        <a:pt x="568" y="562"/>
                      </a:lnTo>
                      <a:lnTo>
                        <a:pt x="554" y="504"/>
                      </a:lnTo>
                      <a:lnTo>
                        <a:pt x="618" y="540"/>
                      </a:lnTo>
                      <a:lnTo>
                        <a:pt x="626" y="528"/>
                      </a:lnTo>
                      <a:lnTo>
                        <a:pt x="560" y="488"/>
                      </a:lnTo>
                      <a:lnTo>
                        <a:pt x="620" y="470"/>
                      </a:lnTo>
                      <a:close/>
                      <a:moveTo>
                        <a:pt x="314" y="410"/>
                      </a:moveTo>
                      <a:lnTo>
                        <a:pt x="314" y="410"/>
                      </a:lnTo>
                      <a:lnTo>
                        <a:pt x="304" y="408"/>
                      </a:lnTo>
                      <a:lnTo>
                        <a:pt x="294" y="406"/>
                      </a:lnTo>
                      <a:lnTo>
                        <a:pt x="284" y="400"/>
                      </a:lnTo>
                      <a:lnTo>
                        <a:pt x="276" y="394"/>
                      </a:lnTo>
                      <a:lnTo>
                        <a:pt x="268" y="384"/>
                      </a:lnTo>
                      <a:lnTo>
                        <a:pt x="264" y="376"/>
                      </a:lnTo>
                      <a:lnTo>
                        <a:pt x="260" y="364"/>
                      </a:lnTo>
                      <a:lnTo>
                        <a:pt x="260" y="354"/>
                      </a:lnTo>
                      <a:lnTo>
                        <a:pt x="260" y="342"/>
                      </a:lnTo>
                      <a:lnTo>
                        <a:pt x="264" y="332"/>
                      </a:lnTo>
                      <a:lnTo>
                        <a:pt x="268" y="322"/>
                      </a:lnTo>
                      <a:lnTo>
                        <a:pt x="276" y="314"/>
                      </a:lnTo>
                      <a:lnTo>
                        <a:pt x="284" y="308"/>
                      </a:lnTo>
                      <a:lnTo>
                        <a:pt x="294" y="302"/>
                      </a:lnTo>
                      <a:lnTo>
                        <a:pt x="304" y="300"/>
                      </a:lnTo>
                      <a:lnTo>
                        <a:pt x="314" y="298"/>
                      </a:lnTo>
                      <a:lnTo>
                        <a:pt x="326" y="300"/>
                      </a:lnTo>
                      <a:lnTo>
                        <a:pt x="336" y="302"/>
                      </a:lnTo>
                      <a:lnTo>
                        <a:pt x="346" y="308"/>
                      </a:lnTo>
                      <a:lnTo>
                        <a:pt x="354" y="314"/>
                      </a:lnTo>
                      <a:lnTo>
                        <a:pt x="362" y="322"/>
                      </a:lnTo>
                      <a:lnTo>
                        <a:pt x="366" y="332"/>
                      </a:lnTo>
                      <a:lnTo>
                        <a:pt x="370" y="342"/>
                      </a:lnTo>
                      <a:lnTo>
                        <a:pt x="370" y="354"/>
                      </a:lnTo>
                      <a:lnTo>
                        <a:pt x="370" y="364"/>
                      </a:lnTo>
                      <a:lnTo>
                        <a:pt x="366" y="376"/>
                      </a:lnTo>
                      <a:lnTo>
                        <a:pt x="362" y="384"/>
                      </a:lnTo>
                      <a:lnTo>
                        <a:pt x="354" y="394"/>
                      </a:lnTo>
                      <a:lnTo>
                        <a:pt x="346" y="400"/>
                      </a:lnTo>
                      <a:lnTo>
                        <a:pt x="336" y="406"/>
                      </a:lnTo>
                      <a:lnTo>
                        <a:pt x="326" y="408"/>
                      </a:lnTo>
                      <a:lnTo>
                        <a:pt x="314" y="410"/>
                      </a:lnTo>
                      <a:close/>
                    </a:path>
                  </a:pathLst>
                </a:custGeom>
                <a:solidFill>
                  <a:srgbClr val="FEFFFF">
                    <a:alpha val="76077"/>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sp>
          <p:nvSpPr>
            <p:cNvPr id="221" name="Freeform 8"/>
            <p:cNvSpPr>
              <a:spLocks noChangeAspect="1" noEditPoints="1"/>
            </p:cNvSpPr>
            <p:nvPr/>
          </p:nvSpPr>
          <p:spPr bwMode="auto">
            <a:xfrm>
              <a:off x="8267911" y="2855927"/>
              <a:ext cx="865764" cy="1172389"/>
            </a:xfrm>
            <a:custGeom>
              <a:avLst/>
              <a:gdLst>
                <a:gd name="T0" fmla="*/ 562 w 672"/>
                <a:gd name="T1" fmla="*/ 532 h 910"/>
                <a:gd name="T2" fmla="*/ 624 w 672"/>
                <a:gd name="T3" fmla="*/ 522 h 910"/>
                <a:gd name="T4" fmla="*/ 640 w 672"/>
                <a:gd name="T5" fmla="*/ 514 h 910"/>
                <a:gd name="T6" fmla="*/ 636 w 672"/>
                <a:gd name="T7" fmla="*/ 502 h 910"/>
                <a:gd name="T8" fmla="*/ 594 w 672"/>
                <a:gd name="T9" fmla="*/ 460 h 910"/>
                <a:gd name="T10" fmla="*/ 588 w 672"/>
                <a:gd name="T11" fmla="*/ 422 h 910"/>
                <a:gd name="T12" fmla="*/ 610 w 672"/>
                <a:gd name="T13" fmla="*/ 364 h 910"/>
                <a:gd name="T14" fmla="*/ 614 w 672"/>
                <a:gd name="T15" fmla="*/ 352 h 910"/>
                <a:gd name="T16" fmla="*/ 604 w 672"/>
                <a:gd name="T17" fmla="*/ 342 h 910"/>
                <a:gd name="T18" fmla="*/ 560 w 672"/>
                <a:gd name="T19" fmla="*/ 374 h 910"/>
                <a:gd name="T20" fmla="*/ 672 w 672"/>
                <a:gd name="T21" fmla="*/ 156 h 910"/>
                <a:gd name="T22" fmla="*/ 672 w 672"/>
                <a:gd name="T23" fmla="*/ 104 h 910"/>
                <a:gd name="T24" fmla="*/ 644 w 672"/>
                <a:gd name="T25" fmla="*/ 0 h 910"/>
                <a:gd name="T26" fmla="*/ 596 w 672"/>
                <a:gd name="T27" fmla="*/ 120 h 910"/>
                <a:gd name="T28" fmla="*/ 570 w 672"/>
                <a:gd name="T29" fmla="*/ 182 h 910"/>
                <a:gd name="T30" fmla="*/ 476 w 672"/>
                <a:gd name="T31" fmla="*/ 342 h 910"/>
                <a:gd name="T32" fmla="*/ 468 w 672"/>
                <a:gd name="T33" fmla="*/ 296 h 910"/>
                <a:gd name="T34" fmla="*/ 468 w 672"/>
                <a:gd name="T35" fmla="*/ 294 h 910"/>
                <a:gd name="T36" fmla="*/ 468 w 672"/>
                <a:gd name="T37" fmla="*/ 290 h 910"/>
                <a:gd name="T38" fmla="*/ 464 w 672"/>
                <a:gd name="T39" fmla="*/ 288 h 910"/>
                <a:gd name="T40" fmla="*/ 460 w 672"/>
                <a:gd name="T41" fmla="*/ 288 h 910"/>
                <a:gd name="T42" fmla="*/ 450 w 672"/>
                <a:gd name="T43" fmla="*/ 288 h 910"/>
                <a:gd name="T44" fmla="*/ 444 w 672"/>
                <a:gd name="T45" fmla="*/ 300 h 910"/>
                <a:gd name="T46" fmla="*/ 450 w 672"/>
                <a:gd name="T47" fmla="*/ 346 h 910"/>
                <a:gd name="T48" fmla="*/ 320 w 672"/>
                <a:gd name="T49" fmla="*/ 90 h 910"/>
                <a:gd name="T50" fmla="*/ 276 w 672"/>
                <a:gd name="T51" fmla="*/ 70 h 910"/>
                <a:gd name="T52" fmla="*/ 168 w 672"/>
                <a:gd name="T53" fmla="*/ 88 h 910"/>
                <a:gd name="T54" fmla="*/ 246 w 672"/>
                <a:gd name="T55" fmla="*/ 188 h 910"/>
                <a:gd name="T56" fmla="*/ 288 w 672"/>
                <a:gd name="T57" fmla="*/ 240 h 910"/>
                <a:gd name="T58" fmla="*/ 380 w 672"/>
                <a:gd name="T59" fmla="*/ 404 h 910"/>
                <a:gd name="T60" fmla="*/ 328 w 672"/>
                <a:gd name="T61" fmla="*/ 388 h 910"/>
                <a:gd name="T62" fmla="*/ 322 w 672"/>
                <a:gd name="T63" fmla="*/ 398 h 910"/>
                <a:gd name="T64" fmla="*/ 372 w 672"/>
                <a:gd name="T65" fmla="*/ 426 h 910"/>
                <a:gd name="T66" fmla="*/ 188 w 672"/>
                <a:gd name="T67" fmla="*/ 482 h 910"/>
                <a:gd name="T68" fmla="*/ 122 w 672"/>
                <a:gd name="T69" fmla="*/ 494 h 910"/>
                <a:gd name="T70" fmla="*/ 0 w 672"/>
                <a:gd name="T71" fmla="*/ 516 h 910"/>
                <a:gd name="T72" fmla="*/ 54 w 672"/>
                <a:gd name="T73" fmla="*/ 594 h 910"/>
                <a:gd name="T74" fmla="*/ 100 w 672"/>
                <a:gd name="T75" fmla="*/ 610 h 910"/>
                <a:gd name="T76" fmla="*/ 374 w 672"/>
                <a:gd name="T77" fmla="*/ 490 h 910"/>
                <a:gd name="T78" fmla="*/ 352 w 672"/>
                <a:gd name="T79" fmla="*/ 544 h 910"/>
                <a:gd name="T80" fmla="*/ 350 w 672"/>
                <a:gd name="T81" fmla="*/ 562 h 910"/>
                <a:gd name="T82" fmla="*/ 362 w 672"/>
                <a:gd name="T83" fmla="*/ 566 h 910"/>
                <a:gd name="T84" fmla="*/ 420 w 672"/>
                <a:gd name="T85" fmla="*/ 548 h 910"/>
                <a:gd name="T86" fmla="*/ 346 w 672"/>
                <a:gd name="T87" fmla="*/ 752 h 910"/>
                <a:gd name="T88" fmla="*/ 324 w 672"/>
                <a:gd name="T89" fmla="*/ 812 h 910"/>
                <a:gd name="T90" fmla="*/ 352 w 672"/>
                <a:gd name="T91" fmla="*/ 820 h 910"/>
                <a:gd name="T92" fmla="*/ 376 w 672"/>
                <a:gd name="T93" fmla="*/ 760 h 910"/>
                <a:gd name="T94" fmla="*/ 456 w 672"/>
                <a:gd name="T95" fmla="*/ 564 h 910"/>
                <a:gd name="T96" fmla="*/ 494 w 672"/>
                <a:gd name="T97" fmla="*/ 612 h 910"/>
                <a:gd name="T98" fmla="*/ 498 w 672"/>
                <a:gd name="T99" fmla="*/ 620 h 910"/>
                <a:gd name="T100" fmla="*/ 514 w 672"/>
                <a:gd name="T101" fmla="*/ 620 h 910"/>
                <a:gd name="T102" fmla="*/ 512 w 672"/>
                <a:gd name="T103" fmla="*/ 562 h 910"/>
                <a:gd name="T104" fmla="*/ 638 w 672"/>
                <a:gd name="T105" fmla="*/ 822 h 910"/>
                <a:gd name="T106" fmla="*/ 672 w 672"/>
                <a:gd name="T107" fmla="*/ 672 h 910"/>
                <a:gd name="T108" fmla="*/ 504 w 672"/>
                <a:gd name="T109" fmla="*/ 532 h 910"/>
                <a:gd name="T110" fmla="*/ 442 w 672"/>
                <a:gd name="T111" fmla="*/ 526 h 910"/>
                <a:gd name="T112" fmla="*/ 410 w 672"/>
                <a:gd name="T113" fmla="*/ 492 h 910"/>
                <a:gd name="T114" fmla="*/ 404 w 672"/>
                <a:gd name="T115" fmla="*/ 430 h 910"/>
                <a:gd name="T116" fmla="*/ 430 w 672"/>
                <a:gd name="T117" fmla="*/ 392 h 910"/>
                <a:gd name="T118" fmla="*/ 490 w 672"/>
                <a:gd name="T119" fmla="*/ 374 h 910"/>
                <a:gd name="T120" fmla="*/ 544 w 672"/>
                <a:gd name="T121" fmla="*/ 404 h 910"/>
                <a:gd name="T122" fmla="*/ 562 w 672"/>
                <a:gd name="T123" fmla="*/ 448 h 910"/>
                <a:gd name="T124" fmla="*/ 544 w 672"/>
                <a:gd name="T125" fmla="*/ 506 h 9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72" h="910">
                  <a:moveTo>
                    <a:pt x="672" y="672"/>
                  </a:moveTo>
                  <a:lnTo>
                    <a:pt x="670" y="672"/>
                  </a:lnTo>
                  <a:lnTo>
                    <a:pt x="562" y="532"/>
                  </a:lnTo>
                  <a:lnTo>
                    <a:pt x="562" y="532"/>
                  </a:lnTo>
                  <a:lnTo>
                    <a:pt x="572" y="520"/>
                  </a:lnTo>
                  <a:lnTo>
                    <a:pt x="582" y="506"/>
                  </a:lnTo>
                  <a:lnTo>
                    <a:pt x="624" y="522"/>
                  </a:lnTo>
                  <a:lnTo>
                    <a:pt x="624" y="522"/>
                  </a:lnTo>
                  <a:lnTo>
                    <a:pt x="630" y="522"/>
                  </a:lnTo>
                  <a:lnTo>
                    <a:pt x="636" y="520"/>
                  </a:lnTo>
                  <a:lnTo>
                    <a:pt x="636" y="520"/>
                  </a:lnTo>
                  <a:lnTo>
                    <a:pt x="640" y="514"/>
                  </a:lnTo>
                  <a:lnTo>
                    <a:pt x="640" y="514"/>
                  </a:lnTo>
                  <a:lnTo>
                    <a:pt x="640" y="510"/>
                  </a:lnTo>
                  <a:lnTo>
                    <a:pt x="640" y="504"/>
                  </a:lnTo>
                  <a:lnTo>
                    <a:pt x="636" y="502"/>
                  </a:lnTo>
                  <a:lnTo>
                    <a:pt x="632" y="498"/>
                  </a:lnTo>
                  <a:lnTo>
                    <a:pt x="590" y="482"/>
                  </a:lnTo>
                  <a:lnTo>
                    <a:pt x="590" y="482"/>
                  </a:lnTo>
                  <a:lnTo>
                    <a:pt x="594" y="460"/>
                  </a:lnTo>
                  <a:lnTo>
                    <a:pt x="672" y="446"/>
                  </a:lnTo>
                  <a:lnTo>
                    <a:pt x="672" y="410"/>
                  </a:lnTo>
                  <a:lnTo>
                    <a:pt x="588" y="422"/>
                  </a:lnTo>
                  <a:lnTo>
                    <a:pt x="588" y="422"/>
                  </a:lnTo>
                  <a:lnTo>
                    <a:pt x="582" y="406"/>
                  </a:lnTo>
                  <a:lnTo>
                    <a:pt x="576" y="392"/>
                  </a:lnTo>
                  <a:lnTo>
                    <a:pt x="610" y="364"/>
                  </a:lnTo>
                  <a:lnTo>
                    <a:pt x="610" y="364"/>
                  </a:lnTo>
                  <a:lnTo>
                    <a:pt x="614" y="360"/>
                  </a:lnTo>
                  <a:lnTo>
                    <a:pt x="614" y="356"/>
                  </a:lnTo>
                  <a:lnTo>
                    <a:pt x="614" y="356"/>
                  </a:lnTo>
                  <a:lnTo>
                    <a:pt x="614" y="352"/>
                  </a:lnTo>
                  <a:lnTo>
                    <a:pt x="612" y="348"/>
                  </a:lnTo>
                  <a:lnTo>
                    <a:pt x="612" y="348"/>
                  </a:lnTo>
                  <a:lnTo>
                    <a:pt x="608" y="344"/>
                  </a:lnTo>
                  <a:lnTo>
                    <a:pt x="604" y="342"/>
                  </a:lnTo>
                  <a:lnTo>
                    <a:pt x="600" y="344"/>
                  </a:lnTo>
                  <a:lnTo>
                    <a:pt x="594" y="346"/>
                  </a:lnTo>
                  <a:lnTo>
                    <a:pt x="560" y="374"/>
                  </a:lnTo>
                  <a:lnTo>
                    <a:pt x="560" y="374"/>
                  </a:lnTo>
                  <a:lnTo>
                    <a:pt x="550" y="366"/>
                  </a:lnTo>
                  <a:lnTo>
                    <a:pt x="540" y="358"/>
                  </a:lnTo>
                  <a:lnTo>
                    <a:pt x="602" y="190"/>
                  </a:lnTo>
                  <a:lnTo>
                    <a:pt x="672" y="156"/>
                  </a:lnTo>
                  <a:lnTo>
                    <a:pt x="672" y="134"/>
                  </a:lnTo>
                  <a:lnTo>
                    <a:pt x="612" y="160"/>
                  </a:lnTo>
                  <a:lnTo>
                    <a:pt x="624" y="128"/>
                  </a:lnTo>
                  <a:lnTo>
                    <a:pt x="672" y="104"/>
                  </a:lnTo>
                  <a:lnTo>
                    <a:pt x="672" y="84"/>
                  </a:lnTo>
                  <a:lnTo>
                    <a:pt x="634" y="100"/>
                  </a:lnTo>
                  <a:lnTo>
                    <a:pt x="666" y="10"/>
                  </a:lnTo>
                  <a:lnTo>
                    <a:pt x="644" y="0"/>
                  </a:lnTo>
                  <a:lnTo>
                    <a:pt x="606" y="92"/>
                  </a:lnTo>
                  <a:lnTo>
                    <a:pt x="572" y="18"/>
                  </a:lnTo>
                  <a:lnTo>
                    <a:pt x="556" y="26"/>
                  </a:lnTo>
                  <a:lnTo>
                    <a:pt x="596" y="120"/>
                  </a:lnTo>
                  <a:lnTo>
                    <a:pt x="582" y="152"/>
                  </a:lnTo>
                  <a:lnTo>
                    <a:pt x="536" y="52"/>
                  </a:lnTo>
                  <a:lnTo>
                    <a:pt x="518" y="58"/>
                  </a:lnTo>
                  <a:lnTo>
                    <a:pt x="570" y="182"/>
                  </a:lnTo>
                  <a:lnTo>
                    <a:pt x="504" y="344"/>
                  </a:lnTo>
                  <a:lnTo>
                    <a:pt x="504" y="344"/>
                  </a:lnTo>
                  <a:lnTo>
                    <a:pt x="490" y="342"/>
                  </a:lnTo>
                  <a:lnTo>
                    <a:pt x="476" y="342"/>
                  </a:lnTo>
                  <a:lnTo>
                    <a:pt x="468" y="298"/>
                  </a:lnTo>
                  <a:lnTo>
                    <a:pt x="468" y="298"/>
                  </a:lnTo>
                  <a:lnTo>
                    <a:pt x="468" y="296"/>
                  </a:lnTo>
                  <a:lnTo>
                    <a:pt x="468" y="296"/>
                  </a:lnTo>
                  <a:lnTo>
                    <a:pt x="468" y="294"/>
                  </a:lnTo>
                  <a:lnTo>
                    <a:pt x="468" y="294"/>
                  </a:lnTo>
                  <a:lnTo>
                    <a:pt x="468" y="294"/>
                  </a:lnTo>
                  <a:lnTo>
                    <a:pt x="468" y="294"/>
                  </a:lnTo>
                  <a:lnTo>
                    <a:pt x="470" y="290"/>
                  </a:lnTo>
                  <a:lnTo>
                    <a:pt x="470" y="290"/>
                  </a:lnTo>
                  <a:lnTo>
                    <a:pt x="468" y="290"/>
                  </a:lnTo>
                  <a:lnTo>
                    <a:pt x="468" y="290"/>
                  </a:lnTo>
                  <a:lnTo>
                    <a:pt x="464" y="288"/>
                  </a:lnTo>
                  <a:lnTo>
                    <a:pt x="464" y="288"/>
                  </a:lnTo>
                  <a:lnTo>
                    <a:pt x="464" y="288"/>
                  </a:lnTo>
                  <a:lnTo>
                    <a:pt x="464" y="288"/>
                  </a:lnTo>
                  <a:lnTo>
                    <a:pt x="458" y="286"/>
                  </a:lnTo>
                  <a:lnTo>
                    <a:pt x="458" y="286"/>
                  </a:lnTo>
                  <a:lnTo>
                    <a:pt x="460" y="288"/>
                  </a:lnTo>
                  <a:lnTo>
                    <a:pt x="460" y="288"/>
                  </a:lnTo>
                  <a:lnTo>
                    <a:pt x="456" y="288"/>
                  </a:lnTo>
                  <a:lnTo>
                    <a:pt x="454" y="288"/>
                  </a:lnTo>
                  <a:lnTo>
                    <a:pt x="454" y="288"/>
                  </a:lnTo>
                  <a:lnTo>
                    <a:pt x="450" y="288"/>
                  </a:lnTo>
                  <a:lnTo>
                    <a:pt x="446" y="290"/>
                  </a:lnTo>
                  <a:lnTo>
                    <a:pt x="444" y="298"/>
                  </a:lnTo>
                  <a:lnTo>
                    <a:pt x="444" y="298"/>
                  </a:lnTo>
                  <a:lnTo>
                    <a:pt x="444" y="300"/>
                  </a:lnTo>
                  <a:lnTo>
                    <a:pt x="444" y="300"/>
                  </a:lnTo>
                  <a:lnTo>
                    <a:pt x="444" y="302"/>
                  </a:lnTo>
                  <a:lnTo>
                    <a:pt x="450" y="346"/>
                  </a:lnTo>
                  <a:lnTo>
                    <a:pt x="450" y="346"/>
                  </a:lnTo>
                  <a:lnTo>
                    <a:pt x="438" y="350"/>
                  </a:lnTo>
                  <a:lnTo>
                    <a:pt x="426" y="356"/>
                  </a:lnTo>
                  <a:lnTo>
                    <a:pt x="310" y="216"/>
                  </a:lnTo>
                  <a:lnTo>
                    <a:pt x="320" y="90"/>
                  </a:lnTo>
                  <a:lnTo>
                    <a:pt x="302" y="88"/>
                  </a:lnTo>
                  <a:lnTo>
                    <a:pt x="288" y="192"/>
                  </a:lnTo>
                  <a:lnTo>
                    <a:pt x="266" y="166"/>
                  </a:lnTo>
                  <a:lnTo>
                    <a:pt x="276" y="70"/>
                  </a:lnTo>
                  <a:lnTo>
                    <a:pt x="258" y="68"/>
                  </a:lnTo>
                  <a:lnTo>
                    <a:pt x="248" y="144"/>
                  </a:lnTo>
                  <a:lnTo>
                    <a:pt x="188" y="72"/>
                  </a:lnTo>
                  <a:lnTo>
                    <a:pt x="168" y="88"/>
                  </a:lnTo>
                  <a:lnTo>
                    <a:pt x="228" y="164"/>
                  </a:lnTo>
                  <a:lnTo>
                    <a:pt x="148" y="158"/>
                  </a:lnTo>
                  <a:lnTo>
                    <a:pt x="146" y="174"/>
                  </a:lnTo>
                  <a:lnTo>
                    <a:pt x="246" y="188"/>
                  </a:lnTo>
                  <a:lnTo>
                    <a:pt x="268" y="214"/>
                  </a:lnTo>
                  <a:lnTo>
                    <a:pt x="156" y="204"/>
                  </a:lnTo>
                  <a:lnTo>
                    <a:pt x="154" y="222"/>
                  </a:lnTo>
                  <a:lnTo>
                    <a:pt x="288" y="240"/>
                  </a:lnTo>
                  <a:lnTo>
                    <a:pt x="396" y="380"/>
                  </a:lnTo>
                  <a:lnTo>
                    <a:pt x="396" y="380"/>
                  </a:lnTo>
                  <a:lnTo>
                    <a:pt x="388" y="392"/>
                  </a:lnTo>
                  <a:lnTo>
                    <a:pt x="380" y="404"/>
                  </a:lnTo>
                  <a:lnTo>
                    <a:pt x="338" y="386"/>
                  </a:lnTo>
                  <a:lnTo>
                    <a:pt x="338" y="386"/>
                  </a:lnTo>
                  <a:lnTo>
                    <a:pt x="334" y="386"/>
                  </a:lnTo>
                  <a:lnTo>
                    <a:pt x="328" y="388"/>
                  </a:lnTo>
                  <a:lnTo>
                    <a:pt x="326" y="390"/>
                  </a:lnTo>
                  <a:lnTo>
                    <a:pt x="322" y="394"/>
                  </a:lnTo>
                  <a:lnTo>
                    <a:pt x="322" y="394"/>
                  </a:lnTo>
                  <a:lnTo>
                    <a:pt x="322" y="398"/>
                  </a:lnTo>
                  <a:lnTo>
                    <a:pt x="322" y="404"/>
                  </a:lnTo>
                  <a:lnTo>
                    <a:pt x="326" y="408"/>
                  </a:lnTo>
                  <a:lnTo>
                    <a:pt x="330" y="410"/>
                  </a:lnTo>
                  <a:lnTo>
                    <a:pt x="372" y="426"/>
                  </a:lnTo>
                  <a:lnTo>
                    <a:pt x="372" y="426"/>
                  </a:lnTo>
                  <a:lnTo>
                    <a:pt x="370" y="438"/>
                  </a:lnTo>
                  <a:lnTo>
                    <a:pt x="368" y="450"/>
                  </a:lnTo>
                  <a:lnTo>
                    <a:pt x="188" y="482"/>
                  </a:lnTo>
                  <a:lnTo>
                    <a:pt x="82" y="410"/>
                  </a:lnTo>
                  <a:lnTo>
                    <a:pt x="72" y="424"/>
                  </a:lnTo>
                  <a:lnTo>
                    <a:pt x="156" y="488"/>
                  </a:lnTo>
                  <a:lnTo>
                    <a:pt x="122" y="494"/>
                  </a:lnTo>
                  <a:lnTo>
                    <a:pt x="44" y="440"/>
                  </a:lnTo>
                  <a:lnTo>
                    <a:pt x="32" y="454"/>
                  </a:lnTo>
                  <a:lnTo>
                    <a:pt x="92" y="500"/>
                  </a:lnTo>
                  <a:lnTo>
                    <a:pt x="0" y="516"/>
                  </a:lnTo>
                  <a:lnTo>
                    <a:pt x="0" y="528"/>
                  </a:lnTo>
                  <a:lnTo>
                    <a:pt x="2" y="540"/>
                  </a:lnTo>
                  <a:lnTo>
                    <a:pt x="100" y="528"/>
                  </a:lnTo>
                  <a:lnTo>
                    <a:pt x="54" y="594"/>
                  </a:lnTo>
                  <a:lnTo>
                    <a:pt x="68" y="604"/>
                  </a:lnTo>
                  <a:lnTo>
                    <a:pt x="130" y="524"/>
                  </a:lnTo>
                  <a:lnTo>
                    <a:pt x="164" y="518"/>
                  </a:lnTo>
                  <a:lnTo>
                    <a:pt x="100" y="610"/>
                  </a:lnTo>
                  <a:lnTo>
                    <a:pt x="116" y="620"/>
                  </a:lnTo>
                  <a:lnTo>
                    <a:pt x="196" y="514"/>
                  </a:lnTo>
                  <a:lnTo>
                    <a:pt x="374" y="490"/>
                  </a:lnTo>
                  <a:lnTo>
                    <a:pt x="374" y="490"/>
                  </a:lnTo>
                  <a:lnTo>
                    <a:pt x="380" y="502"/>
                  </a:lnTo>
                  <a:lnTo>
                    <a:pt x="386" y="516"/>
                  </a:lnTo>
                  <a:lnTo>
                    <a:pt x="352" y="544"/>
                  </a:lnTo>
                  <a:lnTo>
                    <a:pt x="352" y="544"/>
                  </a:lnTo>
                  <a:lnTo>
                    <a:pt x="348" y="548"/>
                  </a:lnTo>
                  <a:lnTo>
                    <a:pt x="346" y="552"/>
                  </a:lnTo>
                  <a:lnTo>
                    <a:pt x="348" y="558"/>
                  </a:lnTo>
                  <a:lnTo>
                    <a:pt x="350" y="562"/>
                  </a:lnTo>
                  <a:lnTo>
                    <a:pt x="350" y="562"/>
                  </a:lnTo>
                  <a:lnTo>
                    <a:pt x="354" y="564"/>
                  </a:lnTo>
                  <a:lnTo>
                    <a:pt x="358" y="566"/>
                  </a:lnTo>
                  <a:lnTo>
                    <a:pt x="362" y="566"/>
                  </a:lnTo>
                  <a:lnTo>
                    <a:pt x="366" y="564"/>
                  </a:lnTo>
                  <a:lnTo>
                    <a:pt x="402" y="534"/>
                  </a:lnTo>
                  <a:lnTo>
                    <a:pt x="402" y="534"/>
                  </a:lnTo>
                  <a:lnTo>
                    <a:pt x="420" y="548"/>
                  </a:lnTo>
                  <a:lnTo>
                    <a:pt x="356" y="722"/>
                  </a:lnTo>
                  <a:lnTo>
                    <a:pt x="240" y="776"/>
                  </a:lnTo>
                  <a:lnTo>
                    <a:pt x="248" y="794"/>
                  </a:lnTo>
                  <a:lnTo>
                    <a:pt x="346" y="752"/>
                  </a:lnTo>
                  <a:lnTo>
                    <a:pt x="334" y="784"/>
                  </a:lnTo>
                  <a:lnTo>
                    <a:pt x="246" y="826"/>
                  </a:lnTo>
                  <a:lnTo>
                    <a:pt x="254" y="842"/>
                  </a:lnTo>
                  <a:lnTo>
                    <a:pt x="324" y="812"/>
                  </a:lnTo>
                  <a:lnTo>
                    <a:pt x="292" y="902"/>
                  </a:lnTo>
                  <a:lnTo>
                    <a:pt x="310" y="910"/>
                  </a:lnTo>
                  <a:lnTo>
                    <a:pt x="314" y="910"/>
                  </a:lnTo>
                  <a:lnTo>
                    <a:pt x="352" y="820"/>
                  </a:lnTo>
                  <a:lnTo>
                    <a:pt x="386" y="892"/>
                  </a:lnTo>
                  <a:lnTo>
                    <a:pt x="402" y="886"/>
                  </a:lnTo>
                  <a:lnTo>
                    <a:pt x="364" y="792"/>
                  </a:lnTo>
                  <a:lnTo>
                    <a:pt x="376" y="760"/>
                  </a:lnTo>
                  <a:lnTo>
                    <a:pt x="422" y="860"/>
                  </a:lnTo>
                  <a:lnTo>
                    <a:pt x="440" y="852"/>
                  </a:lnTo>
                  <a:lnTo>
                    <a:pt x="388" y="730"/>
                  </a:lnTo>
                  <a:lnTo>
                    <a:pt x="456" y="564"/>
                  </a:lnTo>
                  <a:lnTo>
                    <a:pt x="456" y="564"/>
                  </a:lnTo>
                  <a:lnTo>
                    <a:pt x="472" y="566"/>
                  </a:lnTo>
                  <a:lnTo>
                    <a:pt x="486" y="566"/>
                  </a:lnTo>
                  <a:lnTo>
                    <a:pt x="494" y="612"/>
                  </a:lnTo>
                  <a:lnTo>
                    <a:pt x="494" y="612"/>
                  </a:lnTo>
                  <a:lnTo>
                    <a:pt x="496" y="616"/>
                  </a:lnTo>
                  <a:lnTo>
                    <a:pt x="498" y="620"/>
                  </a:lnTo>
                  <a:lnTo>
                    <a:pt x="498" y="620"/>
                  </a:lnTo>
                  <a:lnTo>
                    <a:pt x="504" y="622"/>
                  </a:lnTo>
                  <a:lnTo>
                    <a:pt x="508" y="622"/>
                  </a:lnTo>
                  <a:lnTo>
                    <a:pt x="508" y="622"/>
                  </a:lnTo>
                  <a:lnTo>
                    <a:pt x="514" y="620"/>
                  </a:lnTo>
                  <a:lnTo>
                    <a:pt x="514" y="620"/>
                  </a:lnTo>
                  <a:lnTo>
                    <a:pt x="518" y="614"/>
                  </a:lnTo>
                  <a:lnTo>
                    <a:pt x="518" y="608"/>
                  </a:lnTo>
                  <a:lnTo>
                    <a:pt x="512" y="562"/>
                  </a:lnTo>
                  <a:lnTo>
                    <a:pt x="512" y="562"/>
                  </a:lnTo>
                  <a:lnTo>
                    <a:pt x="530" y="556"/>
                  </a:lnTo>
                  <a:lnTo>
                    <a:pt x="648" y="694"/>
                  </a:lnTo>
                  <a:lnTo>
                    <a:pt x="638" y="822"/>
                  </a:lnTo>
                  <a:lnTo>
                    <a:pt x="656" y="824"/>
                  </a:lnTo>
                  <a:lnTo>
                    <a:pt x="670" y="720"/>
                  </a:lnTo>
                  <a:lnTo>
                    <a:pt x="672" y="722"/>
                  </a:lnTo>
                  <a:lnTo>
                    <a:pt x="672" y="672"/>
                  </a:lnTo>
                  <a:close/>
                  <a:moveTo>
                    <a:pt x="532" y="518"/>
                  </a:moveTo>
                  <a:lnTo>
                    <a:pt x="532" y="518"/>
                  </a:lnTo>
                  <a:lnTo>
                    <a:pt x="518" y="526"/>
                  </a:lnTo>
                  <a:lnTo>
                    <a:pt x="504" y="532"/>
                  </a:lnTo>
                  <a:lnTo>
                    <a:pt x="488" y="534"/>
                  </a:lnTo>
                  <a:lnTo>
                    <a:pt x="472" y="534"/>
                  </a:lnTo>
                  <a:lnTo>
                    <a:pt x="458" y="532"/>
                  </a:lnTo>
                  <a:lnTo>
                    <a:pt x="442" y="526"/>
                  </a:lnTo>
                  <a:lnTo>
                    <a:pt x="430" y="516"/>
                  </a:lnTo>
                  <a:lnTo>
                    <a:pt x="418" y="504"/>
                  </a:lnTo>
                  <a:lnTo>
                    <a:pt x="418" y="504"/>
                  </a:lnTo>
                  <a:lnTo>
                    <a:pt x="410" y="492"/>
                  </a:lnTo>
                  <a:lnTo>
                    <a:pt x="404" y="476"/>
                  </a:lnTo>
                  <a:lnTo>
                    <a:pt x="400" y="462"/>
                  </a:lnTo>
                  <a:lnTo>
                    <a:pt x="400" y="446"/>
                  </a:lnTo>
                  <a:lnTo>
                    <a:pt x="404" y="430"/>
                  </a:lnTo>
                  <a:lnTo>
                    <a:pt x="410" y="416"/>
                  </a:lnTo>
                  <a:lnTo>
                    <a:pt x="418" y="402"/>
                  </a:lnTo>
                  <a:lnTo>
                    <a:pt x="430" y="392"/>
                  </a:lnTo>
                  <a:lnTo>
                    <a:pt x="430" y="392"/>
                  </a:lnTo>
                  <a:lnTo>
                    <a:pt x="444" y="382"/>
                  </a:lnTo>
                  <a:lnTo>
                    <a:pt x="458" y="376"/>
                  </a:lnTo>
                  <a:lnTo>
                    <a:pt x="474" y="374"/>
                  </a:lnTo>
                  <a:lnTo>
                    <a:pt x="490" y="374"/>
                  </a:lnTo>
                  <a:lnTo>
                    <a:pt x="504" y="378"/>
                  </a:lnTo>
                  <a:lnTo>
                    <a:pt x="520" y="384"/>
                  </a:lnTo>
                  <a:lnTo>
                    <a:pt x="532" y="392"/>
                  </a:lnTo>
                  <a:lnTo>
                    <a:pt x="544" y="404"/>
                  </a:lnTo>
                  <a:lnTo>
                    <a:pt x="544" y="404"/>
                  </a:lnTo>
                  <a:lnTo>
                    <a:pt x="552" y="418"/>
                  </a:lnTo>
                  <a:lnTo>
                    <a:pt x="558" y="432"/>
                  </a:lnTo>
                  <a:lnTo>
                    <a:pt x="562" y="448"/>
                  </a:lnTo>
                  <a:lnTo>
                    <a:pt x="562" y="462"/>
                  </a:lnTo>
                  <a:lnTo>
                    <a:pt x="558" y="478"/>
                  </a:lnTo>
                  <a:lnTo>
                    <a:pt x="552" y="492"/>
                  </a:lnTo>
                  <a:lnTo>
                    <a:pt x="544" y="506"/>
                  </a:lnTo>
                  <a:lnTo>
                    <a:pt x="532" y="518"/>
                  </a:lnTo>
                  <a:lnTo>
                    <a:pt x="532" y="518"/>
                  </a:lnTo>
                  <a:close/>
                </a:path>
              </a:pathLst>
            </a:custGeom>
            <a:solidFill>
              <a:srgbClr val="FEFFFF">
                <a:alpha val="4000"/>
              </a:srgbClr>
            </a:solidFill>
            <a:ln>
              <a:solidFill>
                <a:srgbClr val="FEFFFF">
                  <a:alpha val="8000"/>
                </a:srgbClr>
              </a:solidFill>
            </a:ln>
            <a:effectLst>
              <a:glow rad="88900">
                <a:srgbClr val="FEFFFF">
                  <a:alpha val="10000"/>
                </a:srgbClr>
              </a:glow>
              <a:softEdge rad="12700"/>
            </a:effectLst>
          </p:spPr>
          <p:txBody>
            <a:bodyPr/>
            <a:lstStyle/>
            <a:p>
              <a:pPr defTabSz="803392">
                <a:defRPr/>
              </a:pPr>
              <a:endParaRPr lang="en-US" sz="3200">
                <a:latin typeface="+mn-lt"/>
                <a:cs typeface="+mn-cs"/>
              </a:endParaRPr>
            </a:p>
          </p:txBody>
        </p:sp>
        <p:sp>
          <p:nvSpPr>
            <p:cNvPr id="222" name="Freeform 12"/>
            <p:cNvSpPr>
              <a:spLocks noChangeAspect="1" noEditPoints="1"/>
            </p:cNvSpPr>
            <p:nvPr/>
          </p:nvSpPr>
          <p:spPr bwMode="auto">
            <a:xfrm>
              <a:off x="6558164" y="5996260"/>
              <a:ext cx="1289035" cy="867126"/>
            </a:xfrm>
            <a:custGeom>
              <a:avLst/>
              <a:gdLst>
                <a:gd name="T0" fmla="*/ 1036 w 1106"/>
                <a:gd name="T1" fmla="*/ 350 h 744"/>
                <a:gd name="T2" fmla="*/ 772 w 1106"/>
                <a:gd name="T3" fmla="*/ 472 h 744"/>
                <a:gd name="T4" fmla="*/ 736 w 1106"/>
                <a:gd name="T5" fmla="*/ 478 h 744"/>
                <a:gd name="T6" fmla="*/ 660 w 1106"/>
                <a:gd name="T7" fmla="*/ 472 h 744"/>
                <a:gd name="T8" fmla="*/ 638 w 1106"/>
                <a:gd name="T9" fmla="*/ 446 h 744"/>
                <a:gd name="T10" fmla="*/ 604 w 1106"/>
                <a:gd name="T11" fmla="*/ 424 h 744"/>
                <a:gd name="T12" fmla="*/ 848 w 1106"/>
                <a:gd name="T13" fmla="*/ 226 h 744"/>
                <a:gd name="T14" fmla="*/ 792 w 1106"/>
                <a:gd name="T15" fmla="*/ 92 h 744"/>
                <a:gd name="T16" fmla="*/ 738 w 1106"/>
                <a:gd name="T17" fmla="*/ 8 h 744"/>
                <a:gd name="T18" fmla="*/ 630 w 1106"/>
                <a:gd name="T19" fmla="*/ 26 h 744"/>
                <a:gd name="T20" fmla="*/ 604 w 1106"/>
                <a:gd name="T21" fmla="*/ 316 h 744"/>
                <a:gd name="T22" fmla="*/ 592 w 1106"/>
                <a:gd name="T23" fmla="*/ 350 h 744"/>
                <a:gd name="T24" fmla="*/ 544 w 1106"/>
                <a:gd name="T25" fmla="*/ 410 h 744"/>
                <a:gd name="T26" fmla="*/ 474 w 1106"/>
                <a:gd name="T27" fmla="*/ 432 h 744"/>
                <a:gd name="T28" fmla="*/ 430 w 1106"/>
                <a:gd name="T29" fmla="*/ 126 h 744"/>
                <a:gd name="T30" fmla="*/ 284 w 1106"/>
                <a:gd name="T31" fmla="*/ 108 h 744"/>
                <a:gd name="T32" fmla="*/ 182 w 1106"/>
                <a:gd name="T33" fmla="*/ 110 h 744"/>
                <a:gd name="T34" fmla="*/ 146 w 1106"/>
                <a:gd name="T35" fmla="*/ 214 h 744"/>
                <a:gd name="T36" fmla="*/ 384 w 1106"/>
                <a:gd name="T37" fmla="*/ 384 h 744"/>
                <a:gd name="T38" fmla="*/ 408 w 1106"/>
                <a:gd name="T39" fmla="*/ 412 h 744"/>
                <a:gd name="T40" fmla="*/ 438 w 1106"/>
                <a:gd name="T41" fmla="*/ 468 h 744"/>
                <a:gd name="T42" fmla="*/ 420 w 1106"/>
                <a:gd name="T43" fmla="*/ 504 h 744"/>
                <a:gd name="T44" fmla="*/ 414 w 1106"/>
                <a:gd name="T45" fmla="*/ 542 h 744"/>
                <a:gd name="T46" fmla="*/ 142 w 1106"/>
                <a:gd name="T47" fmla="*/ 426 h 744"/>
                <a:gd name="T48" fmla="*/ 136 w 1106"/>
                <a:gd name="T49" fmla="*/ 616 h 744"/>
                <a:gd name="T50" fmla="*/ 114 w 1106"/>
                <a:gd name="T51" fmla="*/ 620 h 744"/>
                <a:gd name="T52" fmla="*/ 2 w 1106"/>
                <a:gd name="T53" fmla="*/ 664 h 744"/>
                <a:gd name="T54" fmla="*/ 80 w 1106"/>
                <a:gd name="T55" fmla="*/ 736 h 744"/>
                <a:gd name="T56" fmla="*/ 246 w 1106"/>
                <a:gd name="T57" fmla="*/ 744 h 744"/>
                <a:gd name="T58" fmla="*/ 422 w 1106"/>
                <a:gd name="T59" fmla="*/ 592 h 744"/>
                <a:gd name="T60" fmla="*/ 446 w 1106"/>
                <a:gd name="T61" fmla="*/ 632 h 744"/>
                <a:gd name="T62" fmla="*/ 470 w 1106"/>
                <a:gd name="T63" fmla="*/ 652 h 744"/>
                <a:gd name="T64" fmla="*/ 480 w 1106"/>
                <a:gd name="T65" fmla="*/ 720 h 744"/>
                <a:gd name="T66" fmla="*/ 514 w 1106"/>
                <a:gd name="T67" fmla="*/ 728 h 744"/>
                <a:gd name="T68" fmla="*/ 546 w 1106"/>
                <a:gd name="T69" fmla="*/ 678 h 744"/>
                <a:gd name="T70" fmla="*/ 584 w 1106"/>
                <a:gd name="T71" fmla="*/ 672 h 744"/>
                <a:gd name="T72" fmla="*/ 620 w 1106"/>
                <a:gd name="T73" fmla="*/ 656 h 744"/>
                <a:gd name="T74" fmla="*/ 670 w 1106"/>
                <a:gd name="T75" fmla="*/ 744 h 744"/>
                <a:gd name="T76" fmla="*/ 720 w 1106"/>
                <a:gd name="T77" fmla="*/ 744 h 744"/>
                <a:gd name="T78" fmla="*/ 934 w 1106"/>
                <a:gd name="T79" fmla="*/ 706 h 744"/>
                <a:gd name="T80" fmla="*/ 656 w 1106"/>
                <a:gd name="T81" fmla="*/ 620 h 744"/>
                <a:gd name="T82" fmla="*/ 676 w 1106"/>
                <a:gd name="T83" fmla="*/ 574 h 744"/>
                <a:gd name="T84" fmla="*/ 746 w 1106"/>
                <a:gd name="T85" fmla="*/ 512 h 744"/>
                <a:gd name="T86" fmla="*/ 778 w 1106"/>
                <a:gd name="T87" fmla="*/ 504 h 744"/>
                <a:gd name="T88" fmla="*/ 1068 w 1106"/>
                <a:gd name="T89" fmla="*/ 512 h 744"/>
                <a:gd name="T90" fmla="*/ 1102 w 1106"/>
                <a:gd name="T91" fmla="*/ 414 h 744"/>
                <a:gd name="T92" fmla="*/ 592 w 1106"/>
                <a:gd name="T93" fmla="*/ 626 h 744"/>
                <a:gd name="T94" fmla="*/ 540 w 1106"/>
                <a:gd name="T95" fmla="*/ 638 h 744"/>
                <a:gd name="T96" fmla="*/ 490 w 1106"/>
                <a:gd name="T97" fmla="*/ 618 h 744"/>
                <a:gd name="T98" fmla="*/ 466 w 1106"/>
                <a:gd name="T99" fmla="*/ 590 h 744"/>
                <a:gd name="T100" fmla="*/ 454 w 1106"/>
                <a:gd name="T101" fmla="*/ 538 h 744"/>
                <a:gd name="T102" fmla="*/ 472 w 1106"/>
                <a:gd name="T103" fmla="*/ 488 h 744"/>
                <a:gd name="T104" fmla="*/ 502 w 1106"/>
                <a:gd name="T105" fmla="*/ 462 h 744"/>
                <a:gd name="T106" fmla="*/ 554 w 1106"/>
                <a:gd name="T107" fmla="*/ 452 h 744"/>
                <a:gd name="T108" fmla="*/ 604 w 1106"/>
                <a:gd name="T109" fmla="*/ 470 h 744"/>
                <a:gd name="T110" fmla="*/ 628 w 1106"/>
                <a:gd name="T111" fmla="*/ 498 h 744"/>
                <a:gd name="T112" fmla="*/ 640 w 1106"/>
                <a:gd name="T113" fmla="*/ 550 h 744"/>
                <a:gd name="T114" fmla="*/ 622 w 1106"/>
                <a:gd name="T115" fmla="*/ 600 h 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06" h="744">
                  <a:moveTo>
                    <a:pt x="1102" y="414"/>
                  </a:moveTo>
                  <a:lnTo>
                    <a:pt x="982" y="434"/>
                  </a:lnTo>
                  <a:lnTo>
                    <a:pt x="1036" y="350"/>
                  </a:lnTo>
                  <a:lnTo>
                    <a:pt x="1026" y="344"/>
                  </a:lnTo>
                  <a:lnTo>
                    <a:pt x="958" y="440"/>
                  </a:lnTo>
                  <a:lnTo>
                    <a:pt x="772" y="472"/>
                  </a:lnTo>
                  <a:lnTo>
                    <a:pt x="886" y="292"/>
                  </a:lnTo>
                  <a:lnTo>
                    <a:pt x="874" y="284"/>
                  </a:lnTo>
                  <a:lnTo>
                    <a:pt x="736" y="478"/>
                  </a:lnTo>
                  <a:lnTo>
                    <a:pt x="668" y="490"/>
                  </a:lnTo>
                  <a:lnTo>
                    <a:pt x="668" y="490"/>
                  </a:lnTo>
                  <a:lnTo>
                    <a:pt x="660" y="472"/>
                  </a:lnTo>
                  <a:lnTo>
                    <a:pt x="648" y="456"/>
                  </a:lnTo>
                  <a:lnTo>
                    <a:pt x="648" y="456"/>
                  </a:lnTo>
                  <a:lnTo>
                    <a:pt x="638" y="446"/>
                  </a:lnTo>
                  <a:lnTo>
                    <a:pt x="628" y="438"/>
                  </a:lnTo>
                  <a:lnTo>
                    <a:pt x="616" y="430"/>
                  </a:lnTo>
                  <a:lnTo>
                    <a:pt x="604" y="424"/>
                  </a:lnTo>
                  <a:lnTo>
                    <a:pt x="626" y="358"/>
                  </a:lnTo>
                  <a:lnTo>
                    <a:pt x="856" y="240"/>
                  </a:lnTo>
                  <a:lnTo>
                    <a:pt x="848" y="226"/>
                  </a:lnTo>
                  <a:lnTo>
                    <a:pt x="636" y="326"/>
                  </a:lnTo>
                  <a:lnTo>
                    <a:pt x="694" y="142"/>
                  </a:lnTo>
                  <a:lnTo>
                    <a:pt x="792" y="92"/>
                  </a:lnTo>
                  <a:lnTo>
                    <a:pt x="786" y="80"/>
                  </a:lnTo>
                  <a:lnTo>
                    <a:pt x="702" y="120"/>
                  </a:lnTo>
                  <a:lnTo>
                    <a:pt x="738" y="8"/>
                  </a:lnTo>
                  <a:lnTo>
                    <a:pt x="718" y="0"/>
                  </a:lnTo>
                  <a:lnTo>
                    <a:pt x="676" y="116"/>
                  </a:lnTo>
                  <a:lnTo>
                    <a:pt x="630" y="26"/>
                  </a:lnTo>
                  <a:lnTo>
                    <a:pt x="620" y="32"/>
                  </a:lnTo>
                  <a:lnTo>
                    <a:pt x="668" y="138"/>
                  </a:lnTo>
                  <a:lnTo>
                    <a:pt x="604" y="316"/>
                  </a:lnTo>
                  <a:lnTo>
                    <a:pt x="506" y="126"/>
                  </a:lnTo>
                  <a:lnTo>
                    <a:pt x="492" y="134"/>
                  </a:lnTo>
                  <a:lnTo>
                    <a:pt x="592" y="350"/>
                  </a:lnTo>
                  <a:lnTo>
                    <a:pt x="568" y="412"/>
                  </a:lnTo>
                  <a:lnTo>
                    <a:pt x="568" y="412"/>
                  </a:lnTo>
                  <a:lnTo>
                    <a:pt x="544" y="410"/>
                  </a:lnTo>
                  <a:lnTo>
                    <a:pt x="520" y="414"/>
                  </a:lnTo>
                  <a:lnTo>
                    <a:pt x="496" y="420"/>
                  </a:lnTo>
                  <a:lnTo>
                    <a:pt x="474" y="432"/>
                  </a:lnTo>
                  <a:lnTo>
                    <a:pt x="432" y="386"/>
                  </a:lnTo>
                  <a:lnTo>
                    <a:pt x="446" y="128"/>
                  </a:lnTo>
                  <a:lnTo>
                    <a:pt x="430" y="126"/>
                  </a:lnTo>
                  <a:lnTo>
                    <a:pt x="410" y="362"/>
                  </a:lnTo>
                  <a:lnTo>
                    <a:pt x="278" y="218"/>
                  </a:lnTo>
                  <a:lnTo>
                    <a:pt x="284" y="108"/>
                  </a:lnTo>
                  <a:lnTo>
                    <a:pt x="272" y="106"/>
                  </a:lnTo>
                  <a:lnTo>
                    <a:pt x="262" y="200"/>
                  </a:lnTo>
                  <a:lnTo>
                    <a:pt x="182" y="110"/>
                  </a:lnTo>
                  <a:lnTo>
                    <a:pt x="166" y="124"/>
                  </a:lnTo>
                  <a:lnTo>
                    <a:pt x="246" y="218"/>
                  </a:lnTo>
                  <a:lnTo>
                    <a:pt x="146" y="214"/>
                  </a:lnTo>
                  <a:lnTo>
                    <a:pt x="146" y="228"/>
                  </a:lnTo>
                  <a:lnTo>
                    <a:pt x="262" y="238"/>
                  </a:lnTo>
                  <a:lnTo>
                    <a:pt x="384" y="384"/>
                  </a:lnTo>
                  <a:lnTo>
                    <a:pt x="172" y="374"/>
                  </a:lnTo>
                  <a:lnTo>
                    <a:pt x="170" y="390"/>
                  </a:lnTo>
                  <a:lnTo>
                    <a:pt x="408" y="412"/>
                  </a:lnTo>
                  <a:lnTo>
                    <a:pt x="446" y="458"/>
                  </a:lnTo>
                  <a:lnTo>
                    <a:pt x="446" y="458"/>
                  </a:lnTo>
                  <a:lnTo>
                    <a:pt x="438" y="468"/>
                  </a:lnTo>
                  <a:lnTo>
                    <a:pt x="430" y="480"/>
                  </a:lnTo>
                  <a:lnTo>
                    <a:pt x="424" y="490"/>
                  </a:lnTo>
                  <a:lnTo>
                    <a:pt x="420" y="504"/>
                  </a:lnTo>
                  <a:lnTo>
                    <a:pt x="416" y="516"/>
                  </a:lnTo>
                  <a:lnTo>
                    <a:pt x="414" y="528"/>
                  </a:lnTo>
                  <a:lnTo>
                    <a:pt x="414" y="542"/>
                  </a:lnTo>
                  <a:lnTo>
                    <a:pt x="414" y="554"/>
                  </a:lnTo>
                  <a:lnTo>
                    <a:pt x="360" y="566"/>
                  </a:lnTo>
                  <a:lnTo>
                    <a:pt x="142" y="426"/>
                  </a:lnTo>
                  <a:lnTo>
                    <a:pt x="134" y="440"/>
                  </a:lnTo>
                  <a:lnTo>
                    <a:pt x="326" y="574"/>
                  </a:lnTo>
                  <a:lnTo>
                    <a:pt x="136" y="616"/>
                  </a:lnTo>
                  <a:lnTo>
                    <a:pt x="44" y="556"/>
                  </a:lnTo>
                  <a:lnTo>
                    <a:pt x="38" y="566"/>
                  </a:lnTo>
                  <a:lnTo>
                    <a:pt x="114" y="620"/>
                  </a:lnTo>
                  <a:lnTo>
                    <a:pt x="0" y="646"/>
                  </a:lnTo>
                  <a:lnTo>
                    <a:pt x="0" y="650"/>
                  </a:lnTo>
                  <a:lnTo>
                    <a:pt x="2" y="664"/>
                  </a:lnTo>
                  <a:lnTo>
                    <a:pt x="124" y="644"/>
                  </a:lnTo>
                  <a:lnTo>
                    <a:pt x="68" y="728"/>
                  </a:lnTo>
                  <a:lnTo>
                    <a:pt x="80" y="736"/>
                  </a:lnTo>
                  <a:lnTo>
                    <a:pt x="146" y="640"/>
                  </a:lnTo>
                  <a:lnTo>
                    <a:pt x="334" y="606"/>
                  </a:lnTo>
                  <a:lnTo>
                    <a:pt x="246" y="744"/>
                  </a:lnTo>
                  <a:lnTo>
                    <a:pt x="268" y="744"/>
                  </a:lnTo>
                  <a:lnTo>
                    <a:pt x="370" y="600"/>
                  </a:lnTo>
                  <a:lnTo>
                    <a:pt x="422" y="592"/>
                  </a:lnTo>
                  <a:lnTo>
                    <a:pt x="422" y="592"/>
                  </a:lnTo>
                  <a:lnTo>
                    <a:pt x="432" y="612"/>
                  </a:lnTo>
                  <a:lnTo>
                    <a:pt x="446" y="632"/>
                  </a:lnTo>
                  <a:lnTo>
                    <a:pt x="446" y="632"/>
                  </a:lnTo>
                  <a:lnTo>
                    <a:pt x="458" y="644"/>
                  </a:lnTo>
                  <a:lnTo>
                    <a:pt x="470" y="652"/>
                  </a:lnTo>
                  <a:lnTo>
                    <a:pt x="482" y="660"/>
                  </a:lnTo>
                  <a:lnTo>
                    <a:pt x="496" y="668"/>
                  </a:lnTo>
                  <a:lnTo>
                    <a:pt x="480" y="720"/>
                  </a:lnTo>
                  <a:lnTo>
                    <a:pt x="434" y="744"/>
                  </a:lnTo>
                  <a:lnTo>
                    <a:pt x="520" y="744"/>
                  </a:lnTo>
                  <a:lnTo>
                    <a:pt x="514" y="728"/>
                  </a:lnTo>
                  <a:lnTo>
                    <a:pt x="532" y="676"/>
                  </a:lnTo>
                  <a:lnTo>
                    <a:pt x="532" y="676"/>
                  </a:lnTo>
                  <a:lnTo>
                    <a:pt x="546" y="678"/>
                  </a:lnTo>
                  <a:lnTo>
                    <a:pt x="558" y="676"/>
                  </a:lnTo>
                  <a:lnTo>
                    <a:pt x="572" y="674"/>
                  </a:lnTo>
                  <a:lnTo>
                    <a:pt x="584" y="672"/>
                  </a:lnTo>
                  <a:lnTo>
                    <a:pt x="596" y="668"/>
                  </a:lnTo>
                  <a:lnTo>
                    <a:pt x="608" y="662"/>
                  </a:lnTo>
                  <a:lnTo>
                    <a:pt x="620" y="656"/>
                  </a:lnTo>
                  <a:lnTo>
                    <a:pt x="632" y="648"/>
                  </a:lnTo>
                  <a:lnTo>
                    <a:pt x="672" y="692"/>
                  </a:lnTo>
                  <a:lnTo>
                    <a:pt x="670" y="744"/>
                  </a:lnTo>
                  <a:lnTo>
                    <a:pt x="692" y="744"/>
                  </a:lnTo>
                  <a:lnTo>
                    <a:pt x="696" y="718"/>
                  </a:lnTo>
                  <a:lnTo>
                    <a:pt x="720" y="744"/>
                  </a:lnTo>
                  <a:lnTo>
                    <a:pt x="762" y="744"/>
                  </a:lnTo>
                  <a:lnTo>
                    <a:pt x="720" y="696"/>
                  </a:lnTo>
                  <a:lnTo>
                    <a:pt x="934" y="706"/>
                  </a:lnTo>
                  <a:lnTo>
                    <a:pt x="934" y="690"/>
                  </a:lnTo>
                  <a:lnTo>
                    <a:pt x="696" y="668"/>
                  </a:lnTo>
                  <a:lnTo>
                    <a:pt x="656" y="620"/>
                  </a:lnTo>
                  <a:lnTo>
                    <a:pt x="656" y="620"/>
                  </a:lnTo>
                  <a:lnTo>
                    <a:pt x="668" y="598"/>
                  </a:lnTo>
                  <a:lnTo>
                    <a:pt x="676" y="574"/>
                  </a:lnTo>
                  <a:lnTo>
                    <a:pt x="680" y="550"/>
                  </a:lnTo>
                  <a:lnTo>
                    <a:pt x="678" y="526"/>
                  </a:lnTo>
                  <a:lnTo>
                    <a:pt x="746" y="512"/>
                  </a:lnTo>
                  <a:lnTo>
                    <a:pt x="962" y="652"/>
                  </a:lnTo>
                  <a:lnTo>
                    <a:pt x="972" y="640"/>
                  </a:lnTo>
                  <a:lnTo>
                    <a:pt x="778" y="504"/>
                  </a:lnTo>
                  <a:lnTo>
                    <a:pt x="968" y="464"/>
                  </a:lnTo>
                  <a:lnTo>
                    <a:pt x="1060" y="524"/>
                  </a:lnTo>
                  <a:lnTo>
                    <a:pt x="1068" y="512"/>
                  </a:lnTo>
                  <a:lnTo>
                    <a:pt x="990" y="458"/>
                  </a:lnTo>
                  <a:lnTo>
                    <a:pt x="1106" y="434"/>
                  </a:lnTo>
                  <a:lnTo>
                    <a:pt x="1102" y="414"/>
                  </a:lnTo>
                  <a:close/>
                  <a:moveTo>
                    <a:pt x="608" y="614"/>
                  </a:moveTo>
                  <a:lnTo>
                    <a:pt x="608" y="614"/>
                  </a:lnTo>
                  <a:lnTo>
                    <a:pt x="592" y="626"/>
                  </a:lnTo>
                  <a:lnTo>
                    <a:pt x="576" y="632"/>
                  </a:lnTo>
                  <a:lnTo>
                    <a:pt x="558" y="636"/>
                  </a:lnTo>
                  <a:lnTo>
                    <a:pt x="540" y="638"/>
                  </a:lnTo>
                  <a:lnTo>
                    <a:pt x="522" y="634"/>
                  </a:lnTo>
                  <a:lnTo>
                    <a:pt x="506" y="628"/>
                  </a:lnTo>
                  <a:lnTo>
                    <a:pt x="490" y="618"/>
                  </a:lnTo>
                  <a:lnTo>
                    <a:pt x="476" y="606"/>
                  </a:lnTo>
                  <a:lnTo>
                    <a:pt x="476" y="606"/>
                  </a:lnTo>
                  <a:lnTo>
                    <a:pt x="466" y="590"/>
                  </a:lnTo>
                  <a:lnTo>
                    <a:pt x="458" y="574"/>
                  </a:lnTo>
                  <a:lnTo>
                    <a:pt x="454" y="556"/>
                  </a:lnTo>
                  <a:lnTo>
                    <a:pt x="454" y="538"/>
                  </a:lnTo>
                  <a:lnTo>
                    <a:pt x="456" y="520"/>
                  </a:lnTo>
                  <a:lnTo>
                    <a:pt x="464" y="504"/>
                  </a:lnTo>
                  <a:lnTo>
                    <a:pt x="472" y="488"/>
                  </a:lnTo>
                  <a:lnTo>
                    <a:pt x="486" y="474"/>
                  </a:lnTo>
                  <a:lnTo>
                    <a:pt x="486" y="474"/>
                  </a:lnTo>
                  <a:lnTo>
                    <a:pt x="502" y="462"/>
                  </a:lnTo>
                  <a:lnTo>
                    <a:pt x="518" y="456"/>
                  </a:lnTo>
                  <a:lnTo>
                    <a:pt x="536" y="452"/>
                  </a:lnTo>
                  <a:lnTo>
                    <a:pt x="554" y="452"/>
                  </a:lnTo>
                  <a:lnTo>
                    <a:pt x="572" y="454"/>
                  </a:lnTo>
                  <a:lnTo>
                    <a:pt x="588" y="460"/>
                  </a:lnTo>
                  <a:lnTo>
                    <a:pt x="604" y="470"/>
                  </a:lnTo>
                  <a:lnTo>
                    <a:pt x="618" y="482"/>
                  </a:lnTo>
                  <a:lnTo>
                    <a:pt x="618" y="482"/>
                  </a:lnTo>
                  <a:lnTo>
                    <a:pt x="628" y="498"/>
                  </a:lnTo>
                  <a:lnTo>
                    <a:pt x="636" y="516"/>
                  </a:lnTo>
                  <a:lnTo>
                    <a:pt x="640" y="532"/>
                  </a:lnTo>
                  <a:lnTo>
                    <a:pt x="640" y="550"/>
                  </a:lnTo>
                  <a:lnTo>
                    <a:pt x="638" y="568"/>
                  </a:lnTo>
                  <a:lnTo>
                    <a:pt x="630" y="586"/>
                  </a:lnTo>
                  <a:lnTo>
                    <a:pt x="622" y="600"/>
                  </a:lnTo>
                  <a:lnTo>
                    <a:pt x="608" y="614"/>
                  </a:lnTo>
                  <a:lnTo>
                    <a:pt x="608" y="614"/>
                  </a:lnTo>
                  <a:close/>
                </a:path>
              </a:pathLst>
            </a:custGeom>
            <a:solidFill>
              <a:srgbClr val="FEFFFF">
                <a:alpha val="4000"/>
              </a:srgbClr>
            </a:solidFill>
            <a:ln>
              <a:solidFill>
                <a:srgbClr val="FEFFFF">
                  <a:alpha val="13000"/>
                </a:srgbClr>
              </a:solidFill>
            </a:ln>
            <a:effectLst>
              <a:glow rad="101600">
                <a:srgbClr val="FEFFFF">
                  <a:alpha val="13000"/>
                </a:srgbClr>
              </a:glow>
            </a:effectLst>
          </p:spPr>
          <p:txBody>
            <a:bodyPr/>
            <a:lstStyle/>
            <a:p>
              <a:pPr eaLnBrk="0" hangingPunct="0">
                <a:defRPr/>
              </a:pPr>
              <a:endParaRPr lang="en-US"/>
            </a:p>
          </p:txBody>
        </p:sp>
        <p:sp>
          <p:nvSpPr>
            <p:cNvPr id="1039" name="Freeform 16"/>
            <p:cNvSpPr>
              <a:spLocks noChangeAspect="1"/>
            </p:cNvSpPr>
            <p:nvPr/>
          </p:nvSpPr>
          <p:spPr bwMode="auto">
            <a:xfrm>
              <a:off x="8126715" y="6307559"/>
              <a:ext cx="976330" cy="550441"/>
            </a:xfrm>
            <a:custGeom>
              <a:avLst/>
              <a:gdLst>
                <a:gd name="T0" fmla="*/ 966285 w 972"/>
                <a:gd name="T1" fmla="*/ 345532 h 548"/>
                <a:gd name="T2" fmla="*/ 863831 w 972"/>
                <a:gd name="T3" fmla="*/ 233033 h 548"/>
                <a:gd name="T4" fmla="*/ 976330 w 972"/>
                <a:gd name="T5" fmla="*/ 210935 h 548"/>
                <a:gd name="T6" fmla="*/ 958250 w 972"/>
                <a:gd name="T7" fmla="*/ 122543 h 548"/>
                <a:gd name="T8" fmla="*/ 857804 w 972"/>
                <a:gd name="T9" fmla="*/ 200891 h 548"/>
                <a:gd name="T10" fmla="*/ 837715 w 972"/>
                <a:gd name="T11" fmla="*/ 98437 h 548"/>
                <a:gd name="T12" fmla="*/ 745305 w 972"/>
                <a:gd name="T13" fmla="*/ 321425 h 548"/>
                <a:gd name="T14" fmla="*/ 717181 w 972"/>
                <a:gd name="T15" fmla="*/ 122543 h 548"/>
                <a:gd name="T16" fmla="*/ 638833 w 972"/>
                <a:gd name="T17" fmla="*/ 435933 h 548"/>
                <a:gd name="T18" fmla="*/ 616735 w 972"/>
                <a:gd name="T19" fmla="*/ 423880 h 548"/>
                <a:gd name="T20" fmla="*/ 578566 w 972"/>
                <a:gd name="T21" fmla="*/ 413835 h 548"/>
                <a:gd name="T22" fmla="*/ 554459 w 972"/>
                <a:gd name="T23" fmla="*/ 413835 h 548"/>
                <a:gd name="T24" fmla="*/ 504236 w 972"/>
                <a:gd name="T25" fmla="*/ 313390 h 548"/>
                <a:gd name="T26" fmla="*/ 590619 w 972"/>
                <a:gd name="T27" fmla="*/ 100445 h 548"/>
                <a:gd name="T28" fmla="*/ 441960 w 972"/>
                <a:gd name="T29" fmla="*/ 132588 h 548"/>
                <a:gd name="T30" fmla="*/ 480129 w 972"/>
                <a:gd name="T31" fmla="*/ 24107 h 548"/>
                <a:gd name="T32" fmla="*/ 395755 w 972"/>
                <a:gd name="T33" fmla="*/ 0 h 548"/>
                <a:gd name="T34" fmla="*/ 411826 w 972"/>
                <a:gd name="T35" fmla="*/ 124552 h 548"/>
                <a:gd name="T36" fmla="*/ 313390 w 972"/>
                <a:gd name="T37" fmla="*/ 88392 h 548"/>
                <a:gd name="T38" fmla="*/ 460040 w 972"/>
                <a:gd name="T39" fmla="*/ 279238 h 548"/>
                <a:gd name="T40" fmla="*/ 273212 w 972"/>
                <a:gd name="T41" fmla="*/ 204909 h 548"/>
                <a:gd name="T42" fmla="*/ 504236 w 972"/>
                <a:gd name="T43" fmla="*/ 427898 h 548"/>
                <a:gd name="T44" fmla="*/ 492183 w 972"/>
                <a:gd name="T45" fmla="*/ 433924 h 548"/>
                <a:gd name="T46" fmla="*/ 472094 w 972"/>
                <a:gd name="T47" fmla="*/ 449996 h 548"/>
                <a:gd name="T48" fmla="*/ 454014 w 972"/>
                <a:gd name="T49" fmla="*/ 470085 h 548"/>
                <a:gd name="T50" fmla="*/ 441960 w 972"/>
                <a:gd name="T51" fmla="*/ 492183 h 548"/>
                <a:gd name="T52" fmla="*/ 333479 w 972"/>
                <a:gd name="T53" fmla="*/ 484147 h 548"/>
                <a:gd name="T54" fmla="*/ 190846 w 972"/>
                <a:gd name="T55" fmla="*/ 303345 h 548"/>
                <a:gd name="T56" fmla="*/ 142633 w 972"/>
                <a:gd name="T57" fmla="*/ 447987 h 548"/>
                <a:gd name="T58" fmla="*/ 70312 w 972"/>
                <a:gd name="T59" fmla="*/ 361604 h 548"/>
                <a:gd name="T60" fmla="*/ 2009 w 972"/>
                <a:gd name="T61" fmla="*/ 421871 h 548"/>
                <a:gd name="T62" fmla="*/ 0 w 972"/>
                <a:gd name="T63" fmla="*/ 441960 h 548"/>
                <a:gd name="T64" fmla="*/ 34151 w 972"/>
                <a:gd name="T65" fmla="*/ 528343 h 548"/>
                <a:gd name="T66" fmla="*/ 142633 w 972"/>
                <a:gd name="T67" fmla="*/ 474102 h 548"/>
                <a:gd name="T68" fmla="*/ 214953 w 972"/>
                <a:gd name="T69" fmla="*/ 550441 h 548"/>
                <a:gd name="T70" fmla="*/ 311381 w 972"/>
                <a:gd name="T71" fmla="*/ 514281 h 548"/>
                <a:gd name="T72" fmla="*/ 429907 w 972"/>
                <a:gd name="T73" fmla="*/ 540396 h 548"/>
                <a:gd name="T74" fmla="*/ 466067 w 972"/>
                <a:gd name="T75" fmla="*/ 550441 h 548"/>
                <a:gd name="T76" fmla="*/ 468076 w 972"/>
                <a:gd name="T77" fmla="*/ 534370 h 548"/>
                <a:gd name="T78" fmla="*/ 476112 w 972"/>
                <a:gd name="T79" fmla="*/ 506245 h 548"/>
                <a:gd name="T80" fmla="*/ 494192 w 972"/>
                <a:gd name="T81" fmla="*/ 480129 h 548"/>
                <a:gd name="T82" fmla="*/ 518299 w 972"/>
                <a:gd name="T83" fmla="*/ 462049 h 548"/>
                <a:gd name="T84" fmla="*/ 534370 w 972"/>
                <a:gd name="T85" fmla="*/ 456022 h 548"/>
                <a:gd name="T86" fmla="*/ 572539 w 972"/>
                <a:gd name="T87" fmla="*/ 452004 h 548"/>
                <a:gd name="T88" fmla="*/ 608700 w 972"/>
                <a:gd name="T89" fmla="*/ 462049 h 548"/>
                <a:gd name="T90" fmla="*/ 636824 w 972"/>
                <a:gd name="T91" fmla="*/ 484147 h 548"/>
                <a:gd name="T92" fmla="*/ 656913 w 972"/>
                <a:gd name="T93" fmla="*/ 518298 h 548"/>
                <a:gd name="T94" fmla="*/ 660931 w 972"/>
                <a:gd name="T95" fmla="*/ 534370 h 548"/>
                <a:gd name="T96" fmla="*/ 699100 w 972"/>
                <a:gd name="T97" fmla="*/ 550441 h 548"/>
                <a:gd name="T98" fmla="*/ 697092 w 972"/>
                <a:gd name="T99" fmla="*/ 528343 h 548"/>
                <a:gd name="T100" fmla="*/ 693074 w 972"/>
                <a:gd name="T101" fmla="*/ 506245 h 548"/>
                <a:gd name="T102" fmla="*/ 683029 w 972"/>
                <a:gd name="T103" fmla="*/ 482138 h 548"/>
                <a:gd name="T104" fmla="*/ 666958 w 972"/>
                <a:gd name="T105" fmla="*/ 460040 h 548"/>
                <a:gd name="T106" fmla="*/ 966285 w 972"/>
                <a:gd name="T107" fmla="*/ 361604 h 54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72" h="548">
                  <a:moveTo>
                    <a:pt x="962" y="360"/>
                  </a:moveTo>
                  <a:lnTo>
                    <a:pt x="962" y="344"/>
                  </a:lnTo>
                  <a:lnTo>
                    <a:pt x="756" y="352"/>
                  </a:lnTo>
                  <a:lnTo>
                    <a:pt x="860" y="232"/>
                  </a:lnTo>
                  <a:lnTo>
                    <a:pt x="972" y="222"/>
                  </a:lnTo>
                  <a:lnTo>
                    <a:pt x="972" y="210"/>
                  </a:lnTo>
                  <a:lnTo>
                    <a:pt x="874" y="214"/>
                  </a:lnTo>
                  <a:lnTo>
                    <a:pt x="954" y="122"/>
                  </a:lnTo>
                  <a:lnTo>
                    <a:pt x="940" y="108"/>
                  </a:lnTo>
                  <a:lnTo>
                    <a:pt x="854" y="200"/>
                  </a:lnTo>
                  <a:lnTo>
                    <a:pt x="846" y="98"/>
                  </a:lnTo>
                  <a:lnTo>
                    <a:pt x="834" y="98"/>
                  </a:lnTo>
                  <a:lnTo>
                    <a:pt x="838" y="218"/>
                  </a:lnTo>
                  <a:lnTo>
                    <a:pt x="742" y="320"/>
                  </a:lnTo>
                  <a:lnTo>
                    <a:pt x="728" y="122"/>
                  </a:lnTo>
                  <a:lnTo>
                    <a:pt x="714" y="122"/>
                  </a:lnTo>
                  <a:lnTo>
                    <a:pt x="720" y="344"/>
                  </a:lnTo>
                  <a:lnTo>
                    <a:pt x="636" y="434"/>
                  </a:lnTo>
                  <a:lnTo>
                    <a:pt x="614" y="422"/>
                  </a:lnTo>
                  <a:lnTo>
                    <a:pt x="590" y="414"/>
                  </a:lnTo>
                  <a:lnTo>
                    <a:pt x="576" y="412"/>
                  </a:lnTo>
                  <a:lnTo>
                    <a:pt x="564" y="412"/>
                  </a:lnTo>
                  <a:lnTo>
                    <a:pt x="552" y="412"/>
                  </a:lnTo>
                  <a:lnTo>
                    <a:pt x="538" y="414"/>
                  </a:lnTo>
                  <a:lnTo>
                    <a:pt x="502" y="312"/>
                  </a:lnTo>
                  <a:lnTo>
                    <a:pt x="602" y="108"/>
                  </a:lnTo>
                  <a:lnTo>
                    <a:pt x="588" y="100"/>
                  </a:lnTo>
                  <a:lnTo>
                    <a:pt x="492" y="282"/>
                  </a:lnTo>
                  <a:lnTo>
                    <a:pt x="440" y="132"/>
                  </a:lnTo>
                  <a:lnTo>
                    <a:pt x="488" y="30"/>
                  </a:lnTo>
                  <a:lnTo>
                    <a:pt x="478" y="24"/>
                  </a:lnTo>
                  <a:lnTo>
                    <a:pt x="432" y="112"/>
                  </a:lnTo>
                  <a:lnTo>
                    <a:pt x="394" y="0"/>
                  </a:lnTo>
                  <a:lnTo>
                    <a:pt x="374" y="6"/>
                  </a:lnTo>
                  <a:lnTo>
                    <a:pt x="410" y="124"/>
                  </a:lnTo>
                  <a:lnTo>
                    <a:pt x="318" y="78"/>
                  </a:lnTo>
                  <a:lnTo>
                    <a:pt x="312" y="88"/>
                  </a:lnTo>
                  <a:lnTo>
                    <a:pt x="416" y="144"/>
                  </a:lnTo>
                  <a:lnTo>
                    <a:pt x="458" y="278"/>
                  </a:lnTo>
                  <a:lnTo>
                    <a:pt x="278" y="192"/>
                  </a:lnTo>
                  <a:lnTo>
                    <a:pt x="272" y="204"/>
                  </a:lnTo>
                  <a:lnTo>
                    <a:pt x="466" y="308"/>
                  </a:lnTo>
                  <a:lnTo>
                    <a:pt x="502" y="426"/>
                  </a:lnTo>
                  <a:lnTo>
                    <a:pt x="490" y="432"/>
                  </a:lnTo>
                  <a:lnTo>
                    <a:pt x="480" y="440"/>
                  </a:lnTo>
                  <a:lnTo>
                    <a:pt x="470" y="448"/>
                  </a:lnTo>
                  <a:lnTo>
                    <a:pt x="460" y="458"/>
                  </a:lnTo>
                  <a:lnTo>
                    <a:pt x="452" y="468"/>
                  </a:lnTo>
                  <a:lnTo>
                    <a:pt x="446" y="478"/>
                  </a:lnTo>
                  <a:lnTo>
                    <a:pt x="440" y="490"/>
                  </a:lnTo>
                  <a:lnTo>
                    <a:pt x="434" y="502"/>
                  </a:lnTo>
                  <a:lnTo>
                    <a:pt x="332" y="482"/>
                  </a:lnTo>
                  <a:lnTo>
                    <a:pt x="202" y="294"/>
                  </a:lnTo>
                  <a:lnTo>
                    <a:pt x="190" y="302"/>
                  </a:lnTo>
                  <a:lnTo>
                    <a:pt x="298" y="476"/>
                  </a:lnTo>
                  <a:lnTo>
                    <a:pt x="142" y="446"/>
                  </a:lnTo>
                  <a:lnTo>
                    <a:pt x="80" y="354"/>
                  </a:lnTo>
                  <a:lnTo>
                    <a:pt x="70" y="360"/>
                  </a:lnTo>
                  <a:lnTo>
                    <a:pt x="120" y="442"/>
                  </a:lnTo>
                  <a:lnTo>
                    <a:pt x="2" y="420"/>
                  </a:lnTo>
                  <a:lnTo>
                    <a:pt x="0" y="426"/>
                  </a:lnTo>
                  <a:lnTo>
                    <a:pt x="0" y="440"/>
                  </a:lnTo>
                  <a:lnTo>
                    <a:pt x="120" y="468"/>
                  </a:lnTo>
                  <a:lnTo>
                    <a:pt x="34" y="526"/>
                  </a:lnTo>
                  <a:lnTo>
                    <a:pt x="40" y="536"/>
                  </a:lnTo>
                  <a:lnTo>
                    <a:pt x="142" y="472"/>
                  </a:lnTo>
                  <a:lnTo>
                    <a:pt x="280" y="504"/>
                  </a:lnTo>
                  <a:lnTo>
                    <a:pt x="214" y="548"/>
                  </a:lnTo>
                  <a:lnTo>
                    <a:pt x="250" y="548"/>
                  </a:lnTo>
                  <a:lnTo>
                    <a:pt x="310" y="512"/>
                  </a:lnTo>
                  <a:lnTo>
                    <a:pt x="428" y="538"/>
                  </a:lnTo>
                  <a:lnTo>
                    <a:pt x="426" y="548"/>
                  </a:lnTo>
                  <a:lnTo>
                    <a:pt x="464" y="548"/>
                  </a:lnTo>
                  <a:lnTo>
                    <a:pt x="466" y="532"/>
                  </a:lnTo>
                  <a:lnTo>
                    <a:pt x="468" y="518"/>
                  </a:lnTo>
                  <a:lnTo>
                    <a:pt x="474" y="504"/>
                  </a:lnTo>
                  <a:lnTo>
                    <a:pt x="482" y="490"/>
                  </a:lnTo>
                  <a:lnTo>
                    <a:pt x="492" y="478"/>
                  </a:lnTo>
                  <a:lnTo>
                    <a:pt x="504" y="468"/>
                  </a:lnTo>
                  <a:lnTo>
                    <a:pt x="516" y="460"/>
                  </a:lnTo>
                  <a:lnTo>
                    <a:pt x="532" y="454"/>
                  </a:lnTo>
                  <a:lnTo>
                    <a:pt x="550" y="450"/>
                  </a:lnTo>
                  <a:lnTo>
                    <a:pt x="570" y="450"/>
                  </a:lnTo>
                  <a:lnTo>
                    <a:pt x="588" y="454"/>
                  </a:lnTo>
                  <a:lnTo>
                    <a:pt x="606" y="460"/>
                  </a:lnTo>
                  <a:lnTo>
                    <a:pt x="622" y="470"/>
                  </a:lnTo>
                  <a:lnTo>
                    <a:pt x="634" y="482"/>
                  </a:lnTo>
                  <a:lnTo>
                    <a:pt x="646" y="498"/>
                  </a:lnTo>
                  <a:lnTo>
                    <a:pt x="654" y="516"/>
                  </a:lnTo>
                  <a:lnTo>
                    <a:pt x="658" y="532"/>
                  </a:lnTo>
                  <a:lnTo>
                    <a:pt x="658" y="548"/>
                  </a:lnTo>
                  <a:lnTo>
                    <a:pt x="696" y="548"/>
                  </a:lnTo>
                  <a:lnTo>
                    <a:pt x="694" y="526"/>
                  </a:lnTo>
                  <a:lnTo>
                    <a:pt x="690" y="504"/>
                  </a:lnTo>
                  <a:lnTo>
                    <a:pt x="686" y="492"/>
                  </a:lnTo>
                  <a:lnTo>
                    <a:pt x="680" y="480"/>
                  </a:lnTo>
                  <a:lnTo>
                    <a:pt x="672" y="470"/>
                  </a:lnTo>
                  <a:lnTo>
                    <a:pt x="664" y="458"/>
                  </a:lnTo>
                  <a:lnTo>
                    <a:pt x="736" y="376"/>
                  </a:lnTo>
                  <a:lnTo>
                    <a:pt x="962" y="360"/>
                  </a:lnTo>
                  <a:close/>
                </a:path>
              </a:pathLst>
            </a:custGeom>
            <a:solidFill>
              <a:srgbClr val="FEFFFF">
                <a:alpha val="76077"/>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027" name="Title Placeholder 1"/>
          <p:cNvSpPr>
            <a:spLocks noGrp="1"/>
          </p:cNvSpPr>
          <p:nvPr>
            <p:ph type="title"/>
          </p:nvPr>
        </p:nvSpPr>
        <p:spPr bwMode="auto">
          <a:xfrm>
            <a:off x="1987550" y="996950"/>
            <a:ext cx="14027150" cy="136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60678" tIns="80339" rIns="160678" bIns="80339" numCol="1" anchor="ctr" anchorCtr="0" compatLnSpc="1">
            <a:prstTxWarp prst="textNoShape">
              <a:avLst/>
            </a:prstTxWarp>
          </a:bodyPr>
          <a:lstStyle/>
          <a:p>
            <a:pPr lvl="0"/>
            <a:r>
              <a:rPr lang="en-US"/>
              <a:t>Click to edit Master title style</a:t>
            </a:r>
          </a:p>
        </p:txBody>
      </p:sp>
      <p:sp>
        <p:nvSpPr>
          <p:cNvPr id="1028" name="Text Placeholder 2"/>
          <p:cNvSpPr>
            <a:spLocks noGrp="1"/>
          </p:cNvSpPr>
          <p:nvPr>
            <p:ph type="body" idx="1"/>
          </p:nvPr>
        </p:nvSpPr>
        <p:spPr bwMode="auto">
          <a:xfrm>
            <a:off x="1987550" y="2667000"/>
            <a:ext cx="14027150" cy="597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60678" tIns="80339" rIns="160678" bIns="80339" numCol="1" anchor="ctr"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673013" y="8780463"/>
            <a:ext cx="4200525" cy="538162"/>
          </a:xfrm>
          <a:prstGeom prst="rect">
            <a:avLst/>
          </a:prstGeom>
        </p:spPr>
        <p:txBody>
          <a:bodyPr vert="horz" lIns="160678" tIns="80339" rIns="160678" bIns="80339" rtlCol="0" anchor="b"/>
          <a:lstStyle>
            <a:lvl1pPr algn="r" eaLnBrk="0" hangingPunct="0">
              <a:defRPr sz="1600" smtClean="0">
                <a:solidFill>
                  <a:schemeClr val="tx1">
                    <a:tint val="75000"/>
                  </a:schemeClr>
                </a:solidFill>
              </a:defRPr>
            </a:lvl1pPr>
          </a:lstStyle>
          <a:p>
            <a:pPr>
              <a:defRPr/>
            </a:pPr>
            <a:fld id="{E682C2CA-22E3-46D9-B64C-A382615ACEFA}" type="datetimeFigureOut">
              <a:rPr lang="zh-CN" altLang="en-US"/>
              <a:pPr>
                <a:defRPr/>
              </a:pPr>
              <a:t>2023/1/29</a:t>
            </a:fld>
            <a:endParaRPr lang="zh-CN" altLang="en-US"/>
          </a:p>
        </p:txBody>
      </p:sp>
      <p:sp>
        <p:nvSpPr>
          <p:cNvPr id="5" name="Footer Placeholder 4"/>
          <p:cNvSpPr>
            <a:spLocks noGrp="1"/>
          </p:cNvSpPr>
          <p:nvPr>
            <p:ph type="ftr" sz="quarter" idx="3"/>
          </p:nvPr>
        </p:nvSpPr>
        <p:spPr>
          <a:xfrm>
            <a:off x="2325688" y="8780463"/>
            <a:ext cx="10347325" cy="538162"/>
          </a:xfrm>
          <a:prstGeom prst="rect">
            <a:avLst/>
          </a:prstGeom>
        </p:spPr>
        <p:txBody>
          <a:bodyPr vert="horz" lIns="160678" tIns="80339" rIns="160678" bIns="80339" rtlCol="0" anchor="b"/>
          <a:lstStyle>
            <a:lvl1pPr algn="l" eaLnBrk="0" hangingPunct="0">
              <a:defRPr sz="1600">
                <a:solidFill>
                  <a:schemeClr val="tx1">
                    <a:tint val="75000"/>
                  </a:schemeClr>
                </a:solidFill>
              </a:defRPr>
            </a:lvl1pPr>
          </a:lstStyle>
          <a:p>
            <a:pPr>
              <a:defRPr/>
            </a:pPr>
            <a:endParaRPr lang="zh-CN" altLang="en-US"/>
          </a:p>
        </p:txBody>
      </p:sp>
      <p:sp>
        <p:nvSpPr>
          <p:cNvPr id="6" name="Slide Number Placeholder 5"/>
          <p:cNvSpPr>
            <a:spLocks noGrp="1"/>
          </p:cNvSpPr>
          <p:nvPr>
            <p:ph type="sldNum" sz="quarter" idx="4"/>
          </p:nvPr>
        </p:nvSpPr>
        <p:spPr>
          <a:xfrm>
            <a:off x="1127125" y="8780463"/>
            <a:ext cx="1198563" cy="538162"/>
          </a:xfrm>
          <a:prstGeom prst="rect">
            <a:avLst/>
          </a:prstGeom>
        </p:spPr>
        <p:txBody>
          <a:bodyPr vert="horz" lIns="160678" tIns="80339" rIns="160678" bIns="80339" rtlCol="0" anchor="b"/>
          <a:lstStyle>
            <a:lvl1pPr algn="l" eaLnBrk="0" hangingPunct="0">
              <a:defRPr sz="3200" smtClean="0">
                <a:solidFill>
                  <a:schemeClr val="tx1">
                    <a:tint val="75000"/>
                  </a:schemeClr>
                </a:solidFill>
              </a:defRPr>
            </a:lvl1pPr>
          </a:lstStyle>
          <a:p>
            <a:pPr>
              <a:defRPr/>
            </a:pPr>
            <a:fld id="{650F2570-82EB-44D5-87EE-033CF6A4753A}" type="slidenum">
              <a:rPr lang="zh-CN" altLang="en-US"/>
              <a:pPr>
                <a:defRPr/>
              </a:pPr>
              <a:t>‹#›</a:t>
            </a:fld>
            <a:endParaRPr lang="zh-CN" altLang="en-US"/>
          </a:p>
        </p:txBody>
      </p:sp>
    </p:spTree>
  </p:cSld>
  <p:clrMap bg1="dk1" tx1="lt1" bg2="dk2" tx2="lt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80" r:id="rId9"/>
    <p:sldLayoutId id="2147483778" r:id="rId10"/>
    <p:sldLayoutId id="2147483779" r:id="rId11"/>
    <p:sldLayoutId id="2147483781" r:id="rId12"/>
    <p:sldLayoutId id="2147483782" r:id="rId13"/>
  </p:sldLayoutIdLst>
  <p:txStyles>
    <p:titleStyle>
      <a:lvl1pPr algn="l" defTabSz="803275" rtl="0" eaLnBrk="1" fontAlgn="base" hangingPunct="1">
        <a:spcBef>
          <a:spcPct val="0"/>
        </a:spcBef>
        <a:spcAft>
          <a:spcPct val="0"/>
        </a:spcAft>
        <a:defRPr sz="5600" kern="1200">
          <a:solidFill>
            <a:schemeClr val="tx1"/>
          </a:solidFill>
          <a:latin typeface="+mj-lt"/>
          <a:ea typeface="Trebuchet MS" pitchFamily="34" charset="0"/>
          <a:cs typeface="Trebuchet MS"/>
        </a:defRPr>
      </a:lvl1pPr>
      <a:lvl2pPr algn="l" defTabSz="803275" rtl="0" eaLnBrk="1" fontAlgn="base" hangingPunct="1">
        <a:spcBef>
          <a:spcPct val="0"/>
        </a:spcBef>
        <a:spcAft>
          <a:spcPct val="0"/>
        </a:spcAft>
        <a:defRPr sz="5600">
          <a:solidFill>
            <a:schemeClr val="tx1"/>
          </a:solidFill>
          <a:latin typeface="Verdana" pitchFamily="34" charset="0"/>
          <a:ea typeface="Trebuchet MS" pitchFamily="34" charset="0"/>
          <a:cs typeface="Trebuchet MS" pitchFamily="34" charset="0"/>
        </a:defRPr>
      </a:lvl2pPr>
      <a:lvl3pPr algn="l" defTabSz="803275" rtl="0" eaLnBrk="1" fontAlgn="base" hangingPunct="1">
        <a:spcBef>
          <a:spcPct val="0"/>
        </a:spcBef>
        <a:spcAft>
          <a:spcPct val="0"/>
        </a:spcAft>
        <a:defRPr sz="5600">
          <a:solidFill>
            <a:schemeClr val="tx1"/>
          </a:solidFill>
          <a:latin typeface="Verdana" pitchFamily="34" charset="0"/>
          <a:ea typeface="Trebuchet MS" pitchFamily="34" charset="0"/>
          <a:cs typeface="Trebuchet MS" pitchFamily="34" charset="0"/>
        </a:defRPr>
      </a:lvl3pPr>
      <a:lvl4pPr algn="l" defTabSz="803275" rtl="0" eaLnBrk="1" fontAlgn="base" hangingPunct="1">
        <a:spcBef>
          <a:spcPct val="0"/>
        </a:spcBef>
        <a:spcAft>
          <a:spcPct val="0"/>
        </a:spcAft>
        <a:defRPr sz="5600">
          <a:solidFill>
            <a:schemeClr val="tx1"/>
          </a:solidFill>
          <a:latin typeface="Verdana" pitchFamily="34" charset="0"/>
          <a:ea typeface="Trebuchet MS" pitchFamily="34" charset="0"/>
          <a:cs typeface="Trebuchet MS" pitchFamily="34" charset="0"/>
        </a:defRPr>
      </a:lvl4pPr>
      <a:lvl5pPr algn="l" defTabSz="803275" rtl="0" eaLnBrk="1" fontAlgn="base" hangingPunct="1">
        <a:spcBef>
          <a:spcPct val="0"/>
        </a:spcBef>
        <a:spcAft>
          <a:spcPct val="0"/>
        </a:spcAft>
        <a:defRPr sz="5600">
          <a:solidFill>
            <a:schemeClr val="tx1"/>
          </a:solidFill>
          <a:latin typeface="Verdana" pitchFamily="34" charset="0"/>
          <a:ea typeface="Trebuchet MS" pitchFamily="34" charset="0"/>
          <a:cs typeface="Trebuchet MS"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601663" indent="-601663" algn="l" defTabSz="803275" rtl="0" eaLnBrk="1" fontAlgn="base" hangingPunct="1">
        <a:spcBef>
          <a:spcPct val="20000"/>
        </a:spcBef>
        <a:spcAft>
          <a:spcPts val="1050"/>
        </a:spcAft>
        <a:buClr>
          <a:schemeClr val="tx2"/>
        </a:buClr>
        <a:buFont typeface="Wingdings 2" pitchFamily="18" charset="2"/>
        <a:buChar char=""/>
        <a:defRPr sz="3200" kern="1200">
          <a:solidFill>
            <a:schemeClr val="tx1"/>
          </a:solidFill>
          <a:latin typeface="+mn-lt"/>
          <a:ea typeface="+mn-ea"/>
          <a:cs typeface="+mn-cs"/>
        </a:defRPr>
      </a:lvl1pPr>
      <a:lvl2pPr marL="1304925" indent="-501650" algn="l" defTabSz="803275" rtl="0" eaLnBrk="1" fontAlgn="base" hangingPunct="1">
        <a:spcBef>
          <a:spcPct val="20000"/>
        </a:spcBef>
        <a:spcAft>
          <a:spcPts val="1050"/>
        </a:spcAft>
        <a:buClr>
          <a:schemeClr val="tx2"/>
        </a:buClr>
        <a:buFont typeface="Wingdings 2" pitchFamily="18" charset="2"/>
        <a:buChar char=""/>
        <a:defRPr sz="2800" kern="1200">
          <a:solidFill>
            <a:schemeClr val="tx1"/>
          </a:solidFill>
          <a:latin typeface="+mn-lt"/>
          <a:ea typeface="+mn-ea"/>
          <a:cs typeface="+mn-cs"/>
        </a:defRPr>
      </a:lvl2pPr>
      <a:lvl3pPr marL="2008188" indent="-401638" algn="l" defTabSz="803275" rtl="0" eaLnBrk="1" fontAlgn="base" hangingPunct="1">
        <a:spcBef>
          <a:spcPct val="20000"/>
        </a:spcBef>
        <a:spcAft>
          <a:spcPts val="1050"/>
        </a:spcAft>
        <a:buClr>
          <a:schemeClr val="tx2"/>
        </a:buClr>
        <a:buFont typeface="Wingdings 2" pitchFamily="18" charset="2"/>
        <a:buChar char=""/>
        <a:defRPr sz="2500" kern="1200">
          <a:solidFill>
            <a:schemeClr val="tx1"/>
          </a:solidFill>
          <a:latin typeface="+mn-lt"/>
          <a:ea typeface="+mn-ea"/>
          <a:cs typeface="+mn-cs"/>
        </a:defRPr>
      </a:lvl3pPr>
      <a:lvl4pPr marL="2811463" indent="-401638" algn="l" defTabSz="803275" rtl="0" eaLnBrk="1" fontAlgn="base" hangingPunct="1">
        <a:spcBef>
          <a:spcPct val="20000"/>
        </a:spcBef>
        <a:spcAft>
          <a:spcPts val="1050"/>
        </a:spcAft>
        <a:buClr>
          <a:schemeClr val="tx2"/>
        </a:buClr>
        <a:buFont typeface="Wingdings 2" pitchFamily="18" charset="2"/>
        <a:buChar char=""/>
        <a:defRPr sz="2100" kern="1200">
          <a:solidFill>
            <a:schemeClr val="tx1"/>
          </a:solidFill>
          <a:latin typeface="+mn-lt"/>
          <a:ea typeface="+mn-ea"/>
          <a:cs typeface="+mn-cs"/>
        </a:defRPr>
      </a:lvl4pPr>
      <a:lvl5pPr marL="3614738" indent="-401638" algn="l" defTabSz="803275" rtl="0" eaLnBrk="1" fontAlgn="base" hangingPunct="1">
        <a:spcBef>
          <a:spcPct val="20000"/>
        </a:spcBef>
        <a:spcAft>
          <a:spcPts val="1050"/>
        </a:spcAft>
        <a:buClr>
          <a:schemeClr val="tx2"/>
        </a:buClr>
        <a:buFont typeface="Wingdings 2" pitchFamily="18" charset="2"/>
        <a:buChar char=""/>
        <a:defRPr sz="2100" kern="1200">
          <a:solidFill>
            <a:schemeClr val="tx1"/>
          </a:solidFill>
          <a:latin typeface="+mn-lt"/>
          <a:ea typeface="+mn-ea"/>
          <a:cs typeface="+mn-cs"/>
        </a:defRPr>
      </a:lvl5pPr>
      <a:lvl6pPr marL="4418655" indent="-401696" algn="l" defTabSz="803392" rtl="0" eaLnBrk="1" latinLnBrk="0" hangingPunct="1">
        <a:spcBef>
          <a:spcPct val="20000"/>
        </a:spcBef>
        <a:buFont typeface="Arial"/>
        <a:buChar char="•"/>
        <a:defRPr sz="3500" kern="1200">
          <a:solidFill>
            <a:schemeClr val="tx1"/>
          </a:solidFill>
          <a:latin typeface="+mn-lt"/>
          <a:ea typeface="+mn-ea"/>
          <a:cs typeface="+mn-cs"/>
        </a:defRPr>
      </a:lvl6pPr>
      <a:lvl7pPr marL="5222047" indent="-401696" algn="l" defTabSz="803392" rtl="0" eaLnBrk="1" latinLnBrk="0" hangingPunct="1">
        <a:spcBef>
          <a:spcPct val="20000"/>
        </a:spcBef>
        <a:buFont typeface="Arial"/>
        <a:buChar char="•"/>
        <a:defRPr sz="3500" kern="1200">
          <a:solidFill>
            <a:schemeClr val="tx1"/>
          </a:solidFill>
          <a:latin typeface="+mn-lt"/>
          <a:ea typeface="+mn-ea"/>
          <a:cs typeface="+mn-cs"/>
        </a:defRPr>
      </a:lvl7pPr>
      <a:lvl8pPr marL="6025439" indent="-401696" algn="l" defTabSz="803392" rtl="0" eaLnBrk="1" latinLnBrk="0" hangingPunct="1">
        <a:spcBef>
          <a:spcPct val="20000"/>
        </a:spcBef>
        <a:buFont typeface="Arial"/>
        <a:buChar char="•"/>
        <a:defRPr sz="3500" kern="1200">
          <a:solidFill>
            <a:schemeClr val="tx1"/>
          </a:solidFill>
          <a:latin typeface="+mn-lt"/>
          <a:ea typeface="+mn-ea"/>
          <a:cs typeface="+mn-cs"/>
        </a:defRPr>
      </a:lvl8pPr>
      <a:lvl9pPr marL="6828831" indent="-401696" algn="l" defTabSz="803392" rtl="0" eaLnBrk="1" latinLnBrk="0" hangingPunct="1">
        <a:spcBef>
          <a:spcPct val="20000"/>
        </a:spcBef>
        <a:buFont typeface="Arial"/>
        <a:buChar char="•"/>
        <a:defRPr sz="3500" kern="1200">
          <a:solidFill>
            <a:schemeClr val="tx1"/>
          </a:solidFill>
          <a:latin typeface="+mn-lt"/>
          <a:ea typeface="+mn-ea"/>
          <a:cs typeface="+mn-cs"/>
        </a:defRPr>
      </a:lvl9pPr>
    </p:bodyStyle>
    <p:otherStyle>
      <a:defPPr>
        <a:defRPr lang="en-US"/>
      </a:defPPr>
      <a:lvl1pPr marL="0" algn="l" defTabSz="803392" rtl="0" eaLnBrk="1" latinLnBrk="0" hangingPunct="1">
        <a:defRPr sz="3200" kern="1200">
          <a:solidFill>
            <a:schemeClr val="tx1"/>
          </a:solidFill>
          <a:latin typeface="+mn-lt"/>
          <a:ea typeface="+mn-ea"/>
          <a:cs typeface="+mn-cs"/>
        </a:defRPr>
      </a:lvl1pPr>
      <a:lvl2pPr marL="803392" algn="l" defTabSz="803392" rtl="0" eaLnBrk="1" latinLnBrk="0" hangingPunct="1">
        <a:defRPr sz="3200" kern="1200">
          <a:solidFill>
            <a:schemeClr val="tx1"/>
          </a:solidFill>
          <a:latin typeface="+mn-lt"/>
          <a:ea typeface="+mn-ea"/>
          <a:cs typeface="+mn-cs"/>
        </a:defRPr>
      </a:lvl2pPr>
      <a:lvl3pPr marL="1606784" algn="l" defTabSz="803392" rtl="0" eaLnBrk="1" latinLnBrk="0" hangingPunct="1">
        <a:defRPr sz="3200" kern="1200">
          <a:solidFill>
            <a:schemeClr val="tx1"/>
          </a:solidFill>
          <a:latin typeface="+mn-lt"/>
          <a:ea typeface="+mn-ea"/>
          <a:cs typeface="+mn-cs"/>
        </a:defRPr>
      </a:lvl3pPr>
      <a:lvl4pPr marL="2410176" algn="l" defTabSz="803392" rtl="0" eaLnBrk="1" latinLnBrk="0" hangingPunct="1">
        <a:defRPr sz="3200" kern="1200">
          <a:solidFill>
            <a:schemeClr val="tx1"/>
          </a:solidFill>
          <a:latin typeface="+mn-lt"/>
          <a:ea typeface="+mn-ea"/>
          <a:cs typeface="+mn-cs"/>
        </a:defRPr>
      </a:lvl4pPr>
      <a:lvl5pPr marL="3213567" algn="l" defTabSz="803392" rtl="0" eaLnBrk="1" latinLnBrk="0" hangingPunct="1">
        <a:defRPr sz="3200" kern="1200">
          <a:solidFill>
            <a:schemeClr val="tx1"/>
          </a:solidFill>
          <a:latin typeface="+mn-lt"/>
          <a:ea typeface="+mn-ea"/>
          <a:cs typeface="+mn-cs"/>
        </a:defRPr>
      </a:lvl5pPr>
      <a:lvl6pPr marL="4016959" algn="l" defTabSz="803392" rtl="0" eaLnBrk="1" latinLnBrk="0" hangingPunct="1">
        <a:defRPr sz="3200" kern="1200">
          <a:solidFill>
            <a:schemeClr val="tx1"/>
          </a:solidFill>
          <a:latin typeface="+mn-lt"/>
          <a:ea typeface="+mn-ea"/>
          <a:cs typeface="+mn-cs"/>
        </a:defRPr>
      </a:lvl6pPr>
      <a:lvl7pPr marL="4820351" algn="l" defTabSz="803392" rtl="0" eaLnBrk="1" latinLnBrk="0" hangingPunct="1">
        <a:defRPr sz="3200" kern="1200">
          <a:solidFill>
            <a:schemeClr val="tx1"/>
          </a:solidFill>
          <a:latin typeface="+mn-lt"/>
          <a:ea typeface="+mn-ea"/>
          <a:cs typeface="+mn-cs"/>
        </a:defRPr>
      </a:lvl7pPr>
      <a:lvl8pPr marL="5623743" algn="l" defTabSz="803392" rtl="0" eaLnBrk="1" latinLnBrk="0" hangingPunct="1">
        <a:defRPr sz="3200" kern="1200">
          <a:solidFill>
            <a:schemeClr val="tx1"/>
          </a:solidFill>
          <a:latin typeface="+mn-lt"/>
          <a:ea typeface="+mn-ea"/>
          <a:cs typeface="+mn-cs"/>
        </a:defRPr>
      </a:lvl8pPr>
      <a:lvl9pPr marL="6427135" algn="l" defTabSz="803392" rtl="0" eaLnBrk="1" latinLnBrk="0" hangingPunct="1">
        <a:defRPr sz="3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xmlns="" id="{2C356660-5ABC-42BE-BCB6-14CABFE93355}"/>
              </a:ext>
            </a:extLst>
          </p:cNvPr>
          <p:cNvSpPr>
            <a:spLocks noGrp="1"/>
          </p:cNvSpPr>
          <p:nvPr>
            <p:ph type="title"/>
          </p:nvPr>
        </p:nvSpPr>
        <p:spPr bwMode="auto">
          <a:xfrm>
            <a:off x="900113" y="405154"/>
            <a:ext cx="16202025" cy="1686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xmlns="" id="{B1C165A3-D818-4110-ABED-2EE74C0FCDA6}"/>
              </a:ext>
            </a:extLst>
          </p:cNvPr>
          <p:cNvSpPr>
            <a:spLocks noGrp="1"/>
          </p:cNvSpPr>
          <p:nvPr>
            <p:ph type="body" idx="1"/>
          </p:nvPr>
        </p:nvSpPr>
        <p:spPr bwMode="auto">
          <a:xfrm>
            <a:off x="900113" y="2360666"/>
            <a:ext cx="16202025" cy="6676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xmlns="" id="{9D6421CE-447B-4056-A8B7-E5147A224AE8}"/>
              </a:ext>
            </a:extLst>
          </p:cNvPr>
          <p:cNvSpPr>
            <a:spLocks noGrp="1"/>
          </p:cNvSpPr>
          <p:nvPr>
            <p:ph type="dt" sz="half" idx="2"/>
          </p:nvPr>
        </p:nvSpPr>
        <p:spPr>
          <a:xfrm>
            <a:off x="900113" y="9377089"/>
            <a:ext cx="4200525" cy="538644"/>
          </a:xfrm>
          <a:prstGeom prst="rect">
            <a:avLst/>
          </a:prstGeom>
        </p:spPr>
        <p:txBody>
          <a:bodyPr vert="horz" lIns="91440" tIns="45720" rIns="91440" bIns="45720" rtlCol="0" anchor="ctr"/>
          <a:lstStyle>
            <a:lvl1pPr algn="l" eaLnBrk="1" fontAlgn="auto" hangingPunct="1">
              <a:spcBef>
                <a:spcPts val="0"/>
              </a:spcBef>
              <a:spcAft>
                <a:spcPts val="0"/>
              </a:spcAft>
              <a:defRPr sz="1770">
                <a:solidFill>
                  <a:schemeClr val="tx1">
                    <a:tint val="75000"/>
                  </a:schemeClr>
                </a:solidFill>
                <a:latin typeface="+mn-lt"/>
              </a:defRPr>
            </a:lvl1pPr>
          </a:lstStyle>
          <a:p>
            <a:pPr>
              <a:defRPr/>
            </a:pPr>
            <a:fld id="{37297D02-718B-4861-BE29-0186CDE78DE4}" type="datetimeFigureOut">
              <a:rPr lang="en-US"/>
              <a:pPr>
                <a:defRPr/>
              </a:pPr>
              <a:t>29-Jan-23</a:t>
            </a:fld>
            <a:endParaRPr lang="en-US"/>
          </a:p>
        </p:txBody>
      </p:sp>
      <p:sp>
        <p:nvSpPr>
          <p:cNvPr id="5" name="Footer Placeholder 4">
            <a:extLst>
              <a:ext uri="{FF2B5EF4-FFF2-40B4-BE49-F238E27FC236}">
                <a16:creationId xmlns:a16="http://schemas.microsoft.com/office/drawing/2014/main" xmlns="" id="{6C66626A-8502-467D-8F25-2F9064B240EF}"/>
              </a:ext>
            </a:extLst>
          </p:cNvPr>
          <p:cNvSpPr>
            <a:spLocks noGrp="1"/>
          </p:cNvSpPr>
          <p:nvPr>
            <p:ph type="ftr" sz="quarter" idx="3"/>
          </p:nvPr>
        </p:nvSpPr>
        <p:spPr>
          <a:xfrm>
            <a:off x="6150769" y="9377089"/>
            <a:ext cx="5700713" cy="538644"/>
          </a:xfrm>
          <a:prstGeom prst="rect">
            <a:avLst/>
          </a:prstGeom>
        </p:spPr>
        <p:txBody>
          <a:bodyPr vert="horz" lIns="91440" tIns="45720" rIns="91440" bIns="45720" rtlCol="0" anchor="ctr"/>
          <a:lstStyle>
            <a:lvl1pPr algn="ctr" eaLnBrk="1" fontAlgn="auto" hangingPunct="1">
              <a:spcBef>
                <a:spcPts val="0"/>
              </a:spcBef>
              <a:spcAft>
                <a:spcPts val="0"/>
              </a:spcAft>
              <a:defRPr sz="177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xmlns="" id="{93495A0D-FBA2-4D88-BF01-720D8FB8D105}"/>
              </a:ext>
            </a:extLst>
          </p:cNvPr>
          <p:cNvSpPr>
            <a:spLocks noGrp="1"/>
          </p:cNvSpPr>
          <p:nvPr>
            <p:ph type="sldNum" sz="quarter" idx="4"/>
          </p:nvPr>
        </p:nvSpPr>
        <p:spPr>
          <a:xfrm>
            <a:off x="12901613" y="9377089"/>
            <a:ext cx="4200525" cy="538644"/>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770">
                <a:solidFill>
                  <a:srgbClr val="898989"/>
                </a:solidFill>
                <a:latin typeface="Calibri" panose="020F0502020204030204" pitchFamily="34" charset="0"/>
              </a:defRPr>
            </a:lvl1pPr>
          </a:lstStyle>
          <a:p>
            <a:fld id="{A0695D9F-799E-41F8-A276-1E7E0911B047}" type="slidenum">
              <a:rPr lang="en-US" altLang="en-US"/>
              <a:pPr/>
              <a:t>‹#›</a:t>
            </a:fld>
            <a:endParaRPr lang="en-US" altLang="en-US"/>
          </a:p>
        </p:txBody>
      </p:sp>
    </p:spTree>
    <p:extLst>
      <p:ext uri="{BB962C8B-B14F-4D97-AF65-F5344CB8AC3E}">
        <p14:creationId xmlns:p14="http://schemas.microsoft.com/office/powerpoint/2010/main" val="200410951"/>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 id="2147483795" r:id="rId12"/>
    <p:sldLayoutId id="2147483796" r:id="rId13"/>
  </p:sldLayoutIdLst>
  <p:transition>
    <p:cut/>
  </p:transition>
  <p:txStyles>
    <p:titleStyle>
      <a:lvl1pPr algn="ctr" rtl="0" eaLnBrk="0" fontAlgn="base" hangingPunct="0">
        <a:spcBef>
          <a:spcPct val="0"/>
        </a:spcBef>
        <a:spcAft>
          <a:spcPct val="0"/>
        </a:spcAft>
        <a:defRPr sz="6491" kern="1200">
          <a:solidFill>
            <a:schemeClr val="tx1"/>
          </a:solidFill>
          <a:latin typeface="+mj-lt"/>
          <a:ea typeface="+mj-ea"/>
          <a:cs typeface="+mj-cs"/>
        </a:defRPr>
      </a:lvl1pPr>
      <a:lvl2pPr algn="ctr" rtl="0" eaLnBrk="0" fontAlgn="base" hangingPunct="0">
        <a:spcBef>
          <a:spcPct val="0"/>
        </a:spcBef>
        <a:spcAft>
          <a:spcPct val="0"/>
        </a:spcAft>
        <a:defRPr sz="6491">
          <a:solidFill>
            <a:schemeClr val="tx1"/>
          </a:solidFill>
          <a:latin typeface="Calibri" pitchFamily="34" charset="0"/>
        </a:defRPr>
      </a:lvl2pPr>
      <a:lvl3pPr algn="ctr" rtl="0" eaLnBrk="0" fontAlgn="base" hangingPunct="0">
        <a:spcBef>
          <a:spcPct val="0"/>
        </a:spcBef>
        <a:spcAft>
          <a:spcPct val="0"/>
        </a:spcAft>
        <a:defRPr sz="6491">
          <a:solidFill>
            <a:schemeClr val="tx1"/>
          </a:solidFill>
          <a:latin typeface="Calibri" pitchFamily="34" charset="0"/>
        </a:defRPr>
      </a:lvl3pPr>
      <a:lvl4pPr algn="ctr" rtl="0" eaLnBrk="0" fontAlgn="base" hangingPunct="0">
        <a:spcBef>
          <a:spcPct val="0"/>
        </a:spcBef>
        <a:spcAft>
          <a:spcPct val="0"/>
        </a:spcAft>
        <a:defRPr sz="6491">
          <a:solidFill>
            <a:schemeClr val="tx1"/>
          </a:solidFill>
          <a:latin typeface="Calibri" pitchFamily="34" charset="0"/>
        </a:defRPr>
      </a:lvl4pPr>
      <a:lvl5pPr algn="ctr" rtl="0" eaLnBrk="0" fontAlgn="base" hangingPunct="0">
        <a:spcBef>
          <a:spcPct val="0"/>
        </a:spcBef>
        <a:spcAft>
          <a:spcPct val="0"/>
        </a:spcAft>
        <a:defRPr sz="6491">
          <a:solidFill>
            <a:schemeClr val="tx1"/>
          </a:solidFill>
          <a:latin typeface="Calibri" pitchFamily="34" charset="0"/>
        </a:defRPr>
      </a:lvl5pPr>
      <a:lvl6pPr marL="674461" algn="ctr" rtl="0" fontAlgn="base">
        <a:spcBef>
          <a:spcPct val="0"/>
        </a:spcBef>
        <a:spcAft>
          <a:spcPct val="0"/>
        </a:spcAft>
        <a:defRPr sz="6491">
          <a:solidFill>
            <a:schemeClr val="tx1"/>
          </a:solidFill>
          <a:latin typeface="Calibri" pitchFamily="34" charset="0"/>
        </a:defRPr>
      </a:lvl6pPr>
      <a:lvl7pPr marL="1348923" algn="ctr" rtl="0" fontAlgn="base">
        <a:spcBef>
          <a:spcPct val="0"/>
        </a:spcBef>
        <a:spcAft>
          <a:spcPct val="0"/>
        </a:spcAft>
        <a:defRPr sz="6491">
          <a:solidFill>
            <a:schemeClr val="tx1"/>
          </a:solidFill>
          <a:latin typeface="Calibri" pitchFamily="34" charset="0"/>
        </a:defRPr>
      </a:lvl7pPr>
      <a:lvl8pPr marL="2023384" algn="ctr" rtl="0" fontAlgn="base">
        <a:spcBef>
          <a:spcPct val="0"/>
        </a:spcBef>
        <a:spcAft>
          <a:spcPct val="0"/>
        </a:spcAft>
        <a:defRPr sz="6491">
          <a:solidFill>
            <a:schemeClr val="tx1"/>
          </a:solidFill>
          <a:latin typeface="Calibri" pitchFamily="34" charset="0"/>
        </a:defRPr>
      </a:lvl8pPr>
      <a:lvl9pPr marL="2697846" algn="ctr" rtl="0" fontAlgn="base">
        <a:spcBef>
          <a:spcPct val="0"/>
        </a:spcBef>
        <a:spcAft>
          <a:spcPct val="0"/>
        </a:spcAft>
        <a:defRPr sz="6491">
          <a:solidFill>
            <a:schemeClr val="tx1"/>
          </a:solidFill>
          <a:latin typeface="Calibri" pitchFamily="34" charset="0"/>
        </a:defRPr>
      </a:lvl9pPr>
    </p:titleStyle>
    <p:bodyStyle>
      <a:lvl1pPr marL="505846" indent="-505846" algn="l" rtl="0" eaLnBrk="0" fontAlgn="base" hangingPunct="0">
        <a:spcBef>
          <a:spcPct val="20000"/>
        </a:spcBef>
        <a:spcAft>
          <a:spcPct val="0"/>
        </a:spcAft>
        <a:buFont typeface="Arial" panose="020B0604020202020204" pitchFamily="34" charset="0"/>
        <a:buChar char="•"/>
        <a:defRPr sz="4721" kern="1200">
          <a:solidFill>
            <a:schemeClr val="tx1"/>
          </a:solidFill>
          <a:latin typeface="+mn-lt"/>
          <a:ea typeface="+mn-ea"/>
          <a:cs typeface="+mn-cs"/>
        </a:defRPr>
      </a:lvl1pPr>
      <a:lvl2pPr marL="1096000" indent="-421538" algn="l" rtl="0" eaLnBrk="0" fontAlgn="base" hangingPunct="0">
        <a:spcBef>
          <a:spcPct val="20000"/>
        </a:spcBef>
        <a:spcAft>
          <a:spcPct val="0"/>
        </a:spcAft>
        <a:buFont typeface="Arial" panose="020B0604020202020204" pitchFamily="34" charset="0"/>
        <a:buChar char="–"/>
        <a:defRPr sz="4131" kern="1200">
          <a:solidFill>
            <a:schemeClr val="tx1"/>
          </a:solidFill>
          <a:latin typeface="+mn-lt"/>
          <a:ea typeface="+mn-ea"/>
          <a:cs typeface="+mn-cs"/>
        </a:defRPr>
      </a:lvl2pPr>
      <a:lvl3pPr marL="1686154" indent="-337231" algn="l" rtl="0" eaLnBrk="0" fontAlgn="base" hangingPunct="0">
        <a:spcBef>
          <a:spcPct val="20000"/>
        </a:spcBef>
        <a:spcAft>
          <a:spcPct val="0"/>
        </a:spcAft>
        <a:buFont typeface="Arial" panose="020B0604020202020204" pitchFamily="34" charset="0"/>
        <a:buChar char="•"/>
        <a:defRPr sz="3540" kern="1200">
          <a:solidFill>
            <a:schemeClr val="tx1"/>
          </a:solidFill>
          <a:latin typeface="+mn-lt"/>
          <a:ea typeface="+mn-ea"/>
          <a:cs typeface="+mn-cs"/>
        </a:defRPr>
      </a:lvl3pPr>
      <a:lvl4pPr marL="2360615" indent="-337231" algn="l" rtl="0" eaLnBrk="0" fontAlgn="base" hangingPunct="0">
        <a:spcBef>
          <a:spcPct val="20000"/>
        </a:spcBef>
        <a:spcAft>
          <a:spcPct val="0"/>
        </a:spcAft>
        <a:buFont typeface="Arial" panose="020B0604020202020204" pitchFamily="34" charset="0"/>
        <a:buChar char="–"/>
        <a:defRPr sz="2950" kern="1200">
          <a:solidFill>
            <a:schemeClr val="tx1"/>
          </a:solidFill>
          <a:latin typeface="+mn-lt"/>
          <a:ea typeface="+mn-ea"/>
          <a:cs typeface="+mn-cs"/>
        </a:defRPr>
      </a:lvl4pPr>
      <a:lvl5pPr marL="3035076" indent="-337231" algn="l" rtl="0" eaLnBrk="0" fontAlgn="base" hangingPunct="0">
        <a:spcBef>
          <a:spcPct val="20000"/>
        </a:spcBef>
        <a:spcAft>
          <a:spcPct val="0"/>
        </a:spcAft>
        <a:buFont typeface="Arial" panose="020B0604020202020204" pitchFamily="34" charset="0"/>
        <a:buChar char="»"/>
        <a:defRPr sz="2950" kern="1200">
          <a:solidFill>
            <a:schemeClr val="tx1"/>
          </a:solidFill>
          <a:latin typeface="+mn-lt"/>
          <a:ea typeface="+mn-ea"/>
          <a:cs typeface="+mn-cs"/>
        </a:defRPr>
      </a:lvl5pPr>
      <a:lvl6pPr marL="3709538" indent="-337231" algn="l" defTabSz="1348923" rtl="0" eaLnBrk="1" latinLnBrk="0" hangingPunct="1">
        <a:spcBef>
          <a:spcPct val="20000"/>
        </a:spcBef>
        <a:buFont typeface="Arial" pitchFamily="34" charset="0"/>
        <a:buChar char="•"/>
        <a:defRPr sz="2950" kern="1200">
          <a:solidFill>
            <a:schemeClr val="tx1"/>
          </a:solidFill>
          <a:latin typeface="+mn-lt"/>
          <a:ea typeface="+mn-ea"/>
          <a:cs typeface="+mn-cs"/>
        </a:defRPr>
      </a:lvl6pPr>
      <a:lvl7pPr marL="4383999" indent="-337231" algn="l" defTabSz="1348923" rtl="0" eaLnBrk="1" latinLnBrk="0" hangingPunct="1">
        <a:spcBef>
          <a:spcPct val="20000"/>
        </a:spcBef>
        <a:buFont typeface="Arial" pitchFamily="34" charset="0"/>
        <a:buChar char="•"/>
        <a:defRPr sz="2950" kern="1200">
          <a:solidFill>
            <a:schemeClr val="tx1"/>
          </a:solidFill>
          <a:latin typeface="+mn-lt"/>
          <a:ea typeface="+mn-ea"/>
          <a:cs typeface="+mn-cs"/>
        </a:defRPr>
      </a:lvl7pPr>
      <a:lvl8pPr marL="5058461" indent="-337231" algn="l" defTabSz="1348923" rtl="0" eaLnBrk="1" latinLnBrk="0" hangingPunct="1">
        <a:spcBef>
          <a:spcPct val="20000"/>
        </a:spcBef>
        <a:buFont typeface="Arial" pitchFamily="34" charset="0"/>
        <a:buChar char="•"/>
        <a:defRPr sz="2950" kern="1200">
          <a:solidFill>
            <a:schemeClr val="tx1"/>
          </a:solidFill>
          <a:latin typeface="+mn-lt"/>
          <a:ea typeface="+mn-ea"/>
          <a:cs typeface="+mn-cs"/>
        </a:defRPr>
      </a:lvl8pPr>
      <a:lvl9pPr marL="5732922" indent="-337231" algn="l" defTabSz="1348923" rtl="0" eaLnBrk="1" latinLnBrk="0" hangingPunct="1">
        <a:spcBef>
          <a:spcPct val="20000"/>
        </a:spcBef>
        <a:buFont typeface="Arial" pitchFamily="34" charset="0"/>
        <a:buChar char="•"/>
        <a:defRPr sz="2950" kern="1200">
          <a:solidFill>
            <a:schemeClr val="tx1"/>
          </a:solidFill>
          <a:latin typeface="+mn-lt"/>
          <a:ea typeface="+mn-ea"/>
          <a:cs typeface="+mn-cs"/>
        </a:defRPr>
      </a:lvl9pPr>
    </p:bodyStyle>
    <p:otherStyle>
      <a:defPPr>
        <a:defRPr lang="en-US"/>
      </a:defPPr>
      <a:lvl1pPr marL="0" algn="l" defTabSz="1348923" rtl="0" eaLnBrk="1" latinLnBrk="0" hangingPunct="1">
        <a:defRPr sz="2655" kern="1200">
          <a:solidFill>
            <a:schemeClr val="tx1"/>
          </a:solidFill>
          <a:latin typeface="+mn-lt"/>
          <a:ea typeface="+mn-ea"/>
          <a:cs typeface="+mn-cs"/>
        </a:defRPr>
      </a:lvl1pPr>
      <a:lvl2pPr marL="674461" algn="l" defTabSz="1348923" rtl="0" eaLnBrk="1" latinLnBrk="0" hangingPunct="1">
        <a:defRPr sz="2655" kern="1200">
          <a:solidFill>
            <a:schemeClr val="tx1"/>
          </a:solidFill>
          <a:latin typeface="+mn-lt"/>
          <a:ea typeface="+mn-ea"/>
          <a:cs typeface="+mn-cs"/>
        </a:defRPr>
      </a:lvl2pPr>
      <a:lvl3pPr marL="1348923" algn="l" defTabSz="1348923" rtl="0" eaLnBrk="1" latinLnBrk="0" hangingPunct="1">
        <a:defRPr sz="2655" kern="1200">
          <a:solidFill>
            <a:schemeClr val="tx1"/>
          </a:solidFill>
          <a:latin typeface="+mn-lt"/>
          <a:ea typeface="+mn-ea"/>
          <a:cs typeface="+mn-cs"/>
        </a:defRPr>
      </a:lvl3pPr>
      <a:lvl4pPr marL="2023384" algn="l" defTabSz="1348923" rtl="0" eaLnBrk="1" latinLnBrk="0" hangingPunct="1">
        <a:defRPr sz="2655" kern="1200">
          <a:solidFill>
            <a:schemeClr val="tx1"/>
          </a:solidFill>
          <a:latin typeface="+mn-lt"/>
          <a:ea typeface="+mn-ea"/>
          <a:cs typeface="+mn-cs"/>
        </a:defRPr>
      </a:lvl4pPr>
      <a:lvl5pPr marL="2697846" algn="l" defTabSz="1348923" rtl="0" eaLnBrk="1" latinLnBrk="0" hangingPunct="1">
        <a:defRPr sz="2655" kern="1200">
          <a:solidFill>
            <a:schemeClr val="tx1"/>
          </a:solidFill>
          <a:latin typeface="+mn-lt"/>
          <a:ea typeface="+mn-ea"/>
          <a:cs typeface="+mn-cs"/>
        </a:defRPr>
      </a:lvl5pPr>
      <a:lvl6pPr marL="3372307" algn="l" defTabSz="1348923" rtl="0" eaLnBrk="1" latinLnBrk="0" hangingPunct="1">
        <a:defRPr sz="2655" kern="1200">
          <a:solidFill>
            <a:schemeClr val="tx1"/>
          </a:solidFill>
          <a:latin typeface="+mn-lt"/>
          <a:ea typeface="+mn-ea"/>
          <a:cs typeface="+mn-cs"/>
        </a:defRPr>
      </a:lvl6pPr>
      <a:lvl7pPr marL="4046769" algn="l" defTabSz="1348923" rtl="0" eaLnBrk="1" latinLnBrk="0" hangingPunct="1">
        <a:defRPr sz="2655" kern="1200">
          <a:solidFill>
            <a:schemeClr val="tx1"/>
          </a:solidFill>
          <a:latin typeface="+mn-lt"/>
          <a:ea typeface="+mn-ea"/>
          <a:cs typeface="+mn-cs"/>
        </a:defRPr>
      </a:lvl7pPr>
      <a:lvl8pPr marL="4721230" algn="l" defTabSz="1348923" rtl="0" eaLnBrk="1" latinLnBrk="0" hangingPunct="1">
        <a:defRPr sz="2655" kern="1200">
          <a:solidFill>
            <a:schemeClr val="tx1"/>
          </a:solidFill>
          <a:latin typeface="+mn-lt"/>
          <a:ea typeface="+mn-ea"/>
          <a:cs typeface="+mn-cs"/>
        </a:defRPr>
      </a:lvl8pPr>
      <a:lvl9pPr marL="5395692" algn="l" defTabSz="1348923" rtl="0" eaLnBrk="1" latinLnBrk="0" hangingPunct="1">
        <a:defRPr sz="265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20.xml.rels><?xml version="1.0" encoding="UTF-8" standalone="yes"?>
<Relationships xmlns="http://schemas.openxmlformats.org/package/2006/relationships"><Relationship Id="rId2" Type="http://schemas.openxmlformats.org/officeDocument/2006/relationships/image" Target="../media/image31.gi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tags" Target="../tags/tag6.xml"/><Relationship Id="rId1" Type="http://schemas.openxmlformats.org/officeDocument/2006/relationships/tags" Target="../tags/tag5.xml"/><Relationship Id="rId5" Type="http://schemas.openxmlformats.org/officeDocument/2006/relationships/image" Target="../media/image42.png"/><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6.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4.xml"/><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audio" Target="../media/audio3.wav"/><Relationship Id="rId1" Type="http://schemas.openxmlformats.org/officeDocument/2006/relationships/slideLayout" Target="../slideLayouts/slideLayout13.xml"/><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slide" Target="slide8.xml"/><Relationship Id="rId13" Type="http://schemas.openxmlformats.org/officeDocument/2006/relationships/image" Target="../media/image20.jpeg"/><Relationship Id="rId3" Type="http://schemas.openxmlformats.org/officeDocument/2006/relationships/video" Target="videoplayback_26%20(1).mpg" TargetMode="External"/><Relationship Id="rId7" Type="http://schemas.openxmlformats.org/officeDocument/2006/relationships/image" Target="../media/image15.jpeg"/><Relationship Id="rId12" Type="http://schemas.openxmlformats.org/officeDocument/2006/relationships/image" Target="../media/image19.jpeg"/><Relationship Id="rId2" Type="http://schemas.openxmlformats.org/officeDocument/2006/relationships/video" Target="MVI_0606.MOV" TargetMode="External"/><Relationship Id="rId1" Type="http://schemas.openxmlformats.org/officeDocument/2006/relationships/video" Target="MVI_0608.MOV" TargetMode="External"/><Relationship Id="rId6" Type="http://schemas.openxmlformats.org/officeDocument/2006/relationships/slideLayout" Target="../slideLayouts/slideLayout7.xml"/><Relationship Id="rId11" Type="http://schemas.openxmlformats.org/officeDocument/2006/relationships/image" Target="../media/image18.jpeg"/><Relationship Id="rId5" Type="http://schemas.openxmlformats.org/officeDocument/2006/relationships/video" Target="videoplayback_25%20(1).mpg" TargetMode="External"/><Relationship Id="rId10" Type="http://schemas.openxmlformats.org/officeDocument/2006/relationships/image" Target="../media/image17.jpeg"/><Relationship Id="rId4" Type="http://schemas.openxmlformats.org/officeDocument/2006/relationships/video" Target="videoplayback_26.mpg" TargetMode="External"/><Relationship Id="rId9"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8" descr="KHU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8002250" cy="1011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Text Box 2"/>
          <p:cNvSpPr txBox="1">
            <a:spLocks noChangeArrowheads="1"/>
          </p:cNvSpPr>
          <p:nvPr/>
        </p:nvSpPr>
        <p:spPr bwMode="auto">
          <a:xfrm>
            <a:off x="6751638" y="1462088"/>
            <a:ext cx="323850"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60678" tIns="80339" rIns="160678" bIns="80339">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endParaRPr lang="en-US" sz="3200">
              <a:latin typeface="VNI-Times" pitchFamily="2" charset="0"/>
            </a:endParaRPr>
          </a:p>
        </p:txBody>
      </p:sp>
      <p:sp>
        <p:nvSpPr>
          <p:cNvPr id="96262" name="WordArt 6"/>
          <p:cNvSpPr>
            <a:spLocks noChangeArrowheads="1" noChangeShapeType="1" noTextEdit="1"/>
          </p:cNvSpPr>
          <p:nvPr/>
        </p:nvSpPr>
        <p:spPr bwMode="auto">
          <a:xfrm>
            <a:off x="1609725" y="2543969"/>
            <a:ext cx="15189200" cy="391477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6000" b="1" kern="10">
                <a:solidFill>
                  <a:srgbClr val="FF0000"/>
                </a:solidFill>
                <a:latin typeface="Times New Roman"/>
                <a:cs typeface="Times New Roman"/>
              </a:rPr>
              <a:t>Bài 38: GIÓ NHẸ. GIÓ MẠNH. </a:t>
            </a:r>
          </a:p>
          <a:p>
            <a:pPr algn="ctr"/>
            <a:r>
              <a:rPr lang="en-US" sz="6000" b="1" kern="10">
                <a:solidFill>
                  <a:srgbClr val="FF0000"/>
                </a:solidFill>
                <a:latin typeface="Times New Roman"/>
                <a:cs typeface="Times New Roman"/>
              </a:rPr>
              <a:t>PHÒNG CHỐNG BÃO</a:t>
            </a:r>
          </a:p>
        </p:txBody>
      </p:sp>
    </p:spTree>
  </p:cSld>
  <p:clrMapOvr>
    <a:masterClrMapping/>
  </p:clrMapOvr>
  <p:transition spd="slow"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96262"/>
                                        </p:tgtEl>
                                        <p:attrNameLst>
                                          <p:attrName>style.visibility</p:attrName>
                                        </p:attrNameLst>
                                      </p:cBhvr>
                                      <p:to>
                                        <p:strVal val="visible"/>
                                      </p:to>
                                    </p:set>
                                    <p:anim calcmode="lin" valueType="num">
                                      <p:cBhvr>
                                        <p:cTn id="7" dur="500" fill="hold"/>
                                        <p:tgtEl>
                                          <p:spTgt spid="96262"/>
                                        </p:tgtEl>
                                        <p:attrNameLst>
                                          <p:attrName>ppt_w</p:attrName>
                                        </p:attrNameLst>
                                      </p:cBhvr>
                                      <p:tavLst>
                                        <p:tav tm="0">
                                          <p:val>
                                            <p:fltVal val="0"/>
                                          </p:val>
                                        </p:tav>
                                        <p:tav tm="100000">
                                          <p:val>
                                            <p:strVal val="#ppt_w"/>
                                          </p:val>
                                        </p:tav>
                                      </p:tavLst>
                                    </p:anim>
                                    <p:anim calcmode="lin" valueType="num">
                                      <p:cBhvr>
                                        <p:cTn id="8" dur="500" fill="hold"/>
                                        <p:tgtEl>
                                          <p:spTgt spid="9626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6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8002250" cy="1011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Text Box 4"/>
          <p:cNvSpPr txBox="1">
            <a:spLocks noChangeArrowheads="1"/>
          </p:cNvSpPr>
          <p:nvPr/>
        </p:nvSpPr>
        <p:spPr bwMode="auto">
          <a:xfrm>
            <a:off x="2760663" y="2024063"/>
            <a:ext cx="12714287" cy="103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4965" tIns="67483" rIns="134965" bIns="67483">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spcBef>
                <a:spcPct val="50000"/>
              </a:spcBef>
            </a:pPr>
            <a:endParaRPr lang="fr-LU" altLang="vi-VN" sz="5900" b="1">
              <a:latin typeface="VNI-Times" pitchFamily="2" charset="0"/>
            </a:endParaRPr>
          </a:p>
        </p:txBody>
      </p:sp>
      <p:sp>
        <p:nvSpPr>
          <p:cNvPr id="17412" name="Text Box 5"/>
          <p:cNvSpPr txBox="1">
            <a:spLocks noChangeArrowheads="1"/>
          </p:cNvSpPr>
          <p:nvPr/>
        </p:nvSpPr>
        <p:spPr bwMode="auto">
          <a:xfrm>
            <a:off x="2025650" y="5357813"/>
            <a:ext cx="13501688" cy="104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4965" tIns="67483" rIns="134965" bIns="67483">
            <a:spAutoFit/>
          </a:bodyPr>
          <a:lstStyle>
            <a:lvl1pPr marL="342900" indent="-342900"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just" eaLnBrk="1" hangingPunct="1">
              <a:spcBef>
                <a:spcPct val="50000"/>
              </a:spcBef>
            </a:pPr>
            <a:r>
              <a:rPr lang="fr-LU" altLang="vi-VN" sz="5900" b="1">
                <a:solidFill>
                  <a:srgbClr val="000099"/>
                </a:solidFill>
                <a:latin typeface="VNI-Times" pitchFamily="2" charset="0"/>
              </a:rPr>
              <a:t>   </a:t>
            </a:r>
            <a:endParaRPr lang="fr-LU" altLang="vi-VN" sz="5300" b="1">
              <a:solidFill>
                <a:srgbClr val="000099"/>
              </a:solidFill>
              <a:latin typeface="VNI-Times" pitchFamily="2" charset="0"/>
            </a:endParaRPr>
          </a:p>
        </p:txBody>
      </p:sp>
      <p:sp>
        <p:nvSpPr>
          <p:cNvPr id="17418" name="Text Box 10"/>
          <p:cNvSpPr txBox="1">
            <a:spLocks noChangeArrowheads="1"/>
          </p:cNvSpPr>
          <p:nvPr/>
        </p:nvSpPr>
        <p:spPr bwMode="auto">
          <a:xfrm>
            <a:off x="923925" y="2024063"/>
            <a:ext cx="9723438" cy="446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4965" tIns="67483" rIns="134965" bIns="67483">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a:spcBef>
                <a:spcPct val="20000"/>
              </a:spcBef>
              <a:buFontTx/>
              <a:buChar char="•"/>
            </a:pPr>
            <a:r>
              <a:rPr lang="en-US" altLang="en-US" sz="8800" b="1" u="sng">
                <a:solidFill>
                  <a:srgbClr val="FF0000"/>
                </a:solidFill>
                <a:latin typeface="Times New Roman" pitchFamily="18" charset="0"/>
                <a:ea typeface="宋体" pitchFamily="2" charset="-122"/>
                <a:cs typeface="Times New Roman" pitchFamily="18" charset="0"/>
              </a:rPr>
              <a:t>  </a:t>
            </a:r>
            <a:r>
              <a:rPr lang="vi-VN" altLang="en-US" sz="8800" b="1" u="sng">
                <a:solidFill>
                  <a:srgbClr val="FF0000"/>
                </a:solidFill>
                <a:latin typeface="Times New Roman" pitchFamily="18" charset="0"/>
                <a:ea typeface="宋体" pitchFamily="2" charset="-122"/>
                <a:cs typeface="Times New Roman" pitchFamily="18" charset="0"/>
              </a:rPr>
              <a:t>HOẠT ĐỘNG </a:t>
            </a:r>
            <a:r>
              <a:rPr lang="en-US" altLang="en-US" sz="8800" b="1" u="sng">
                <a:solidFill>
                  <a:srgbClr val="FF0000"/>
                </a:solidFill>
                <a:latin typeface="Times New Roman" pitchFamily="18" charset="0"/>
                <a:ea typeface="宋体" pitchFamily="2" charset="-122"/>
                <a:cs typeface="Times New Roman" pitchFamily="18" charset="0"/>
              </a:rPr>
              <a:t>2:</a:t>
            </a:r>
            <a:endParaRPr lang="vi-VN" altLang="en-US" sz="8800" b="1" u="sng">
              <a:solidFill>
                <a:srgbClr val="FF0000"/>
              </a:solidFill>
              <a:latin typeface="Times New Roman" pitchFamily="18" charset="0"/>
              <a:ea typeface="宋体" pitchFamily="2" charset="-122"/>
              <a:cs typeface="Times New Roman" pitchFamily="18" charset="0"/>
            </a:endParaRPr>
          </a:p>
          <a:p>
            <a:pPr algn="ctr">
              <a:spcBef>
                <a:spcPct val="20000"/>
              </a:spcBef>
              <a:buFont typeface="Arial" pitchFamily="34" charset="0"/>
              <a:buNone/>
            </a:pPr>
            <a:r>
              <a:rPr lang="en-US" altLang="en-US" sz="8800" b="1">
                <a:solidFill>
                  <a:srgbClr val="0000FF"/>
                </a:solidFill>
                <a:latin typeface="Times New Roman" pitchFamily="18" charset="0"/>
                <a:cs typeface="Times New Roman" pitchFamily="18" charset="0"/>
              </a:rPr>
              <a:t>Thiệt hại do bão gây ra.</a:t>
            </a:r>
            <a:endParaRPr lang="en-US" altLang="vi-VN" sz="8800">
              <a:solidFill>
                <a:srgbClr val="0000FF"/>
              </a:solidFill>
              <a:latin typeface="Times New Roman" pitchFamily="18" charset="0"/>
              <a:cs typeface="Times New Roman" pitchFamily="18" charset="0"/>
            </a:endParaRPr>
          </a:p>
        </p:txBody>
      </p:sp>
    </p:spTree>
    <p:custDataLst>
      <p:tags r:id="rId1"/>
    </p:custDataLst>
  </p:cSld>
  <p:clrMapOvr>
    <a:masterClrMapping/>
  </p:clrMapOvr>
  <p:transition spd="slow" advTm="7633">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iterate type="lt">
                                    <p:tmAbs val="75"/>
                                  </p:iterate>
                                  <p:childTnLst>
                                    <p:set>
                                      <p:cBhvr>
                                        <p:cTn id="6" dur="1" fill="hold">
                                          <p:stCondLst>
                                            <p:cond delay="74"/>
                                          </p:stCondLst>
                                        </p:cTn>
                                        <p:tgtEl>
                                          <p:spTgt spid="174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8" grpId="0"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Documents and Settings\Administrator\My Documents\My Music\Baolu-cf9d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1975" y="898525"/>
            <a:ext cx="7764463" cy="550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Picture 2" descr="C:\Documents and Settings\Administrator\My Documents\My Music\1_lut_s13.10.15-26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13838" y="2473325"/>
            <a:ext cx="8077200" cy="561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Rectangle 1"/>
          <p:cNvSpPr>
            <a:spLocks noChangeArrowheads="1"/>
          </p:cNvSpPr>
          <p:nvPr/>
        </p:nvSpPr>
        <p:spPr bwMode="auto">
          <a:xfrm>
            <a:off x="541338" y="6762750"/>
            <a:ext cx="7466012" cy="2674938"/>
          </a:xfrm>
          <a:prstGeom prst="rect">
            <a:avLst/>
          </a:prstGeom>
          <a:solidFill>
            <a:schemeClr val="bg2">
              <a:lumMod val="90000"/>
            </a:schemeClr>
          </a:solidFill>
          <a:ln>
            <a:noFill/>
          </a:ln>
        </p:spPr>
        <p:txBody>
          <a:bodyPr wrap="none" lIns="134965" tIns="67483" rIns="134965" bIns="67483">
            <a:spAutoFit/>
          </a:bodyPr>
          <a:lstStyle/>
          <a:p>
            <a:pPr algn="ctr">
              <a:spcBef>
                <a:spcPct val="50000"/>
              </a:spcBef>
              <a:defRPr/>
            </a:pPr>
            <a:r>
              <a:rPr lang="en-US" altLang="en-US" sz="6600" b="1">
                <a:solidFill>
                  <a:srgbClr val="FF0000"/>
                </a:solidFill>
                <a:latin typeface="Times New Roman" pitchFamily="18" charset="0"/>
              </a:rPr>
              <a:t>Nhà cửa chìm trong</a:t>
            </a:r>
          </a:p>
          <a:p>
            <a:pPr algn="ctr">
              <a:spcBef>
                <a:spcPct val="50000"/>
              </a:spcBef>
              <a:defRPr/>
            </a:pPr>
            <a:r>
              <a:rPr lang="en-US" altLang="en-US" sz="6600" b="1">
                <a:solidFill>
                  <a:srgbClr val="FF0000"/>
                </a:solidFill>
                <a:latin typeface="Times New Roman" pitchFamily="18" charset="0"/>
              </a:rPr>
              <a:t> biển nước</a:t>
            </a:r>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6" descr="Tháp truyền hình ở TP Nam Định đổ sập. Ảnh: Trọng Nghiệ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13838" y="1798638"/>
            <a:ext cx="8439150" cy="696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Picture 8" descr="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9263" y="787400"/>
            <a:ext cx="8226425" cy="660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1"/>
          <p:cNvSpPr>
            <a:spLocks noChangeArrowheads="1"/>
          </p:cNvSpPr>
          <p:nvPr/>
        </p:nvSpPr>
        <p:spPr bwMode="auto">
          <a:xfrm>
            <a:off x="947738" y="8093075"/>
            <a:ext cx="7100887" cy="1152525"/>
          </a:xfrm>
          <a:prstGeom prst="rect">
            <a:avLst/>
          </a:prstGeom>
          <a:solidFill>
            <a:schemeClr val="bg2">
              <a:lumMod val="90000"/>
            </a:schemeClr>
          </a:solidFill>
          <a:ln>
            <a:noFill/>
          </a:ln>
        </p:spPr>
        <p:txBody>
          <a:bodyPr wrap="none" lIns="134965" tIns="67483" rIns="134965" bIns="67483">
            <a:spAutoFit/>
          </a:bodyPr>
          <a:lstStyle/>
          <a:p>
            <a:pPr algn="ctr">
              <a:spcBef>
                <a:spcPct val="50000"/>
              </a:spcBef>
              <a:defRPr/>
            </a:pPr>
            <a:r>
              <a:rPr lang="en-US" altLang="en-US" sz="6600" b="1">
                <a:solidFill>
                  <a:srgbClr val="FF0000"/>
                </a:solidFill>
                <a:latin typeface="Times New Roman" pitchFamily="18" charset="0"/>
              </a:rPr>
              <a:t>Hư hại đường điện</a:t>
            </a:r>
          </a:p>
        </p:txBody>
      </p:sp>
    </p:spTree>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3" descr="Tac hai cua bao(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62088" y="1011238"/>
            <a:ext cx="7539037" cy="5616575"/>
          </a:xfrm>
          <a:prstGeom prst="rect">
            <a:avLst/>
          </a:prstGeom>
          <a:noFill/>
          <a:ln w="28575">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21507" name="Picture 5" descr="HouseDestroy400"/>
          <p:cNvPicPr>
            <a:picLocks noChangeAspect="1" noChangeArrowheads="1"/>
          </p:cNvPicPr>
          <p:nvPr/>
        </p:nvPicPr>
        <p:blipFill>
          <a:blip r:embed="rId3" cstate="print">
            <a:lum bright="6000"/>
            <a:extLst>
              <a:ext uri="{28A0092B-C50C-407E-A947-70E740481C1C}">
                <a14:useLocalDpi xmlns:a14="http://schemas.microsoft.com/office/drawing/2010/main" val="0"/>
              </a:ext>
            </a:extLst>
          </a:blip>
          <a:srcRect/>
          <a:stretch>
            <a:fillRect/>
          </a:stretch>
        </p:blipFill>
        <p:spPr bwMode="auto">
          <a:xfrm>
            <a:off x="9450388" y="2809875"/>
            <a:ext cx="7877175" cy="5837238"/>
          </a:xfrm>
          <a:prstGeom prst="rect">
            <a:avLst/>
          </a:prstGeom>
          <a:noFill/>
          <a:ln w="76200" cmpd="tri">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5" name="Rectangle 1"/>
          <p:cNvSpPr>
            <a:spLocks noChangeArrowheads="1"/>
          </p:cNvSpPr>
          <p:nvPr/>
        </p:nvSpPr>
        <p:spPr bwMode="auto">
          <a:xfrm>
            <a:off x="344488" y="8093075"/>
            <a:ext cx="8307387" cy="1152525"/>
          </a:xfrm>
          <a:prstGeom prst="rect">
            <a:avLst/>
          </a:prstGeom>
          <a:solidFill>
            <a:schemeClr val="bg2">
              <a:lumMod val="90000"/>
            </a:schemeClr>
          </a:solidFill>
          <a:ln>
            <a:noFill/>
          </a:ln>
        </p:spPr>
        <p:txBody>
          <a:bodyPr wrap="none" lIns="134965" tIns="67483" rIns="134965" bIns="67483">
            <a:spAutoFit/>
          </a:bodyPr>
          <a:lstStyle/>
          <a:p>
            <a:pPr algn="ctr">
              <a:spcBef>
                <a:spcPct val="50000"/>
              </a:spcBef>
              <a:defRPr/>
            </a:pPr>
            <a:r>
              <a:rPr lang="en-US" altLang="en-US" sz="6600" b="1">
                <a:solidFill>
                  <a:srgbClr val="FF0000"/>
                </a:solidFill>
                <a:latin typeface="Times New Roman" pitchFamily="18" charset="0"/>
              </a:rPr>
              <a:t>Cây cối, nhà cửa bị đổ</a:t>
            </a:r>
          </a:p>
        </p:txBody>
      </p:sp>
    </p:spTree>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4193023_p9280229_houses_flooded400[1]"/>
          <p:cNvPicPr>
            <a:picLocks noGrp="1" noChangeAspect="1" noChangeArrowheads="1"/>
          </p:cNvPicPr>
          <p:nvPr>
            <p:ph/>
          </p:nvPr>
        </p:nvPicPr>
        <p:blipFill>
          <a:blip r:embed="rId2" cstate="print">
            <a:extLst>
              <a:ext uri="{28A0092B-C50C-407E-A947-70E740481C1C}">
                <a14:useLocalDpi xmlns:a14="http://schemas.microsoft.com/office/drawing/2010/main" val="0"/>
              </a:ext>
            </a:extLst>
          </a:blip>
          <a:srcRect/>
          <a:stretch>
            <a:fillRect/>
          </a:stretch>
        </p:blipFill>
        <p:spPr>
          <a:xfrm>
            <a:off x="0" y="0"/>
            <a:ext cx="18002250" cy="10117138"/>
          </a:xfrm>
          <a:noFill/>
        </p:spPr>
      </p:pic>
      <p:sp>
        <p:nvSpPr>
          <p:cNvPr id="20483" name="Text Box 3"/>
          <p:cNvSpPr txBox="1">
            <a:spLocks noChangeArrowheads="1"/>
          </p:cNvSpPr>
          <p:nvPr/>
        </p:nvSpPr>
        <p:spPr bwMode="auto">
          <a:xfrm>
            <a:off x="3600450" y="8662988"/>
            <a:ext cx="10801350" cy="145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0678" tIns="80339" rIns="160678" bIns="80339">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spcBef>
                <a:spcPct val="50000"/>
              </a:spcBef>
            </a:pPr>
            <a:r>
              <a:rPr lang="en-US" sz="8400" b="1">
                <a:solidFill>
                  <a:srgbClr val="FFFF00"/>
                </a:solidFill>
                <a:latin typeface="Times New Roman" panose="02020603050405020304" pitchFamily="18" charset="0"/>
                <a:cs typeface="Times New Roman" panose="02020603050405020304" pitchFamily="18" charset="0"/>
              </a:rPr>
              <a:t>Đường xá ngập lụt</a:t>
            </a:r>
          </a:p>
        </p:txBody>
      </p:sp>
    </p:spTree>
  </p:cSld>
  <p:clrMapOvr>
    <a:masterClrMapping/>
  </p:clrMapOvr>
  <p:transition advClick="0" advTm="5000">
    <p:diamon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20482"/>
                                        </p:tgtEl>
                                        <p:attrNameLst>
                                          <p:attrName>style.visibility</p:attrName>
                                        </p:attrNameLst>
                                      </p:cBhvr>
                                      <p:to>
                                        <p:strVal val="visible"/>
                                      </p:to>
                                    </p:set>
                                    <p:animEffect transition="in" filter="fade">
                                      <p:cBhvr>
                                        <p:cTn id="7" dur="2000"/>
                                        <p:tgtEl>
                                          <p:spTgt spid="2048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483"/>
                                        </p:tgtEl>
                                        <p:attrNameLst>
                                          <p:attrName>style.visibility</p:attrName>
                                        </p:attrNameLst>
                                      </p:cBhvr>
                                      <p:to>
                                        <p:strVal val="visible"/>
                                      </p:to>
                                    </p:set>
                                    <p:animEffect transition="in" filter="fade">
                                      <p:cBhvr>
                                        <p:cTn id="10" dur="2000"/>
                                        <p:tgtEl>
                                          <p:spTgt spid="204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4193041_p9280235-dam_colapsed400[1]"/>
          <p:cNvPicPr>
            <a:picLocks noGrp="1" noChangeAspect="1" noChangeArrowheads="1"/>
          </p:cNvPicPr>
          <p:nvPr>
            <p:ph/>
          </p:nvPr>
        </p:nvPicPr>
        <p:blipFill>
          <a:blip r:embed="rId2" cstate="print">
            <a:extLst>
              <a:ext uri="{28A0092B-C50C-407E-A947-70E740481C1C}">
                <a14:useLocalDpi xmlns:a14="http://schemas.microsoft.com/office/drawing/2010/main" val="0"/>
              </a:ext>
            </a:extLst>
          </a:blip>
          <a:srcRect/>
          <a:stretch>
            <a:fillRect/>
          </a:stretch>
        </p:blipFill>
        <p:spPr>
          <a:xfrm>
            <a:off x="0" y="0"/>
            <a:ext cx="18002250" cy="10117138"/>
          </a:xfrm>
          <a:noFill/>
        </p:spPr>
      </p:pic>
      <p:sp>
        <p:nvSpPr>
          <p:cNvPr id="21507" name="Text Box 3"/>
          <p:cNvSpPr txBox="1">
            <a:spLocks noChangeArrowheads="1"/>
          </p:cNvSpPr>
          <p:nvPr/>
        </p:nvSpPr>
        <p:spPr bwMode="auto">
          <a:xfrm>
            <a:off x="2249488" y="8543925"/>
            <a:ext cx="13052425" cy="145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0678" tIns="80339" rIns="160678" bIns="80339">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spcBef>
                <a:spcPct val="50000"/>
              </a:spcBef>
            </a:pPr>
            <a:r>
              <a:rPr lang="en-US" sz="8400" b="1" dirty="0">
                <a:solidFill>
                  <a:srgbClr val="FFFF00"/>
                </a:solidFill>
                <a:latin typeface="Times New Roman" panose="02020603050405020304" pitchFamily="18" charset="0"/>
                <a:cs typeface="Times New Roman" panose="02020603050405020304" pitchFamily="18" charset="0"/>
              </a:rPr>
              <a:t>Hệ thống đê vỡ</a:t>
            </a:r>
          </a:p>
        </p:txBody>
      </p:sp>
    </p:spTree>
  </p:cSld>
  <p:clrMapOvr>
    <a:masterClrMapping/>
  </p:clrMapOvr>
  <p:transition advClick="0" advTm="5000">
    <p:cove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0" presetClass="entr" presetSubtype="0" decel="100000" fill="hold" nodeType="afterEffect">
                                  <p:stCondLst>
                                    <p:cond delay="0"/>
                                  </p:stCondLst>
                                  <p:childTnLst>
                                    <p:set>
                                      <p:cBhvr>
                                        <p:cTn id="6" dur="1" fill="hold">
                                          <p:stCondLst>
                                            <p:cond delay="0"/>
                                          </p:stCondLst>
                                        </p:cTn>
                                        <p:tgtEl>
                                          <p:spTgt spid="21506"/>
                                        </p:tgtEl>
                                        <p:attrNameLst>
                                          <p:attrName>style.visibility</p:attrName>
                                        </p:attrNameLst>
                                      </p:cBhvr>
                                      <p:to>
                                        <p:strVal val="visible"/>
                                      </p:to>
                                    </p:set>
                                    <p:anim calcmode="lin" valueType="num">
                                      <p:cBhvr>
                                        <p:cTn id="7" dur="1000" fill="hold"/>
                                        <p:tgtEl>
                                          <p:spTgt spid="21506"/>
                                        </p:tgtEl>
                                        <p:attrNameLst>
                                          <p:attrName>ppt_w</p:attrName>
                                        </p:attrNameLst>
                                      </p:cBhvr>
                                      <p:tavLst>
                                        <p:tav tm="0">
                                          <p:val>
                                            <p:strVal val="#ppt_w+.3"/>
                                          </p:val>
                                        </p:tav>
                                        <p:tav tm="100000">
                                          <p:val>
                                            <p:strVal val="#ppt_w"/>
                                          </p:val>
                                        </p:tav>
                                      </p:tavLst>
                                    </p:anim>
                                    <p:anim calcmode="lin" valueType="num">
                                      <p:cBhvr>
                                        <p:cTn id="8" dur="1000" fill="hold"/>
                                        <p:tgtEl>
                                          <p:spTgt spid="21506"/>
                                        </p:tgtEl>
                                        <p:attrNameLst>
                                          <p:attrName>ppt_h</p:attrName>
                                        </p:attrNameLst>
                                      </p:cBhvr>
                                      <p:tavLst>
                                        <p:tav tm="0">
                                          <p:val>
                                            <p:strVal val="#ppt_h"/>
                                          </p:val>
                                        </p:tav>
                                        <p:tav tm="100000">
                                          <p:val>
                                            <p:strVal val="#ppt_h"/>
                                          </p:val>
                                        </p:tav>
                                      </p:tavLst>
                                    </p:anim>
                                    <p:animEffect transition="in" filter="fade">
                                      <p:cBhvr>
                                        <p:cTn id="9" dur="1000"/>
                                        <p:tgtEl>
                                          <p:spTgt spid="21506"/>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21507"/>
                                        </p:tgtEl>
                                        <p:attrNameLst>
                                          <p:attrName>style.visibility</p:attrName>
                                        </p:attrNameLst>
                                      </p:cBhvr>
                                      <p:to>
                                        <p:strVal val="visible"/>
                                      </p:to>
                                    </p:set>
                                    <p:anim calcmode="lin" valueType="num">
                                      <p:cBhvr>
                                        <p:cTn id="12" dur="1000" fill="hold"/>
                                        <p:tgtEl>
                                          <p:spTgt spid="21507"/>
                                        </p:tgtEl>
                                        <p:attrNameLst>
                                          <p:attrName>ppt_w</p:attrName>
                                        </p:attrNameLst>
                                      </p:cBhvr>
                                      <p:tavLst>
                                        <p:tav tm="0">
                                          <p:val>
                                            <p:strVal val="#ppt_w+.3"/>
                                          </p:val>
                                        </p:tav>
                                        <p:tav tm="100000">
                                          <p:val>
                                            <p:strVal val="#ppt_w"/>
                                          </p:val>
                                        </p:tav>
                                      </p:tavLst>
                                    </p:anim>
                                    <p:anim calcmode="lin" valueType="num">
                                      <p:cBhvr>
                                        <p:cTn id="13" dur="1000" fill="hold"/>
                                        <p:tgtEl>
                                          <p:spTgt spid="21507"/>
                                        </p:tgtEl>
                                        <p:attrNameLst>
                                          <p:attrName>ppt_h</p:attrName>
                                        </p:attrNameLst>
                                      </p:cBhvr>
                                      <p:tavLst>
                                        <p:tav tm="0">
                                          <p:val>
                                            <p:strVal val="#ppt_h"/>
                                          </p:val>
                                        </p:tav>
                                        <p:tav tm="100000">
                                          <p:val>
                                            <p:strVal val="#ppt_h"/>
                                          </p:val>
                                        </p:tav>
                                      </p:tavLst>
                                    </p:anim>
                                    <p:animEffect transition="in" filter="fade">
                                      <p:cBhvr>
                                        <p:cTn id="14" dur="1000"/>
                                        <p:tgtEl>
                                          <p:spTgt spid="215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baolutmienbac2[1]"/>
          <p:cNvPicPr>
            <a:picLocks noGrp="1" noChangeAspect="1" noChangeArrowheads="1"/>
          </p:cNvPicPr>
          <p:nvPr>
            <p:ph/>
          </p:nvPr>
        </p:nvPicPr>
        <p:blipFill>
          <a:blip r:embed="rId2" cstate="print">
            <a:extLst>
              <a:ext uri="{28A0092B-C50C-407E-A947-70E740481C1C}">
                <a14:useLocalDpi xmlns:a14="http://schemas.microsoft.com/office/drawing/2010/main" val="0"/>
              </a:ext>
            </a:extLst>
          </a:blip>
          <a:srcRect/>
          <a:stretch>
            <a:fillRect/>
          </a:stretch>
        </p:blipFill>
        <p:spPr>
          <a:xfrm>
            <a:off x="0" y="0"/>
            <a:ext cx="18002250" cy="10117138"/>
          </a:xfrm>
          <a:noFill/>
        </p:spPr>
      </p:pic>
      <p:sp>
        <p:nvSpPr>
          <p:cNvPr id="22531" name="Text Box 3"/>
          <p:cNvSpPr txBox="1">
            <a:spLocks noChangeArrowheads="1"/>
          </p:cNvSpPr>
          <p:nvPr/>
        </p:nvSpPr>
        <p:spPr bwMode="auto">
          <a:xfrm>
            <a:off x="1203325" y="8351838"/>
            <a:ext cx="16051213" cy="145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0678" tIns="80339" rIns="160678" bIns="80339">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spcBef>
                <a:spcPct val="50000"/>
              </a:spcBef>
            </a:pPr>
            <a:r>
              <a:rPr lang="en-US" sz="8400" b="1" dirty="0">
                <a:solidFill>
                  <a:srgbClr val="FFFF00"/>
                </a:solidFill>
                <a:latin typeface="Times New Roman" panose="02020603050405020304" pitchFamily="18" charset="0"/>
                <a:cs typeface="Times New Roman" panose="02020603050405020304" pitchFamily="18" charset="0"/>
              </a:rPr>
              <a:t>Đất đai, nhà cửa hư hại nặng</a:t>
            </a:r>
          </a:p>
        </p:txBody>
      </p:sp>
    </p:spTree>
  </p:cSld>
  <p:clrMapOvr>
    <a:masterClrMapping/>
  </p:clrMapOvr>
  <p:transition advClick="0" advTm="5000">
    <p:circl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afterEffect">
                                  <p:stCondLst>
                                    <p:cond delay="0"/>
                                  </p:stCondLst>
                                  <p:iterate type="lt">
                                    <p:tmPct val="5000"/>
                                  </p:iterate>
                                  <p:childTnLst>
                                    <p:set>
                                      <p:cBhvr>
                                        <p:cTn id="6" dur="1" fill="hold">
                                          <p:stCondLst>
                                            <p:cond delay="0"/>
                                          </p:stCondLst>
                                        </p:cTn>
                                        <p:tgtEl>
                                          <p:spTgt spid="22530"/>
                                        </p:tgtEl>
                                        <p:attrNameLst>
                                          <p:attrName>style.visibility</p:attrName>
                                        </p:attrNameLst>
                                      </p:cBhvr>
                                      <p:to>
                                        <p:strVal val="visible"/>
                                      </p:to>
                                    </p:set>
                                    <p:anim calcmode="lin" valueType="num">
                                      <p:cBhvr>
                                        <p:cTn id="7" dur="1000" fill="hold"/>
                                        <p:tgtEl>
                                          <p:spTgt spid="22530"/>
                                        </p:tgtEl>
                                        <p:attrNameLst>
                                          <p:attrName>ppt_w</p:attrName>
                                        </p:attrNameLst>
                                      </p:cBhvr>
                                      <p:tavLst>
                                        <p:tav tm="0">
                                          <p:val>
                                            <p:fltVal val="0"/>
                                          </p:val>
                                        </p:tav>
                                        <p:tav tm="100000">
                                          <p:val>
                                            <p:strVal val="#ppt_w"/>
                                          </p:val>
                                        </p:tav>
                                      </p:tavLst>
                                    </p:anim>
                                    <p:anim calcmode="lin" valueType="num">
                                      <p:cBhvr>
                                        <p:cTn id="8" dur="1000" fill="hold"/>
                                        <p:tgtEl>
                                          <p:spTgt spid="22530"/>
                                        </p:tgtEl>
                                        <p:attrNameLst>
                                          <p:attrName>ppt_h</p:attrName>
                                        </p:attrNameLst>
                                      </p:cBhvr>
                                      <p:tavLst>
                                        <p:tav tm="0">
                                          <p:val>
                                            <p:fltVal val="0"/>
                                          </p:val>
                                        </p:tav>
                                        <p:tav tm="100000">
                                          <p:val>
                                            <p:strVal val="#ppt_h"/>
                                          </p:val>
                                        </p:tav>
                                      </p:tavLst>
                                    </p:anim>
                                    <p:anim calcmode="lin" valueType="num">
                                      <p:cBhvr>
                                        <p:cTn id="9" dur="1000" fill="hold"/>
                                        <p:tgtEl>
                                          <p:spTgt spid="22530"/>
                                        </p:tgtEl>
                                        <p:attrNameLst>
                                          <p:attrName>style.rotation</p:attrName>
                                        </p:attrNameLst>
                                      </p:cBhvr>
                                      <p:tavLst>
                                        <p:tav tm="0">
                                          <p:val>
                                            <p:fltVal val="90"/>
                                          </p:val>
                                        </p:tav>
                                        <p:tav tm="100000">
                                          <p:val>
                                            <p:fltVal val="0"/>
                                          </p:val>
                                        </p:tav>
                                      </p:tavLst>
                                    </p:anim>
                                    <p:animEffect transition="in" filter="fade">
                                      <p:cBhvr>
                                        <p:cTn id="10" dur="1000"/>
                                        <p:tgtEl>
                                          <p:spTgt spid="22530"/>
                                        </p:tgtEl>
                                      </p:cBhvr>
                                    </p:animEffect>
                                  </p:childTnLst>
                                </p:cTn>
                              </p:par>
                              <p:par>
                                <p:cTn id="11" presetID="31" presetClass="entr" presetSubtype="0" fill="hold" grpId="0" nodeType="withEffect">
                                  <p:stCondLst>
                                    <p:cond delay="0"/>
                                  </p:stCondLst>
                                  <p:iterate type="lt">
                                    <p:tmPct val="5000"/>
                                  </p:iterate>
                                  <p:childTnLst>
                                    <p:set>
                                      <p:cBhvr>
                                        <p:cTn id="12" dur="1" fill="hold">
                                          <p:stCondLst>
                                            <p:cond delay="0"/>
                                          </p:stCondLst>
                                        </p:cTn>
                                        <p:tgtEl>
                                          <p:spTgt spid="22531"/>
                                        </p:tgtEl>
                                        <p:attrNameLst>
                                          <p:attrName>style.visibility</p:attrName>
                                        </p:attrNameLst>
                                      </p:cBhvr>
                                      <p:to>
                                        <p:strVal val="visible"/>
                                      </p:to>
                                    </p:set>
                                    <p:anim calcmode="lin" valueType="num">
                                      <p:cBhvr>
                                        <p:cTn id="13" dur="1000" fill="hold"/>
                                        <p:tgtEl>
                                          <p:spTgt spid="22531"/>
                                        </p:tgtEl>
                                        <p:attrNameLst>
                                          <p:attrName>ppt_w</p:attrName>
                                        </p:attrNameLst>
                                      </p:cBhvr>
                                      <p:tavLst>
                                        <p:tav tm="0">
                                          <p:val>
                                            <p:fltVal val="0"/>
                                          </p:val>
                                        </p:tav>
                                        <p:tav tm="100000">
                                          <p:val>
                                            <p:strVal val="#ppt_w"/>
                                          </p:val>
                                        </p:tav>
                                      </p:tavLst>
                                    </p:anim>
                                    <p:anim calcmode="lin" valueType="num">
                                      <p:cBhvr>
                                        <p:cTn id="14" dur="1000" fill="hold"/>
                                        <p:tgtEl>
                                          <p:spTgt spid="22531"/>
                                        </p:tgtEl>
                                        <p:attrNameLst>
                                          <p:attrName>ppt_h</p:attrName>
                                        </p:attrNameLst>
                                      </p:cBhvr>
                                      <p:tavLst>
                                        <p:tav tm="0">
                                          <p:val>
                                            <p:fltVal val="0"/>
                                          </p:val>
                                        </p:tav>
                                        <p:tav tm="100000">
                                          <p:val>
                                            <p:strVal val="#ppt_h"/>
                                          </p:val>
                                        </p:tav>
                                      </p:tavLst>
                                    </p:anim>
                                    <p:anim calcmode="lin" valueType="num">
                                      <p:cBhvr>
                                        <p:cTn id="15" dur="1000" fill="hold"/>
                                        <p:tgtEl>
                                          <p:spTgt spid="22531"/>
                                        </p:tgtEl>
                                        <p:attrNameLst>
                                          <p:attrName>style.rotation</p:attrName>
                                        </p:attrNameLst>
                                      </p:cBhvr>
                                      <p:tavLst>
                                        <p:tav tm="0">
                                          <p:val>
                                            <p:fltVal val="90"/>
                                          </p:val>
                                        </p:tav>
                                        <p:tav tm="100000">
                                          <p:val>
                                            <p:fltVal val="0"/>
                                          </p:val>
                                        </p:tav>
                                      </p:tavLst>
                                    </p:anim>
                                    <p:animEffect transition="in" filter="fade">
                                      <p:cBhvr>
                                        <p:cTn id="16" dur="1000"/>
                                        <p:tgtEl>
                                          <p:spTgt spid="225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4194121_p9290276_aftermath400big[1]"/>
          <p:cNvPicPr>
            <a:picLocks noGrp="1" noChangeAspect="1" noChangeArrowheads="1"/>
          </p:cNvPicPr>
          <p:nvPr>
            <p:ph/>
          </p:nvPr>
        </p:nvPicPr>
        <p:blipFill>
          <a:blip r:embed="rId2" cstate="print">
            <a:extLst>
              <a:ext uri="{28A0092B-C50C-407E-A947-70E740481C1C}">
                <a14:useLocalDpi xmlns:a14="http://schemas.microsoft.com/office/drawing/2010/main" val="0"/>
              </a:ext>
            </a:extLst>
          </a:blip>
          <a:srcRect/>
          <a:stretch>
            <a:fillRect/>
          </a:stretch>
        </p:blipFill>
        <p:spPr>
          <a:xfrm>
            <a:off x="0" y="0"/>
            <a:ext cx="18002250" cy="10117138"/>
          </a:xfrm>
          <a:noFill/>
        </p:spPr>
      </p:pic>
      <p:sp>
        <p:nvSpPr>
          <p:cNvPr id="23555" name="Text Box 3"/>
          <p:cNvSpPr txBox="1">
            <a:spLocks noChangeArrowheads="1"/>
          </p:cNvSpPr>
          <p:nvPr/>
        </p:nvSpPr>
        <p:spPr bwMode="auto">
          <a:xfrm>
            <a:off x="2551113" y="8767763"/>
            <a:ext cx="13650912" cy="134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0678" tIns="80339" rIns="160678" bIns="80339">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spcBef>
                <a:spcPct val="50000"/>
              </a:spcBef>
            </a:pPr>
            <a:r>
              <a:rPr lang="en-US" sz="7700" b="1" dirty="0">
                <a:solidFill>
                  <a:srgbClr val="FFFF00"/>
                </a:solidFill>
                <a:latin typeface="Times New Roman" panose="02020603050405020304" pitchFamily="18" charset="0"/>
                <a:cs typeface="Times New Roman" panose="02020603050405020304" pitchFamily="18" charset="0"/>
              </a:rPr>
              <a:t>Gây ô nhiễm môi tường</a:t>
            </a:r>
          </a:p>
        </p:txBody>
      </p:sp>
    </p:spTree>
  </p:cSld>
  <p:clrMapOvr>
    <a:masterClrMapping/>
  </p:clrMapOvr>
  <p:transition advClick="0" advTm="5000">
    <p:wheel spokes="2"/>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nodeType="afterEffect">
                                  <p:stCondLst>
                                    <p:cond delay="0"/>
                                  </p:stCondLst>
                                  <p:childTnLst>
                                    <p:set>
                                      <p:cBhvr>
                                        <p:cTn id="6" dur="1" fill="hold">
                                          <p:stCondLst>
                                            <p:cond delay="0"/>
                                          </p:stCondLst>
                                        </p:cTn>
                                        <p:tgtEl>
                                          <p:spTgt spid="23554"/>
                                        </p:tgtEl>
                                        <p:attrNameLst>
                                          <p:attrName>style.visibility</p:attrName>
                                        </p:attrNameLst>
                                      </p:cBhvr>
                                      <p:to>
                                        <p:strVal val="visible"/>
                                      </p:to>
                                    </p:set>
                                    <p:animEffect transition="in" filter="fade">
                                      <p:cBhvr>
                                        <p:cTn id="7" dur="1000"/>
                                        <p:tgtEl>
                                          <p:spTgt spid="23554"/>
                                        </p:tgtEl>
                                      </p:cBhvr>
                                    </p:animEffect>
                                    <p:anim calcmode="lin" valueType="num">
                                      <p:cBhvr>
                                        <p:cTn id="8" dur="1000" fill="hold"/>
                                        <p:tgtEl>
                                          <p:spTgt spid="23554"/>
                                        </p:tgtEl>
                                        <p:attrNameLst>
                                          <p:attrName>ppt_x</p:attrName>
                                        </p:attrNameLst>
                                      </p:cBhvr>
                                      <p:tavLst>
                                        <p:tav tm="0">
                                          <p:val>
                                            <p:strVal val="#ppt_x"/>
                                          </p:val>
                                        </p:tav>
                                        <p:tav tm="100000">
                                          <p:val>
                                            <p:strVal val="#ppt_x"/>
                                          </p:val>
                                        </p:tav>
                                      </p:tavLst>
                                    </p:anim>
                                    <p:anim calcmode="lin" valueType="num">
                                      <p:cBhvr>
                                        <p:cTn id="9" dur="1000" fill="hold"/>
                                        <p:tgtEl>
                                          <p:spTgt spid="23554"/>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23555"/>
                                        </p:tgtEl>
                                        <p:attrNameLst>
                                          <p:attrName>style.visibility</p:attrName>
                                        </p:attrNameLst>
                                      </p:cBhvr>
                                      <p:to>
                                        <p:strVal val="visible"/>
                                      </p:to>
                                    </p:set>
                                    <p:animEffect transition="in" filter="fade">
                                      <p:cBhvr>
                                        <p:cTn id="12" dur="1000"/>
                                        <p:tgtEl>
                                          <p:spTgt spid="23555"/>
                                        </p:tgtEl>
                                      </p:cBhvr>
                                    </p:animEffect>
                                    <p:anim calcmode="lin" valueType="num">
                                      <p:cBhvr>
                                        <p:cTn id="13" dur="1000" fill="hold"/>
                                        <p:tgtEl>
                                          <p:spTgt spid="23555"/>
                                        </p:tgtEl>
                                        <p:attrNameLst>
                                          <p:attrName>ppt_x</p:attrName>
                                        </p:attrNameLst>
                                      </p:cBhvr>
                                      <p:tavLst>
                                        <p:tav tm="0">
                                          <p:val>
                                            <p:strVal val="#ppt_x"/>
                                          </p:val>
                                        </p:tav>
                                        <p:tav tm="100000">
                                          <p:val>
                                            <p:strVal val="#ppt_x"/>
                                          </p:val>
                                        </p:tav>
                                      </p:tavLst>
                                    </p:anim>
                                    <p:anim calcmode="lin" valueType="num">
                                      <p:cBhvr>
                                        <p:cTn id="14" dur="1000" fill="hold"/>
                                        <p:tgtEl>
                                          <p:spTgt spid="2355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AutoShape 4"/>
          <p:cNvSpPr>
            <a:spLocks noChangeArrowheads="1"/>
          </p:cNvSpPr>
          <p:nvPr/>
        </p:nvSpPr>
        <p:spPr bwMode="auto">
          <a:xfrm>
            <a:off x="238125" y="1857375"/>
            <a:ext cx="3678238" cy="6554788"/>
          </a:xfrm>
          <a:prstGeom prst="wedgeRoundRectCallout">
            <a:avLst>
              <a:gd name="adj1" fmla="val -33662"/>
              <a:gd name="adj2" fmla="val 44389"/>
              <a:gd name="adj3" fmla="val 16667"/>
            </a:avLst>
          </a:prstGeom>
          <a:solidFill>
            <a:schemeClr val="bg2">
              <a:lumMod val="50000"/>
            </a:schemeClr>
          </a:solidFill>
          <a:ln w="9525">
            <a:solidFill>
              <a:schemeClr val="tx1"/>
            </a:solidFill>
            <a:miter lim="800000"/>
            <a:headEnd/>
            <a:tailEnd/>
          </a:ln>
          <a:effectLst/>
        </p:spPr>
        <p:txBody>
          <a:bodyPr lIns="160678" tIns="80339" rIns="160678" bIns="80339"/>
          <a:lstStyle/>
          <a:p>
            <a:pPr algn="ctr" eaLnBrk="0" hangingPunct="0">
              <a:defRPr/>
            </a:pPr>
            <a:r>
              <a:rPr lang="en-US" sz="8000" b="1" i="1">
                <a:latin typeface="Times New Roman" pitchFamily="18" charset="0"/>
                <a:cs typeface="Times New Roman" pitchFamily="18" charset="0"/>
              </a:rPr>
              <a:t>Tác hại của bão </a:t>
            </a:r>
            <a:r>
              <a:rPr lang="en-US" sz="7700">
                <a:latin typeface="VNI-Times" pitchFamily="2" charset="0"/>
              </a:rPr>
              <a:t>:</a:t>
            </a:r>
          </a:p>
        </p:txBody>
      </p:sp>
      <p:sp>
        <p:nvSpPr>
          <p:cNvPr id="38915" name="Rectangle 5"/>
          <p:cNvSpPr>
            <a:spLocks noChangeArrowheads="1"/>
          </p:cNvSpPr>
          <p:nvPr/>
        </p:nvSpPr>
        <p:spPr bwMode="auto">
          <a:xfrm>
            <a:off x="5648325" y="1339850"/>
            <a:ext cx="11658600" cy="3049588"/>
          </a:xfrm>
          <a:prstGeom prst="rect">
            <a:avLst/>
          </a:prstGeom>
          <a:solidFill>
            <a:srgbClr val="FFC000"/>
          </a:solidFill>
          <a:ln w="9525">
            <a:solidFill>
              <a:schemeClr val="tx2">
                <a:lumMod val="75000"/>
              </a:schemeClr>
            </a:solidFill>
            <a:miter lim="800000"/>
            <a:headEnd/>
            <a:tailEnd/>
          </a:ln>
          <a:effectLst/>
        </p:spPr>
        <p:txBody>
          <a:bodyPr wrap="none" lIns="160678" tIns="80339" rIns="160678" bIns="80339" anchor="ctr"/>
          <a:lstStyle/>
          <a:p>
            <a:pPr eaLnBrk="0" hangingPunct="0">
              <a:defRPr/>
            </a:pPr>
            <a:r>
              <a:rPr lang="en-US" altLang="en-US" sz="6000">
                <a:solidFill>
                  <a:schemeClr val="bg1"/>
                </a:solidFill>
                <a:latin typeface="Times New Roman" pitchFamily="18" charset="0"/>
                <a:cs typeface="Times New Roman" pitchFamily="18" charset="0"/>
              </a:rPr>
              <a:t>Gây thiệt hại về người: Chết, mất </a:t>
            </a:r>
          </a:p>
          <a:p>
            <a:pPr eaLnBrk="0" hangingPunct="0">
              <a:defRPr/>
            </a:pPr>
            <a:r>
              <a:rPr lang="en-US" altLang="en-US" sz="6000">
                <a:solidFill>
                  <a:schemeClr val="bg1"/>
                </a:solidFill>
                <a:latin typeface="Times New Roman" pitchFamily="18" charset="0"/>
                <a:cs typeface="Times New Roman" pitchFamily="18" charset="0"/>
              </a:rPr>
              <a:t>tích, bị thương…</a:t>
            </a:r>
          </a:p>
        </p:txBody>
      </p:sp>
      <p:sp>
        <p:nvSpPr>
          <p:cNvPr id="38917" name="Rectangle 7"/>
          <p:cNvSpPr>
            <a:spLocks noChangeArrowheads="1"/>
          </p:cNvSpPr>
          <p:nvPr/>
        </p:nvSpPr>
        <p:spPr bwMode="auto">
          <a:xfrm>
            <a:off x="5648325" y="5668963"/>
            <a:ext cx="11658600" cy="2971800"/>
          </a:xfrm>
          <a:prstGeom prst="rect">
            <a:avLst/>
          </a:prstGeom>
          <a:solidFill>
            <a:srgbClr val="FFC000"/>
          </a:solidFill>
          <a:ln w="9525">
            <a:solidFill>
              <a:schemeClr val="tx2">
                <a:lumMod val="75000"/>
              </a:schemeClr>
            </a:solidFill>
            <a:miter lim="800000"/>
            <a:headEnd/>
            <a:tailEnd/>
          </a:ln>
          <a:effectLst/>
        </p:spPr>
        <p:txBody>
          <a:bodyPr wrap="none" lIns="160678" tIns="80339" rIns="160678" bIns="80339" anchor="ctr"/>
          <a:lstStyle/>
          <a:p>
            <a:pPr eaLnBrk="0" hangingPunct="0">
              <a:defRPr/>
            </a:pPr>
            <a:r>
              <a:rPr lang="en-US" altLang="en-US" sz="6000">
                <a:solidFill>
                  <a:schemeClr val="bg1"/>
                </a:solidFill>
                <a:latin typeface="Times New Roman" pitchFamily="18" charset="0"/>
                <a:cs typeface="Times New Roman" pitchFamily="18" charset="0"/>
              </a:rPr>
              <a:t>Gây thiệt hại về tài sản: Nhà cửa, cây</a:t>
            </a:r>
          </a:p>
          <a:p>
            <a:pPr eaLnBrk="0" hangingPunct="0">
              <a:defRPr/>
            </a:pPr>
            <a:r>
              <a:rPr lang="en-US" altLang="en-US" sz="6000">
                <a:solidFill>
                  <a:schemeClr val="bg1"/>
                </a:solidFill>
                <a:latin typeface="Times New Roman" pitchFamily="18" charset="0"/>
                <a:cs typeface="Times New Roman" pitchFamily="18" charset="0"/>
              </a:rPr>
              <a:t> trồng, vật nuôi, xe cộ …bị hư hại</a:t>
            </a:r>
          </a:p>
          <a:p>
            <a:pPr eaLnBrk="0" hangingPunct="0">
              <a:defRPr/>
            </a:pPr>
            <a:endParaRPr lang="en-US" sz="6000" b="1" i="1" u="sng">
              <a:solidFill>
                <a:schemeClr val="bg1"/>
              </a:solidFill>
              <a:latin typeface="Times New Roman" pitchFamily="18" charset="0"/>
              <a:cs typeface="Times New Roman" pitchFamily="18" charset="0"/>
            </a:endParaRPr>
          </a:p>
        </p:txBody>
      </p:sp>
      <p:sp>
        <p:nvSpPr>
          <p:cNvPr id="38918" name="Line 9"/>
          <p:cNvSpPr>
            <a:spLocks noChangeShapeType="1"/>
          </p:cNvSpPr>
          <p:nvPr/>
        </p:nvSpPr>
        <p:spPr bwMode="auto">
          <a:xfrm>
            <a:off x="3897313" y="5073650"/>
            <a:ext cx="1744662" cy="2665413"/>
          </a:xfrm>
          <a:prstGeom prst="line">
            <a:avLst/>
          </a:prstGeom>
          <a:noFill/>
          <a:ln w="5715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60678" tIns="80339" rIns="160678" bIns="80339"/>
          <a:lstStyle/>
          <a:p>
            <a:endParaRPr lang="en-US"/>
          </a:p>
        </p:txBody>
      </p:sp>
      <p:sp>
        <p:nvSpPr>
          <p:cNvPr id="38919" name="Line 10"/>
          <p:cNvSpPr>
            <a:spLocks noChangeShapeType="1"/>
          </p:cNvSpPr>
          <p:nvPr/>
        </p:nvSpPr>
        <p:spPr bwMode="auto">
          <a:xfrm flipV="1">
            <a:off x="3897313" y="2863850"/>
            <a:ext cx="1874837" cy="2209800"/>
          </a:xfrm>
          <a:prstGeom prst="line">
            <a:avLst/>
          </a:prstGeom>
          <a:noFill/>
          <a:ln w="57150">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60678" tIns="80339" rIns="160678" bIns="80339"/>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8914"/>
                                        </p:tgtEl>
                                        <p:attrNameLst>
                                          <p:attrName>style.visibility</p:attrName>
                                        </p:attrNameLst>
                                      </p:cBhvr>
                                      <p:to>
                                        <p:strVal val="visible"/>
                                      </p:to>
                                    </p:set>
                                    <p:animEffect transition="in" filter="barn(inVertical)">
                                      <p:cBhvr>
                                        <p:cTn id="7" dur="500"/>
                                        <p:tgtEl>
                                          <p:spTgt spid="389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8919"/>
                                        </p:tgtEl>
                                        <p:attrNameLst>
                                          <p:attrName>style.visibility</p:attrName>
                                        </p:attrNameLst>
                                      </p:cBhvr>
                                      <p:to>
                                        <p:strVal val="visible"/>
                                      </p:to>
                                    </p:set>
                                    <p:anim calcmode="lin" valueType="num">
                                      <p:cBhvr additive="base">
                                        <p:cTn id="12" dur="500" fill="hold"/>
                                        <p:tgtEl>
                                          <p:spTgt spid="38919"/>
                                        </p:tgtEl>
                                        <p:attrNameLst>
                                          <p:attrName>ppt_x</p:attrName>
                                        </p:attrNameLst>
                                      </p:cBhvr>
                                      <p:tavLst>
                                        <p:tav tm="0">
                                          <p:val>
                                            <p:strVal val="#ppt_x"/>
                                          </p:val>
                                        </p:tav>
                                        <p:tav tm="100000">
                                          <p:val>
                                            <p:strVal val="#ppt_x"/>
                                          </p:val>
                                        </p:tav>
                                      </p:tavLst>
                                    </p:anim>
                                    <p:anim calcmode="lin" valueType="num">
                                      <p:cBhvr additive="base">
                                        <p:cTn id="13" dur="500" fill="hold"/>
                                        <p:tgtEl>
                                          <p:spTgt spid="38919"/>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38915"/>
                                        </p:tgtEl>
                                        <p:attrNameLst>
                                          <p:attrName>style.visibility</p:attrName>
                                        </p:attrNameLst>
                                      </p:cBhvr>
                                      <p:to>
                                        <p:strVal val="visible"/>
                                      </p:to>
                                    </p:set>
                                    <p:anim calcmode="lin" valueType="num">
                                      <p:cBhvr additive="base">
                                        <p:cTn id="16" dur="500" fill="hold"/>
                                        <p:tgtEl>
                                          <p:spTgt spid="38915"/>
                                        </p:tgtEl>
                                        <p:attrNameLst>
                                          <p:attrName>ppt_x</p:attrName>
                                        </p:attrNameLst>
                                      </p:cBhvr>
                                      <p:tavLst>
                                        <p:tav tm="0">
                                          <p:val>
                                            <p:strVal val="#ppt_x"/>
                                          </p:val>
                                        </p:tav>
                                        <p:tav tm="100000">
                                          <p:val>
                                            <p:strVal val="#ppt_x"/>
                                          </p:val>
                                        </p:tav>
                                      </p:tavLst>
                                    </p:anim>
                                    <p:anim calcmode="lin" valueType="num">
                                      <p:cBhvr additive="base">
                                        <p:cTn id="17" dur="500" fill="hold"/>
                                        <p:tgtEl>
                                          <p:spTgt spid="38915"/>
                                        </p:tgtEl>
                                        <p:attrNameLst>
                                          <p:attrName>ppt_y</p:attrName>
                                        </p:attrNameLst>
                                      </p:cBhvr>
                                      <p:tavLst>
                                        <p:tav tm="0">
                                          <p:val>
                                            <p:strVal val="1+#ppt_h/2"/>
                                          </p:val>
                                        </p:tav>
                                        <p:tav tm="100000">
                                          <p:val>
                                            <p:strVal val="#ppt_y"/>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8918"/>
                                        </p:tgtEl>
                                        <p:attrNameLst>
                                          <p:attrName>style.visibility</p:attrName>
                                        </p:attrNameLst>
                                      </p:cBhvr>
                                      <p:to>
                                        <p:strVal val="visible"/>
                                      </p:to>
                                    </p:set>
                                    <p:animEffect transition="in" filter="barn(inVertical)">
                                      <p:cBhvr>
                                        <p:cTn id="22" dur="500"/>
                                        <p:tgtEl>
                                          <p:spTgt spid="38918"/>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38917"/>
                                        </p:tgtEl>
                                        <p:attrNameLst>
                                          <p:attrName>style.visibility</p:attrName>
                                        </p:attrNameLst>
                                      </p:cBhvr>
                                      <p:to>
                                        <p:strVal val="visible"/>
                                      </p:to>
                                    </p:set>
                                    <p:animEffect transition="in" filter="barn(inVertical)">
                                      <p:cBhvr>
                                        <p:cTn id="25" dur="500"/>
                                        <p:tgtEl>
                                          <p:spTgt spid="389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4" grpId="0" animBg="1"/>
      <p:bldP spid="38915" grpId="0" animBg="1"/>
      <p:bldP spid="38917" grpId="0" animBg="1"/>
      <p:bldP spid="38918" grpId="0" animBg="1"/>
      <p:bldP spid="3891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8002250" cy="1011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Text Box 4"/>
          <p:cNvSpPr txBox="1">
            <a:spLocks noChangeArrowheads="1"/>
          </p:cNvSpPr>
          <p:nvPr/>
        </p:nvSpPr>
        <p:spPr bwMode="auto">
          <a:xfrm>
            <a:off x="2760663" y="2024063"/>
            <a:ext cx="12714287" cy="103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4965" tIns="67483" rIns="134965" bIns="67483">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spcBef>
                <a:spcPct val="50000"/>
              </a:spcBef>
            </a:pPr>
            <a:endParaRPr lang="fr-LU" altLang="vi-VN" sz="5900" b="1">
              <a:latin typeface="VNI-Times" pitchFamily="2" charset="0"/>
            </a:endParaRPr>
          </a:p>
        </p:txBody>
      </p:sp>
      <p:sp>
        <p:nvSpPr>
          <p:cNvPr id="27652" name="Text Box 5"/>
          <p:cNvSpPr txBox="1">
            <a:spLocks noChangeArrowheads="1"/>
          </p:cNvSpPr>
          <p:nvPr/>
        </p:nvSpPr>
        <p:spPr bwMode="auto">
          <a:xfrm>
            <a:off x="2025650" y="5357813"/>
            <a:ext cx="13501688" cy="104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4965" tIns="67483" rIns="134965" bIns="67483">
            <a:spAutoFit/>
          </a:bodyPr>
          <a:lstStyle>
            <a:lvl1pPr marL="342900" indent="-342900"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just" eaLnBrk="1" hangingPunct="1">
              <a:spcBef>
                <a:spcPct val="50000"/>
              </a:spcBef>
            </a:pPr>
            <a:r>
              <a:rPr lang="fr-LU" altLang="vi-VN" sz="5900" b="1">
                <a:solidFill>
                  <a:srgbClr val="000099"/>
                </a:solidFill>
                <a:latin typeface="VNI-Times" pitchFamily="2" charset="0"/>
              </a:rPr>
              <a:t>   </a:t>
            </a:r>
            <a:endParaRPr lang="fr-LU" altLang="vi-VN" sz="5300" b="1">
              <a:solidFill>
                <a:srgbClr val="000099"/>
              </a:solidFill>
              <a:latin typeface="VNI-Times" pitchFamily="2" charset="0"/>
            </a:endParaRPr>
          </a:p>
        </p:txBody>
      </p:sp>
      <p:sp>
        <p:nvSpPr>
          <p:cNvPr id="17418" name="Text Box 10"/>
          <p:cNvSpPr txBox="1">
            <a:spLocks noChangeArrowheads="1"/>
          </p:cNvSpPr>
          <p:nvPr/>
        </p:nvSpPr>
        <p:spPr bwMode="auto">
          <a:xfrm>
            <a:off x="923925" y="2024063"/>
            <a:ext cx="9723438" cy="474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4965" tIns="67483" rIns="134965" bIns="67483">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a:spcBef>
                <a:spcPct val="20000"/>
              </a:spcBef>
              <a:buFontTx/>
              <a:buChar char="•"/>
            </a:pPr>
            <a:r>
              <a:rPr lang="en-US" altLang="en-US" sz="8800" b="1" u="sng">
                <a:solidFill>
                  <a:srgbClr val="FF0000"/>
                </a:solidFill>
                <a:latin typeface="Times New Roman" pitchFamily="18" charset="0"/>
                <a:ea typeface="宋体" pitchFamily="2" charset="-122"/>
                <a:cs typeface="Times New Roman" pitchFamily="18" charset="0"/>
              </a:rPr>
              <a:t>  </a:t>
            </a:r>
            <a:r>
              <a:rPr lang="vi-VN" altLang="en-US" sz="8800" b="1" u="sng">
                <a:solidFill>
                  <a:srgbClr val="FF0000"/>
                </a:solidFill>
                <a:latin typeface="Times New Roman" pitchFamily="18" charset="0"/>
                <a:ea typeface="宋体" pitchFamily="2" charset="-122"/>
                <a:cs typeface="Times New Roman" pitchFamily="18" charset="0"/>
              </a:rPr>
              <a:t>HOẠT ĐỘNG </a:t>
            </a:r>
            <a:r>
              <a:rPr lang="en-US" altLang="en-US" sz="8800" b="1" u="sng">
                <a:solidFill>
                  <a:srgbClr val="FF0000"/>
                </a:solidFill>
                <a:latin typeface="Times New Roman" pitchFamily="18" charset="0"/>
                <a:ea typeface="宋体" pitchFamily="2" charset="-122"/>
                <a:cs typeface="Times New Roman" pitchFamily="18" charset="0"/>
              </a:rPr>
              <a:t>3:</a:t>
            </a:r>
            <a:endParaRPr lang="vi-VN" altLang="en-US" sz="8800" b="1" u="sng">
              <a:solidFill>
                <a:srgbClr val="FF0000"/>
              </a:solidFill>
              <a:latin typeface="Times New Roman" pitchFamily="18" charset="0"/>
              <a:ea typeface="宋体" pitchFamily="2" charset="-122"/>
              <a:cs typeface="Times New Roman" pitchFamily="18" charset="0"/>
            </a:endParaRPr>
          </a:p>
          <a:p>
            <a:pPr algn="ctr">
              <a:spcBef>
                <a:spcPct val="20000"/>
              </a:spcBef>
              <a:buFont typeface="Arial" pitchFamily="34" charset="0"/>
              <a:buNone/>
            </a:pPr>
            <a:r>
              <a:rPr lang="en-US" altLang="en-US" sz="9600" b="1">
                <a:solidFill>
                  <a:srgbClr val="0000FF"/>
                </a:solidFill>
                <a:latin typeface="Times New Roman" pitchFamily="18" charset="0"/>
                <a:cs typeface="Times New Roman" pitchFamily="18" charset="0"/>
              </a:rPr>
              <a:t>Cách phòng tránh bão</a:t>
            </a:r>
          </a:p>
        </p:txBody>
      </p:sp>
    </p:spTree>
    <p:custDataLst>
      <p:tags r:id="rId1"/>
    </p:custDataLst>
  </p:cSld>
  <p:clrMapOvr>
    <a:masterClrMapping/>
  </p:clrMapOvr>
  <p:transition spd="slow" advTm="7633">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iterate type="lt">
                                    <p:tmAbs val="75"/>
                                  </p:iterate>
                                  <p:childTnLst>
                                    <p:set>
                                      <p:cBhvr>
                                        <p:cTn id="6" dur="1" fill="hold">
                                          <p:stCondLst>
                                            <p:cond delay="74"/>
                                          </p:stCondLst>
                                        </p:cTn>
                                        <p:tgtEl>
                                          <p:spTgt spid="174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8" grpId="0"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8002250" cy="1011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Text Box 4"/>
          <p:cNvSpPr txBox="1">
            <a:spLocks noChangeArrowheads="1"/>
          </p:cNvSpPr>
          <p:nvPr/>
        </p:nvSpPr>
        <p:spPr bwMode="auto">
          <a:xfrm>
            <a:off x="2760663" y="2024063"/>
            <a:ext cx="12714287" cy="103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4965" tIns="67483" rIns="134965" bIns="67483">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spcBef>
                <a:spcPct val="50000"/>
              </a:spcBef>
            </a:pPr>
            <a:endParaRPr lang="fr-LU" altLang="vi-VN" sz="5900" b="1">
              <a:latin typeface="VNI-Times" pitchFamily="2" charset="0"/>
            </a:endParaRPr>
          </a:p>
        </p:txBody>
      </p:sp>
      <p:sp>
        <p:nvSpPr>
          <p:cNvPr id="8196" name="Text Box 5"/>
          <p:cNvSpPr txBox="1">
            <a:spLocks noChangeArrowheads="1"/>
          </p:cNvSpPr>
          <p:nvPr/>
        </p:nvSpPr>
        <p:spPr bwMode="auto">
          <a:xfrm>
            <a:off x="2025650" y="5357813"/>
            <a:ext cx="13501688" cy="104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4965" tIns="67483" rIns="134965" bIns="67483">
            <a:spAutoFit/>
          </a:bodyPr>
          <a:lstStyle>
            <a:lvl1pPr marL="342900" indent="-342900"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just" eaLnBrk="1" hangingPunct="1">
              <a:spcBef>
                <a:spcPct val="50000"/>
              </a:spcBef>
            </a:pPr>
            <a:r>
              <a:rPr lang="fr-LU" altLang="vi-VN" sz="5900" b="1">
                <a:solidFill>
                  <a:srgbClr val="000099"/>
                </a:solidFill>
                <a:latin typeface="VNI-Times" pitchFamily="2" charset="0"/>
              </a:rPr>
              <a:t>   </a:t>
            </a:r>
            <a:endParaRPr lang="fr-LU" altLang="vi-VN" sz="5300" b="1">
              <a:solidFill>
                <a:srgbClr val="000099"/>
              </a:solidFill>
              <a:latin typeface="VNI-Times" pitchFamily="2" charset="0"/>
            </a:endParaRPr>
          </a:p>
        </p:txBody>
      </p:sp>
      <p:sp>
        <p:nvSpPr>
          <p:cNvPr id="17418" name="Text Box 10"/>
          <p:cNvSpPr txBox="1">
            <a:spLocks noChangeArrowheads="1"/>
          </p:cNvSpPr>
          <p:nvPr/>
        </p:nvSpPr>
        <p:spPr bwMode="auto">
          <a:xfrm>
            <a:off x="923925" y="2024063"/>
            <a:ext cx="9723438" cy="653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4965" tIns="67483" rIns="134965" bIns="67483">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a:spcBef>
                <a:spcPct val="20000"/>
              </a:spcBef>
              <a:buFontTx/>
              <a:buChar char="•"/>
            </a:pPr>
            <a:r>
              <a:rPr lang="vi-VN" altLang="en-US" sz="8800" b="1" u="sng">
                <a:solidFill>
                  <a:srgbClr val="FF0000"/>
                </a:solidFill>
                <a:latin typeface="Times New Roman" pitchFamily="18" charset="0"/>
                <a:ea typeface="宋体" pitchFamily="2" charset="-122"/>
                <a:cs typeface="Times New Roman" pitchFamily="18" charset="0"/>
              </a:rPr>
              <a:t>HOẠT ĐỘNG 1</a:t>
            </a:r>
          </a:p>
          <a:p>
            <a:pPr algn="ctr" eaLnBrk="1" hangingPunct="1">
              <a:spcBef>
                <a:spcPct val="50000"/>
              </a:spcBef>
            </a:pPr>
            <a:r>
              <a:rPr lang="en-US" altLang="en-US" sz="9600" b="1">
                <a:solidFill>
                  <a:srgbClr val="0000FF"/>
                </a:solidFill>
                <a:latin typeface="Times New Roman" pitchFamily="18" charset="0"/>
                <a:ea typeface="宋体" pitchFamily="2" charset="-122"/>
              </a:rPr>
              <a:t>Tìm hiểu về một số cấp gió.</a:t>
            </a:r>
            <a:endParaRPr lang="en-AU" altLang="en-US" sz="9600" b="1">
              <a:solidFill>
                <a:srgbClr val="0000FF"/>
              </a:solidFill>
              <a:latin typeface="Times New Roman" pitchFamily="18" charset="0"/>
              <a:ea typeface="宋体" pitchFamily="2" charset="-122"/>
            </a:endParaRPr>
          </a:p>
          <a:p>
            <a:pPr algn="just" eaLnBrk="1" hangingPunct="1"/>
            <a:endParaRPr lang="en-US" altLang="vi-VN" sz="8800">
              <a:solidFill>
                <a:srgbClr val="0000FF"/>
              </a:solidFill>
              <a:latin typeface="Times New Roman" pitchFamily="18" charset="0"/>
              <a:ea typeface="宋体" pitchFamily="2" charset="-122"/>
              <a:cs typeface="Times New Roman" pitchFamily="18" charset="0"/>
            </a:endParaRPr>
          </a:p>
        </p:txBody>
      </p:sp>
    </p:spTree>
    <p:custDataLst>
      <p:tags r:id="rId1"/>
    </p:custDataLst>
  </p:cSld>
  <p:clrMapOvr>
    <a:masterClrMapping/>
  </p:clrMapOvr>
  <p:transition spd="slow" advTm="7633">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iterate type="lt">
                                    <p:tmAbs val="75"/>
                                  </p:iterate>
                                  <p:childTnLst>
                                    <p:set>
                                      <p:cBhvr>
                                        <p:cTn id="6" dur="1" fill="hold">
                                          <p:stCondLst>
                                            <p:cond delay="74"/>
                                          </p:stCondLst>
                                        </p:cTn>
                                        <p:tgtEl>
                                          <p:spTgt spid="174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8" grpId="0"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5"/>
          <p:cNvSpPr>
            <a:spLocks noChangeArrowheads="1"/>
          </p:cNvSpPr>
          <p:nvPr/>
        </p:nvSpPr>
        <p:spPr bwMode="auto">
          <a:xfrm>
            <a:off x="6188075" y="8655050"/>
            <a:ext cx="6523038" cy="77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4965" tIns="67483" rIns="134965" bIns="67483">
            <a:spAutoFit/>
          </a:bodyPr>
          <a:lstStyle/>
          <a:p>
            <a:pPr eaLnBrk="0" hangingPunct="0"/>
            <a:r>
              <a:rPr lang="en-US" altLang="en-US" sz="4100">
                <a:latin typeface="Times New Roman" pitchFamily="18" charset="0"/>
              </a:rPr>
              <a:t>Dự báo thời tiết - Dự báo bão</a:t>
            </a:r>
          </a:p>
        </p:txBody>
      </p:sp>
      <p:sp>
        <p:nvSpPr>
          <p:cNvPr id="28675" name="TextBox 4"/>
          <p:cNvSpPr txBox="1">
            <a:spLocks noChangeArrowheads="1"/>
          </p:cNvSpPr>
          <p:nvPr/>
        </p:nvSpPr>
        <p:spPr bwMode="auto">
          <a:xfrm>
            <a:off x="2762250" y="7938"/>
            <a:ext cx="12182475" cy="136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4965" tIns="67483" rIns="134965" bIns="67483">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r>
              <a:rPr lang="en-GB" altLang="en-US" sz="8000">
                <a:solidFill>
                  <a:srgbClr val="FF0000"/>
                </a:solidFill>
                <a:latin typeface="Times New Roman" pitchFamily="18" charset="0"/>
                <a:cs typeface="Times New Roman" pitchFamily="18" charset="0"/>
              </a:rPr>
              <a:t>Theo dõi bản tin thời tiết</a:t>
            </a:r>
          </a:p>
        </p:txBody>
      </p:sp>
      <p:pic>
        <p:nvPicPr>
          <p:cNvPr id="2867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62063" y="1477963"/>
            <a:ext cx="15163800" cy="842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Content Placeholder 3"/>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12700" y="1933575"/>
            <a:ext cx="8556625" cy="8124825"/>
          </a:xfrm>
        </p:spPr>
      </p:pic>
      <p:sp>
        <p:nvSpPr>
          <p:cNvPr id="29699" name="Rectangle 5"/>
          <p:cNvSpPr>
            <a:spLocks noChangeArrowheads="1"/>
          </p:cNvSpPr>
          <p:nvPr/>
        </p:nvSpPr>
        <p:spPr bwMode="auto">
          <a:xfrm>
            <a:off x="6188075" y="8655050"/>
            <a:ext cx="6523038" cy="77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4965" tIns="67483" rIns="134965" bIns="67483">
            <a:spAutoFit/>
          </a:bodyPr>
          <a:lstStyle/>
          <a:p>
            <a:pPr eaLnBrk="0" hangingPunct="0"/>
            <a:r>
              <a:rPr lang="en-US" altLang="en-US" sz="4100">
                <a:latin typeface="Times New Roman" pitchFamily="18" charset="0"/>
              </a:rPr>
              <a:t>Dự báo thời tiết - Dự báo bão</a:t>
            </a:r>
          </a:p>
        </p:txBody>
      </p:sp>
      <p:sp>
        <p:nvSpPr>
          <p:cNvPr id="29700" name="TextBox 4"/>
          <p:cNvSpPr txBox="1">
            <a:spLocks noChangeArrowheads="1"/>
          </p:cNvSpPr>
          <p:nvPr/>
        </p:nvSpPr>
        <p:spPr bwMode="auto">
          <a:xfrm>
            <a:off x="2752725" y="334963"/>
            <a:ext cx="12182475" cy="136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4965" tIns="67483" rIns="134965" bIns="67483">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r>
              <a:rPr lang="en-GB" altLang="en-US" sz="8000">
                <a:solidFill>
                  <a:srgbClr val="FF0000"/>
                </a:solidFill>
                <a:latin typeface="Times New Roman" pitchFamily="18" charset="0"/>
                <a:cs typeface="Times New Roman" pitchFamily="18" charset="0"/>
              </a:rPr>
              <a:t>Theo dõi bản tin thời tiết</a:t>
            </a:r>
          </a:p>
        </p:txBody>
      </p:sp>
      <p:pic>
        <p:nvPicPr>
          <p:cNvPr id="2970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43925" y="1852613"/>
            <a:ext cx="9144000" cy="818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2"/>
          <p:cNvSpPr txBox="1">
            <a:spLocks noChangeArrowheads="1"/>
          </p:cNvSpPr>
          <p:nvPr/>
        </p:nvSpPr>
        <p:spPr bwMode="auto">
          <a:xfrm>
            <a:off x="3819525" y="9105900"/>
            <a:ext cx="11745913"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0678" tIns="80339" rIns="160678" bIns="80339">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spcBef>
                <a:spcPct val="50000"/>
              </a:spcBef>
            </a:pPr>
            <a:r>
              <a:rPr lang="en-US" altLang="en-US" sz="4900" b="1">
                <a:solidFill>
                  <a:srgbClr val="FF0000"/>
                </a:solidFill>
                <a:latin typeface="Times New Roman" pitchFamily="18" charset="0"/>
              </a:rPr>
              <a:t>Tìm cách bảo vệ, chằng chống nhà cửa</a:t>
            </a:r>
          </a:p>
        </p:txBody>
      </p:sp>
      <p:pic>
        <p:nvPicPr>
          <p:cNvPr id="17411" name="Picture 3" descr="ANd9GcQ9-_k5suXdaViB8q__SSE9evGnVHQWOggHh7G1EUX2FVEGS4Fq"/>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458325" y="0"/>
            <a:ext cx="8543925" cy="910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4" descr="15605_167bao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463" y="-336550"/>
            <a:ext cx="9440862" cy="944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heel spokes="8"/>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23556"/>
                                        </p:tgtEl>
                                        <p:attrNameLst>
                                          <p:attrName>style.visibility</p:attrName>
                                        </p:attrNameLst>
                                      </p:cBhvr>
                                      <p:to>
                                        <p:strVal val="visible"/>
                                      </p:to>
                                    </p:set>
                                    <p:animEffect transition="in" filter="circle(in)">
                                      <p:cBhvr>
                                        <p:cTn id="7" dur="2000"/>
                                        <p:tgtEl>
                                          <p:spTgt spid="2355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6" presetClass="entr" presetSubtype="16" fill="hold" nodeType="clickEffect">
                                  <p:stCondLst>
                                    <p:cond delay="0"/>
                                  </p:stCondLst>
                                  <p:childTnLst>
                                    <p:set>
                                      <p:cBhvr>
                                        <p:cTn id="11" dur="1" fill="hold">
                                          <p:stCondLst>
                                            <p:cond delay="0"/>
                                          </p:stCondLst>
                                        </p:cTn>
                                        <p:tgtEl>
                                          <p:spTgt spid="17411"/>
                                        </p:tgtEl>
                                        <p:attrNameLst>
                                          <p:attrName>style.visibility</p:attrName>
                                        </p:attrNameLst>
                                      </p:cBhvr>
                                      <p:to>
                                        <p:strVal val="visible"/>
                                      </p:to>
                                    </p:set>
                                    <p:animEffect transition="in" filter="circle(in)">
                                      <p:cBhvr>
                                        <p:cTn id="12" dur="2000"/>
                                        <p:tgtEl>
                                          <p:spTgt spid="17411"/>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7410"/>
                                        </p:tgtEl>
                                        <p:attrNameLst>
                                          <p:attrName>style.visibility</p:attrName>
                                        </p:attrNameLst>
                                      </p:cBhvr>
                                      <p:to>
                                        <p:strVal val="visible"/>
                                      </p:to>
                                    </p:set>
                                    <p:animEffect transition="in" filter="wipe(down)">
                                      <p:cBhvr>
                                        <p:cTn id="15" dur="500"/>
                                        <p:tgtEl>
                                          <p:spTgt spid="174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endParaRPr lang="en-US">
              <a:cs typeface="Trebuchet MS" pitchFamily="34" charset="0"/>
            </a:endParaRPr>
          </a:p>
        </p:txBody>
      </p:sp>
      <p:pic>
        <p:nvPicPr>
          <p:cNvPr id="80900" name="Picture 4" descr="tau cap ben"/>
          <p:cNvPicPr>
            <a:picLocks noGrp="1" noChangeAspect="1" noChangeArrowheads="1"/>
          </p:cNvPicPr>
          <p:nvPr>
            <p:ph type="body" idx="1"/>
          </p:nvPr>
        </p:nvPicPr>
        <p:blipFill>
          <a:blip r:embed="rId2" cstate="print">
            <a:extLst>
              <a:ext uri="{28A0092B-C50C-407E-A947-70E740481C1C}">
                <a14:useLocalDpi xmlns:a14="http://schemas.microsoft.com/office/drawing/2010/main" val="0"/>
              </a:ext>
            </a:extLst>
          </a:blip>
          <a:srcRect/>
          <a:stretch>
            <a:fillRect/>
          </a:stretch>
        </p:blipFill>
        <p:spPr>
          <a:xfrm>
            <a:off x="0" y="0"/>
            <a:ext cx="8772525" cy="9174163"/>
          </a:xfrm>
          <a:noFill/>
        </p:spPr>
      </p:pic>
      <p:sp>
        <p:nvSpPr>
          <p:cNvPr id="4" name="Text Box 5"/>
          <p:cNvSpPr txBox="1">
            <a:spLocks noChangeArrowheads="1"/>
          </p:cNvSpPr>
          <p:nvPr/>
        </p:nvSpPr>
        <p:spPr bwMode="auto">
          <a:xfrm>
            <a:off x="6181725" y="9023350"/>
            <a:ext cx="6761163"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60678" tIns="80339" rIns="160678" bIns="80339">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r>
              <a:rPr lang="en-US" altLang="en-US" sz="6000" b="1">
                <a:solidFill>
                  <a:srgbClr val="FF0000"/>
                </a:solidFill>
                <a:latin typeface="Times New Roman" pitchFamily="18" charset="0"/>
              </a:rPr>
              <a:t>Neo đậu tàu thuyền</a:t>
            </a:r>
          </a:p>
        </p:txBody>
      </p:sp>
      <p:pic>
        <p:nvPicPr>
          <p:cNvPr id="5" name="Picture 3" descr="b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72525" y="142875"/>
            <a:ext cx="9229725" cy="888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Click="0" advTm="300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80900"/>
                                        </p:tgtEl>
                                        <p:attrNameLst>
                                          <p:attrName>style.visibility</p:attrName>
                                        </p:attrNameLst>
                                      </p:cBhvr>
                                      <p:to>
                                        <p:strVal val="visible"/>
                                      </p:to>
                                    </p:set>
                                    <p:animEffect transition="in" filter="fade">
                                      <p:cBhvr>
                                        <p:cTn id="7" dur="1000"/>
                                        <p:tgtEl>
                                          <p:spTgt spid="80900"/>
                                        </p:tgtEl>
                                      </p:cBhvr>
                                    </p:animEffect>
                                    <p:anim calcmode="lin" valueType="num">
                                      <p:cBhvr>
                                        <p:cTn id="8" dur="1000" fill="hold"/>
                                        <p:tgtEl>
                                          <p:spTgt spid="80900"/>
                                        </p:tgtEl>
                                        <p:attrNameLst>
                                          <p:attrName>ppt_x</p:attrName>
                                        </p:attrNameLst>
                                      </p:cBhvr>
                                      <p:tavLst>
                                        <p:tav tm="0">
                                          <p:val>
                                            <p:strVal val="#ppt_x"/>
                                          </p:val>
                                        </p:tav>
                                        <p:tav tm="100000">
                                          <p:val>
                                            <p:strVal val="#ppt_x"/>
                                          </p:val>
                                        </p:tav>
                                      </p:tavLst>
                                    </p:anim>
                                    <p:anim calcmode="lin" valueType="num">
                                      <p:cBhvr>
                                        <p:cTn id="9" dur="1000" fill="hold"/>
                                        <p:tgtEl>
                                          <p:spTgt spid="80900"/>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6" presetClass="entr" presetSubtype="16"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circle(in)">
                                      <p:cBhvr>
                                        <p:cTn id="19"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AutoShape 2">
            <a:hlinkClick r:id="" action="ppaction://noaction" highlightClick="1"/>
          </p:cNvPr>
          <p:cNvSpPr>
            <a:spLocks noChangeArrowheads="1"/>
          </p:cNvSpPr>
          <p:nvPr/>
        </p:nvSpPr>
        <p:spPr bwMode="auto">
          <a:xfrm>
            <a:off x="16802100" y="9442450"/>
            <a:ext cx="1200150" cy="674688"/>
          </a:xfrm>
          <a:prstGeom prst="actionButtonBackPrevious">
            <a:avLst/>
          </a:prstGeom>
          <a:solidFill>
            <a:srgbClr val="A7EFF7"/>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60678" tIns="80339" rIns="160678" bIns="80339" anchor="ctr"/>
          <a:lstStyle/>
          <a:p>
            <a:pPr eaLnBrk="0" hangingPunct="0"/>
            <a:endParaRPr lang="en-GB" altLang="en-US"/>
          </a:p>
        </p:txBody>
      </p:sp>
      <p:pic>
        <p:nvPicPr>
          <p:cNvPr id="28675" name="Picture 3" descr="nguoiduatin-1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0220325" cy="876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6" name="Oval 4"/>
          <p:cNvSpPr>
            <a:spLocks noChangeArrowheads="1"/>
          </p:cNvSpPr>
          <p:nvPr/>
        </p:nvSpPr>
        <p:spPr bwMode="auto">
          <a:xfrm>
            <a:off x="16952913" y="112713"/>
            <a:ext cx="900112" cy="561975"/>
          </a:xfrm>
          <a:prstGeom prst="ellipse">
            <a:avLst/>
          </a:prstGeom>
          <a:solidFill>
            <a:schemeClr val="bg1"/>
          </a:solidFill>
          <a:ln w="9525">
            <a:solidFill>
              <a:schemeClr val="tx1"/>
            </a:solidFill>
            <a:round/>
            <a:headEnd/>
            <a:tailEnd/>
          </a:ln>
        </p:spPr>
        <p:txBody>
          <a:bodyPr wrap="none" lIns="160678" tIns="80339" rIns="160678" bIns="80339" anchor="ctr"/>
          <a:lstStyle/>
          <a:p>
            <a:pPr algn="ctr" eaLnBrk="0" hangingPunct="0"/>
            <a:r>
              <a:rPr lang="en-US" altLang="en-US" b="1">
                <a:solidFill>
                  <a:srgbClr val="0000FF"/>
                </a:solidFill>
              </a:rPr>
              <a:t>4</a:t>
            </a:r>
          </a:p>
        </p:txBody>
      </p:sp>
      <p:sp>
        <p:nvSpPr>
          <p:cNvPr id="28677" name="Text Box 5"/>
          <p:cNvSpPr txBox="1">
            <a:spLocks noChangeArrowheads="1"/>
          </p:cNvSpPr>
          <p:nvPr/>
        </p:nvSpPr>
        <p:spPr bwMode="auto">
          <a:xfrm>
            <a:off x="4200525" y="8880475"/>
            <a:ext cx="9752013"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0678" tIns="80339" rIns="160678" bIns="80339">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spcBef>
                <a:spcPct val="50000"/>
              </a:spcBef>
            </a:pPr>
            <a:r>
              <a:rPr lang="en-US" altLang="en-US" sz="4900" b="1">
                <a:solidFill>
                  <a:srgbClr val="FF0000"/>
                </a:solidFill>
                <a:latin typeface="Times New Roman" pitchFamily="18" charset="0"/>
              </a:rPr>
              <a:t>Di dời dân đến nơi an toàn.</a:t>
            </a:r>
          </a:p>
        </p:txBody>
      </p:sp>
      <p:pic>
        <p:nvPicPr>
          <p:cNvPr id="6" name="Picture 4" descr="cuu tro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75738" y="112713"/>
            <a:ext cx="8785225" cy="865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28675"/>
                                        </p:tgtEl>
                                        <p:attrNameLst>
                                          <p:attrName>style.visibility</p:attrName>
                                        </p:attrNameLst>
                                      </p:cBhvr>
                                      <p:to>
                                        <p:strVal val="visible"/>
                                      </p:to>
                                    </p:set>
                                    <p:animEffect transition="in" filter="barn(inVertical)">
                                      <p:cBhvr>
                                        <p:cTn id="7" dur="500"/>
                                        <p:tgtEl>
                                          <p:spTgt spid="28675"/>
                                        </p:tgtEl>
                                      </p:cBhvr>
                                    </p:animEffect>
                                  </p:childTnLst>
                                </p:cTn>
                              </p:par>
                              <p:par>
                                <p:cTn id="8" presetID="21" presetClass="entr" presetSubtype="4" fill="hold" grpId="0" nodeType="withEffect">
                                  <p:stCondLst>
                                    <p:cond delay="0"/>
                                  </p:stCondLst>
                                  <p:childTnLst>
                                    <p:set>
                                      <p:cBhvr>
                                        <p:cTn id="9" dur="1" fill="hold">
                                          <p:stCondLst>
                                            <p:cond delay="0"/>
                                          </p:stCondLst>
                                        </p:cTn>
                                        <p:tgtEl>
                                          <p:spTgt spid="33796"/>
                                        </p:tgtEl>
                                        <p:attrNameLst>
                                          <p:attrName>style.visibility</p:attrName>
                                        </p:attrNameLst>
                                      </p:cBhvr>
                                      <p:to>
                                        <p:strVal val="visible"/>
                                      </p:to>
                                    </p:set>
                                    <p:animEffect transition="in" filter="wheel(4)">
                                      <p:cBhvr>
                                        <p:cTn id="10" dur="2000"/>
                                        <p:tgtEl>
                                          <p:spTgt spid="33796"/>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4"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8677"/>
                                        </p:tgtEl>
                                        <p:attrNameLst>
                                          <p:attrName>style.visibility</p:attrName>
                                        </p:attrNameLst>
                                      </p:cBhvr>
                                      <p:to>
                                        <p:strVal val="visible"/>
                                      </p:to>
                                    </p:set>
                                    <p:animEffect transition="in" filter="barn(inVertical)">
                                      <p:cBhvr>
                                        <p:cTn id="18" dur="500"/>
                                        <p:tgtEl>
                                          <p:spTgt spid="286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6" grpId="0" animBg="1"/>
      <p:bldP spid="2867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1" name="Picture 3" descr="1279362483-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8002250" cy="886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5"/>
          <p:cNvSpPr txBox="1">
            <a:spLocks noChangeArrowheads="1"/>
          </p:cNvSpPr>
          <p:nvPr/>
        </p:nvSpPr>
        <p:spPr bwMode="auto">
          <a:xfrm>
            <a:off x="4506913" y="8897938"/>
            <a:ext cx="9752012"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0678" tIns="80339" rIns="160678" bIns="80339">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spcBef>
                <a:spcPct val="50000"/>
              </a:spcBef>
            </a:pPr>
            <a:r>
              <a:rPr lang="en-US" altLang="en-US" sz="6000" b="1">
                <a:solidFill>
                  <a:srgbClr val="FF0000"/>
                </a:solidFill>
                <a:latin typeface="Times New Roman" pitchFamily="18" charset="0"/>
              </a:rPr>
              <a:t>Gia cố bảo vệ đê.</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22531"/>
                                        </p:tgtEl>
                                        <p:attrNameLst>
                                          <p:attrName>style.visibility</p:attrName>
                                        </p:attrNameLst>
                                      </p:cBhvr>
                                      <p:to>
                                        <p:strVal val="visible"/>
                                      </p:to>
                                    </p:set>
                                    <p:anim calcmode="lin" valueType="num">
                                      <p:cBhvr>
                                        <p:cTn id="7" dur="1000" fill="hold"/>
                                        <p:tgtEl>
                                          <p:spTgt spid="22531"/>
                                        </p:tgtEl>
                                        <p:attrNameLst>
                                          <p:attrName>ppt_w</p:attrName>
                                        </p:attrNameLst>
                                      </p:cBhvr>
                                      <p:tavLst>
                                        <p:tav tm="0">
                                          <p:val>
                                            <p:strVal val="#ppt_w+.3"/>
                                          </p:val>
                                        </p:tav>
                                        <p:tav tm="100000">
                                          <p:val>
                                            <p:strVal val="#ppt_w"/>
                                          </p:val>
                                        </p:tav>
                                      </p:tavLst>
                                    </p:anim>
                                    <p:anim calcmode="lin" valueType="num">
                                      <p:cBhvr>
                                        <p:cTn id="8" dur="1000" fill="hold"/>
                                        <p:tgtEl>
                                          <p:spTgt spid="22531"/>
                                        </p:tgtEl>
                                        <p:attrNameLst>
                                          <p:attrName>ppt_h</p:attrName>
                                        </p:attrNameLst>
                                      </p:cBhvr>
                                      <p:tavLst>
                                        <p:tav tm="0">
                                          <p:val>
                                            <p:strVal val="#ppt_h"/>
                                          </p:val>
                                        </p:tav>
                                        <p:tav tm="100000">
                                          <p:val>
                                            <p:strVal val="#ppt_h"/>
                                          </p:val>
                                        </p:tav>
                                      </p:tavLst>
                                    </p:anim>
                                    <p:animEffect transition="in" filter="fade">
                                      <p:cBhvr>
                                        <p:cTn id="9" dur="1000"/>
                                        <p:tgtEl>
                                          <p:spTgt spid="22531"/>
                                        </p:tgtEl>
                                      </p:cBhvr>
                                    </p:animEffect>
                                  </p:childTnLst>
                                </p:cTn>
                              </p:par>
                              <p:par>
                                <p:cTn id="10" presetID="22" presetClass="entr" presetSubtype="4"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938" name="Group 1">
            <a:extLst>
              <a:ext uri="{FF2B5EF4-FFF2-40B4-BE49-F238E27FC236}">
                <a16:creationId xmlns:a16="http://schemas.microsoft.com/office/drawing/2014/main" xmlns="" id="{7F21D353-70C3-4104-87CB-9180E38ADE5D}"/>
              </a:ext>
            </a:extLst>
          </p:cNvPr>
          <p:cNvGrpSpPr>
            <a:grpSpLocks/>
          </p:cNvGrpSpPr>
          <p:nvPr/>
        </p:nvGrpSpPr>
        <p:grpSpPr bwMode="auto">
          <a:xfrm>
            <a:off x="33876" y="-1348951"/>
            <a:ext cx="8370058" cy="5508219"/>
            <a:chOff x="1835189" y="152374"/>
            <a:chExt cx="5673725" cy="4418013"/>
          </a:xfrm>
        </p:grpSpPr>
        <p:pic>
          <p:nvPicPr>
            <p:cNvPr id="9" name="图片 7">
              <a:extLst>
                <a:ext uri="{FF2B5EF4-FFF2-40B4-BE49-F238E27FC236}">
                  <a16:creationId xmlns:a16="http://schemas.microsoft.com/office/drawing/2014/main" xmlns="" id="{E6733210-E36D-4492-95E9-C746EC17EACD}"/>
                </a:ext>
              </a:extLst>
            </p:cNvPr>
            <p:cNvPicPr>
              <a:picLocks noChangeAspect="1"/>
            </p:cNvPicPr>
            <p:nvPr/>
          </p:nvPicPr>
          <p:blipFill>
            <a:blip r:embed="rId4"/>
            <a:stretch>
              <a:fillRect/>
            </a:stretch>
          </p:blipFill>
          <p:spPr>
            <a:xfrm rot="20531143">
              <a:off x="1835189" y="152374"/>
              <a:ext cx="5673725" cy="4418013"/>
            </a:xfrm>
            <a:prstGeom prst="rect">
              <a:avLst/>
            </a:prstGeom>
            <a:effectLst>
              <a:outerShdw blurRad="50800" dist="38100" dir="5400000" algn="t" rotWithShape="0">
                <a:prstClr val="black">
                  <a:alpha val="40000"/>
                </a:prstClr>
              </a:outerShdw>
            </a:effectLst>
          </p:spPr>
        </p:pic>
        <p:sp>
          <p:nvSpPr>
            <p:cNvPr id="39947" name="PA_矩形 7">
              <a:extLst>
                <a:ext uri="{FF2B5EF4-FFF2-40B4-BE49-F238E27FC236}">
                  <a16:creationId xmlns:a16="http://schemas.microsoft.com/office/drawing/2014/main" xmlns="" id="{41E567BF-D211-4870-AE1C-738E11184ADE}"/>
                </a:ext>
              </a:extLst>
            </p:cNvPr>
            <p:cNvSpPr>
              <a:spLocks noChangeArrowheads="1"/>
            </p:cNvSpPr>
            <p:nvPr>
              <p:custDataLst>
                <p:tags r:id="rId2"/>
              </p:custDataLst>
            </p:nvPr>
          </p:nvSpPr>
          <p:spPr bwMode="auto">
            <a:xfrm>
              <a:off x="2216189" y="1594990"/>
              <a:ext cx="3876675" cy="583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1348923">
                <a:spcBef>
                  <a:spcPct val="50000"/>
                </a:spcBef>
                <a:buNone/>
              </a:pPr>
              <a:r>
                <a:rPr lang="en-US" altLang="en-US" sz="4131" b="1">
                  <a:solidFill>
                    <a:srgbClr val="0000FF"/>
                  </a:solidFill>
                  <a:latin typeface="Times New Roman" panose="02020603050405020304" pitchFamily="18" charset="0"/>
                </a:rPr>
                <a:t>LIÊN HỆ - VẬN DỤNG</a:t>
              </a:r>
            </a:p>
          </p:txBody>
        </p:sp>
      </p:grpSp>
      <p:grpSp>
        <p:nvGrpSpPr>
          <p:cNvPr id="39939" name="Group 2">
            <a:extLst>
              <a:ext uri="{FF2B5EF4-FFF2-40B4-BE49-F238E27FC236}">
                <a16:creationId xmlns:a16="http://schemas.microsoft.com/office/drawing/2014/main" xmlns="" id="{9509B52D-AE1B-4FC5-AEFE-7E79A03AE338}"/>
              </a:ext>
            </a:extLst>
          </p:cNvPr>
          <p:cNvGrpSpPr>
            <a:grpSpLocks/>
          </p:cNvGrpSpPr>
          <p:nvPr/>
        </p:nvGrpSpPr>
        <p:grpSpPr bwMode="auto">
          <a:xfrm>
            <a:off x="3605318" y="0"/>
            <a:ext cx="14765869" cy="10566788"/>
            <a:chOff x="1811338" y="2633663"/>
            <a:chExt cx="8408987" cy="4224337"/>
          </a:xfrm>
        </p:grpSpPr>
        <p:pic>
          <p:nvPicPr>
            <p:cNvPr id="39944" name="PA_图片 3">
              <a:extLst>
                <a:ext uri="{FF2B5EF4-FFF2-40B4-BE49-F238E27FC236}">
                  <a16:creationId xmlns:a16="http://schemas.microsoft.com/office/drawing/2014/main" xmlns="" id="{68A40203-3092-4A75-9962-81ECE30A375F}"/>
                </a:ext>
              </a:extLst>
            </p:cNvPr>
            <p:cNvPicPr>
              <a:picLocks noChangeAspect="1"/>
            </p:cNvPicPr>
            <p:nvPr>
              <p:custDataLst>
                <p:tags r:id="rId1"/>
              </p:custDataLst>
            </p:nvPr>
          </p:nvPicPr>
          <p:blipFill>
            <a:blip r:embed="rId5">
              <a:extLst>
                <a:ext uri="{28A0092B-C50C-407E-A947-70E740481C1C}">
                  <a14:useLocalDpi xmlns:a14="http://schemas.microsoft.com/office/drawing/2010/main" val="0"/>
                </a:ext>
              </a:extLst>
            </a:blip>
            <a:srcRect/>
            <a:stretch>
              <a:fillRect/>
            </a:stretch>
          </p:blipFill>
          <p:spPr bwMode="auto">
            <a:xfrm>
              <a:off x="1811338" y="2633663"/>
              <a:ext cx="8408987" cy="422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39">
              <a:extLst>
                <a:ext uri="{FF2B5EF4-FFF2-40B4-BE49-F238E27FC236}">
                  <a16:creationId xmlns:a16="http://schemas.microsoft.com/office/drawing/2014/main" xmlns="" id="{D0DDFF03-178B-4CAA-B6E2-4B8F0D8307DB}"/>
                </a:ext>
              </a:extLst>
            </p:cNvPr>
            <p:cNvSpPr txBox="1">
              <a:spLocks noChangeArrowheads="1"/>
            </p:cNvSpPr>
            <p:nvPr/>
          </p:nvSpPr>
          <p:spPr bwMode="auto">
            <a:xfrm>
              <a:off x="2590220" y="3886359"/>
              <a:ext cx="7346027" cy="372456"/>
            </a:xfrm>
            <a:prstGeom prst="rect">
              <a:avLst/>
            </a:prstGeom>
            <a:noFill/>
            <a:ln w="9525">
              <a:noFill/>
              <a:miter lim="800000"/>
              <a:headEnd/>
              <a:tailEnd/>
            </a:ln>
          </p:spPr>
          <p:txBody>
            <a:bodyPr>
              <a:spAutoFit/>
            </a:bodyPr>
            <a:lstStyle/>
            <a:p>
              <a:pPr defTabSz="1348923">
                <a:lnSpc>
                  <a:spcPct val="150000"/>
                </a:lnSpc>
                <a:defRPr/>
              </a:pPr>
              <a:endParaRPr lang="en-US" sz="4131" dirty="0">
                <a:solidFill>
                  <a:srgbClr val="F79646">
                    <a:lumMod val="50000"/>
                  </a:srgbClr>
                </a:solidFill>
                <a:latin typeface="Times New Roman" panose="02020603050405020304" pitchFamily="18" charset="0"/>
                <a:cs typeface="Times New Roman" panose="02020603050405020304" pitchFamily="18" charset="0"/>
              </a:endParaRPr>
            </a:p>
          </p:txBody>
        </p:sp>
      </p:grpSp>
      <p:sp>
        <p:nvSpPr>
          <p:cNvPr id="68612" name="Rectangle 1">
            <a:extLst>
              <a:ext uri="{FF2B5EF4-FFF2-40B4-BE49-F238E27FC236}">
                <a16:creationId xmlns:a16="http://schemas.microsoft.com/office/drawing/2014/main" xmlns="" id="{7AC6EA30-7AD3-465B-9D79-A3B4ED77B296}"/>
              </a:ext>
            </a:extLst>
          </p:cNvPr>
          <p:cNvSpPr>
            <a:spLocks noChangeArrowheads="1"/>
          </p:cNvSpPr>
          <p:nvPr/>
        </p:nvSpPr>
        <p:spPr bwMode="auto">
          <a:xfrm>
            <a:off x="5179095" y="3147554"/>
            <a:ext cx="11599580" cy="136370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1348923" eaLnBrk="0" hangingPunct="0">
              <a:spcBef>
                <a:spcPct val="0"/>
              </a:spcBef>
              <a:buNone/>
            </a:pPr>
            <a:r>
              <a:rPr lang="en-US" altLang="en-US" sz="4131">
                <a:solidFill>
                  <a:srgbClr val="0033CC"/>
                </a:solidFill>
                <a:latin typeface="Times New Roman" panose="02020603050405020304" pitchFamily="18" charset="0"/>
                <a:cs typeface="Times New Roman" panose="02020603050405020304" pitchFamily="18" charset="0"/>
              </a:rPr>
              <a:t>- Tài sản: Nhà cửa, cây trồng, vật nuôi, xe cộ …</a:t>
            </a:r>
          </a:p>
          <a:p>
            <a:pPr defTabSz="1348923" eaLnBrk="0" hangingPunct="0">
              <a:spcBef>
                <a:spcPct val="0"/>
              </a:spcBef>
              <a:buNone/>
            </a:pPr>
            <a:r>
              <a:rPr lang="en-US" altLang="en-US" sz="4131">
                <a:solidFill>
                  <a:srgbClr val="0033CC"/>
                </a:solidFill>
                <a:latin typeface="Times New Roman" panose="02020603050405020304" pitchFamily="18" charset="0"/>
                <a:cs typeface="Times New Roman" panose="02020603050405020304" pitchFamily="18" charset="0"/>
              </a:rPr>
              <a:t>- Con người: Chết, mất tích, bị thương…</a:t>
            </a:r>
            <a:endParaRPr lang="en-US" altLang="en-US" sz="4131">
              <a:solidFill>
                <a:prstClr val="black"/>
              </a:solidFill>
              <a:latin typeface="Times New Roman" panose="02020603050405020304" pitchFamily="18" charset="0"/>
              <a:cs typeface="Times New Roman" panose="02020603050405020304" pitchFamily="18" charset="0"/>
            </a:endParaRPr>
          </a:p>
        </p:txBody>
      </p:sp>
      <p:sp>
        <p:nvSpPr>
          <p:cNvPr id="68613" name="Rectangle 14">
            <a:extLst>
              <a:ext uri="{FF2B5EF4-FFF2-40B4-BE49-F238E27FC236}">
                <a16:creationId xmlns:a16="http://schemas.microsoft.com/office/drawing/2014/main" xmlns="" id="{CCCDD715-3939-4272-AAD3-BBF3EBE1D342}"/>
              </a:ext>
            </a:extLst>
          </p:cNvPr>
          <p:cNvSpPr>
            <a:spLocks noChangeArrowheads="1"/>
          </p:cNvSpPr>
          <p:nvPr/>
        </p:nvSpPr>
        <p:spPr bwMode="auto">
          <a:xfrm>
            <a:off x="7090110" y="5620633"/>
            <a:ext cx="8768186" cy="3906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1348923" eaLnBrk="0" hangingPunct="0">
              <a:spcBef>
                <a:spcPct val="0"/>
              </a:spcBef>
              <a:buNone/>
            </a:pPr>
            <a:r>
              <a:rPr lang="en-US" altLang="en-US" sz="4131">
                <a:solidFill>
                  <a:srgbClr val="0033CC"/>
                </a:solidFill>
                <a:latin typeface="Times New Roman" panose="02020603050405020304" pitchFamily="18" charset="0"/>
                <a:cs typeface="Times New Roman" panose="02020603050405020304" pitchFamily="18" charset="0"/>
              </a:rPr>
              <a:t>- Theo dõi bản tin thời tiết</a:t>
            </a:r>
          </a:p>
          <a:p>
            <a:pPr defTabSz="1348923" eaLnBrk="0" hangingPunct="0">
              <a:spcBef>
                <a:spcPct val="0"/>
              </a:spcBef>
              <a:buNone/>
            </a:pPr>
            <a:r>
              <a:rPr lang="en-US" altLang="en-US" sz="4131">
                <a:solidFill>
                  <a:srgbClr val="0033CC"/>
                </a:solidFill>
                <a:latin typeface="Times New Roman" panose="02020603050405020304" pitchFamily="18" charset="0"/>
                <a:cs typeface="Times New Roman" panose="02020603050405020304" pitchFamily="18" charset="0"/>
              </a:rPr>
              <a:t>- Tìm cách bảo vệ tài sản</a:t>
            </a:r>
          </a:p>
          <a:p>
            <a:pPr defTabSz="1348923" eaLnBrk="0" hangingPunct="0">
              <a:spcBef>
                <a:spcPct val="0"/>
              </a:spcBef>
              <a:buNone/>
            </a:pPr>
            <a:r>
              <a:rPr lang="en-US" altLang="en-US" sz="4131">
                <a:solidFill>
                  <a:srgbClr val="0033CC"/>
                </a:solidFill>
                <a:latin typeface="Times New Roman" panose="02020603050405020304" pitchFamily="18" charset="0"/>
                <a:cs typeface="Times New Roman" panose="02020603050405020304" pitchFamily="18" charset="0"/>
              </a:rPr>
              <a:t>- Chuẩn bị lương thực, nước uống…</a:t>
            </a:r>
          </a:p>
          <a:p>
            <a:pPr defTabSz="1348923" eaLnBrk="0" hangingPunct="0">
              <a:spcBef>
                <a:spcPct val="0"/>
              </a:spcBef>
              <a:buNone/>
            </a:pPr>
            <a:r>
              <a:rPr lang="en-US" altLang="en-US" sz="4131">
                <a:solidFill>
                  <a:srgbClr val="0033CC"/>
                </a:solidFill>
                <a:latin typeface="Times New Roman" panose="02020603050405020304" pitchFamily="18" charset="0"/>
                <a:cs typeface="Times New Roman" panose="02020603050405020304" pitchFamily="18" charset="0"/>
              </a:rPr>
              <a:t>- Di dời đến nơi trú ẩn an toàn</a:t>
            </a:r>
          </a:p>
          <a:p>
            <a:pPr defTabSz="1348923" eaLnBrk="0" hangingPunct="0">
              <a:spcBef>
                <a:spcPct val="0"/>
              </a:spcBef>
              <a:buNone/>
            </a:pPr>
            <a:r>
              <a:rPr lang="en-US" altLang="en-US" sz="4131">
                <a:solidFill>
                  <a:srgbClr val="0033CC"/>
                </a:solidFill>
                <a:latin typeface="Times New Roman" panose="02020603050405020304" pitchFamily="18" charset="0"/>
                <a:cs typeface="Times New Roman" panose="02020603050405020304" pitchFamily="18" charset="0"/>
              </a:rPr>
              <a:t>- Cắt điện khi có bão tới</a:t>
            </a:r>
          </a:p>
          <a:p>
            <a:pPr defTabSz="1348923" eaLnBrk="0" hangingPunct="0">
              <a:spcBef>
                <a:spcPct val="0"/>
              </a:spcBef>
              <a:buNone/>
            </a:pPr>
            <a:r>
              <a:rPr lang="en-US" altLang="en-US" sz="4131">
                <a:solidFill>
                  <a:srgbClr val="0033CC"/>
                </a:solidFill>
                <a:latin typeface="Times New Roman" panose="02020603050405020304" pitchFamily="18" charset="0"/>
                <a:cs typeface="Times New Roman" panose="02020603050405020304" pitchFamily="18" charset="0"/>
              </a:rPr>
              <a:t>- Không ra khơi khi có gió to</a:t>
            </a:r>
            <a:endParaRPr lang="en-US" altLang="en-US" sz="4131">
              <a:solidFill>
                <a:prstClr val="black"/>
              </a:solidFill>
              <a:latin typeface="Times New Roman" panose="02020603050405020304" pitchFamily="18" charset="0"/>
              <a:cs typeface="Times New Roman" panose="02020603050405020304" pitchFamily="18" charset="0"/>
            </a:endParaRPr>
          </a:p>
        </p:txBody>
      </p:sp>
      <p:sp>
        <p:nvSpPr>
          <p:cNvPr id="68614" name="Text Box 4">
            <a:extLst>
              <a:ext uri="{FF2B5EF4-FFF2-40B4-BE49-F238E27FC236}">
                <a16:creationId xmlns:a16="http://schemas.microsoft.com/office/drawing/2014/main" xmlns="" id="{D663CC7A-C597-46FE-AC2A-E8718AE46F8B}"/>
              </a:ext>
            </a:extLst>
          </p:cNvPr>
          <p:cNvSpPr txBox="1">
            <a:spLocks noChangeArrowheads="1"/>
          </p:cNvSpPr>
          <p:nvPr/>
        </p:nvSpPr>
        <p:spPr bwMode="auto">
          <a:xfrm>
            <a:off x="5965984" y="2248254"/>
            <a:ext cx="8564439" cy="728020"/>
          </a:xfrm>
          <a:prstGeom prst="rect">
            <a:avLst/>
          </a:prstGeom>
          <a:solidFill>
            <a:srgbClr val="CC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1348923">
              <a:spcBef>
                <a:spcPct val="50000"/>
              </a:spcBef>
              <a:buNone/>
            </a:pPr>
            <a:r>
              <a:rPr lang="en-US" altLang="en-US" sz="4131">
                <a:solidFill>
                  <a:srgbClr val="0033CC"/>
                </a:solidFill>
                <a:latin typeface="Times New Roman" panose="02020603050405020304" pitchFamily="18" charset="0"/>
                <a:cs typeface="Times New Roman" panose="02020603050405020304" pitchFamily="18" charset="0"/>
              </a:rPr>
              <a:t> 2. Thiệt hại do bão gây ra:</a:t>
            </a:r>
          </a:p>
        </p:txBody>
      </p:sp>
      <p:sp>
        <p:nvSpPr>
          <p:cNvPr id="68615" name="TextBox 16">
            <a:extLst>
              <a:ext uri="{FF2B5EF4-FFF2-40B4-BE49-F238E27FC236}">
                <a16:creationId xmlns:a16="http://schemas.microsoft.com/office/drawing/2014/main" xmlns="" id="{E5E6E1AB-266D-4903-B3C4-4D7CE4E7EED6}"/>
              </a:ext>
            </a:extLst>
          </p:cNvPr>
          <p:cNvSpPr txBox="1">
            <a:spLocks noChangeArrowheads="1"/>
          </p:cNvSpPr>
          <p:nvPr/>
        </p:nvSpPr>
        <p:spPr bwMode="auto">
          <a:xfrm>
            <a:off x="5907436" y="4847795"/>
            <a:ext cx="8606592" cy="728020"/>
          </a:xfrm>
          <a:prstGeom prst="rect">
            <a:avLst/>
          </a:prstGeom>
          <a:solidFill>
            <a:srgbClr val="CC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1348923" eaLnBrk="0" hangingPunct="0">
              <a:spcBef>
                <a:spcPct val="0"/>
              </a:spcBef>
              <a:buNone/>
            </a:pPr>
            <a:r>
              <a:rPr lang="en-US" altLang="en-US" sz="4131">
                <a:solidFill>
                  <a:srgbClr val="0033CC"/>
                </a:solidFill>
                <a:latin typeface="Times New Roman" panose="02020603050405020304" pitchFamily="18" charset="0"/>
                <a:cs typeface="Times New Roman" panose="02020603050405020304" pitchFamily="18" charset="0"/>
              </a:rPr>
              <a:t>3. Phòng chống bão:</a:t>
            </a: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8614"/>
                                        </p:tgtEl>
                                        <p:attrNameLst>
                                          <p:attrName>style.visibility</p:attrName>
                                        </p:attrNameLst>
                                      </p:cBhvr>
                                      <p:to>
                                        <p:strVal val="visible"/>
                                      </p:to>
                                    </p:set>
                                    <p:animEffect transition="in" filter="randombar(horizontal)">
                                      <p:cBhvr>
                                        <p:cTn id="7" dur="500"/>
                                        <p:tgtEl>
                                          <p:spTgt spid="686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68612"/>
                                        </p:tgtEl>
                                        <p:attrNameLst>
                                          <p:attrName>style.visibility</p:attrName>
                                        </p:attrNameLst>
                                      </p:cBhvr>
                                      <p:to>
                                        <p:strVal val="visible"/>
                                      </p:to>
                                    </p:set>
                                    <p:animEffect transition="in" filter="randombar(horizontal)">
                                      <p:cBhvr>
                                        <p:cTn id="12" dur="500"/>
                                        <p:tgtEl>
                                          <p:spTgt spid="6861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68615"/>
                                        </p:tgtEl>
                                        <p:attrNameLst>
                                          <p:attrName>style.visibility</p:attrName>
                                        </p:attrNameLst>
                                      </p:cBhvr>
                                      <p:to>
                                        <p:strVal val="visible"/>
                                      </p:to>
                                    </p:set>
                                    <p:animEffect transition="in" filter="randombar(horizontal)">
                                      <p:cBhvr>
                                        <p:cTn id="17" dur="500"/>
                                        <p:tgtEl>
                                          <p:spTgt spid="6861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68613"/>
                                        </p:tgtEl>
                                        <p:attrNameLst>
                                          <p:attrName>style.visibility</p:attrName>
                                        </p:attrNameLst>
                                      </p:cBhvr>
                                      <p:to>
                                        <p:strVal val="visible"/>
                                      </p:to>
                                    </p:set>
                                    <p:animEffect transition="in" filter="randombar(horizontal)">
                                      <p:cBhvr>
                                        <p:cTn id="22" dur="500"/>
                                        <p:tgtEl>
                                          <p:spTgt spid="686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2" grpId="0" animBg="1"/>
      <p:bldP spid="68613" grpId="0"/>
      <p:bldP spid="68614" grpId="0" animBg="1"/>
      <p:bldP spid="6861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Oval 2">
            <a:extLst>
              <a:ext uri="{FF2B5EF4-FFF2-40B4-BE49-F238E27FC236}">
                <a16:creationId xmlns:a16="http://schemas.microsoft.com/office/drawing/2014/main" xmlns="" id="{18879E33-3C33-41C9-B1C6-AC5E3862F3F1}"/>
              </a:ext>
            </a:extLst>
          </p:cNvPr>
          <p:cNvSpPr>
            <a:spLocks noChangeArrowheads="1"/>
          </p:cNvSpPr>
          <p:nvPr/>
        </p:nvSpPr>
        <p:spPr bwMode="auto">
          <a:xfrm>
            <a:off x="5179095" y="2248253"/>
            <a:ext cx="2360665" cy="2604226"/>
          </a:xfrm>
          <a:prstGeom prst="ellipse">
            <a:avLst/>
          </a:prstGeom>
          <a:solidFill>
            <a:srgbClr val="FF66FF"/>
          </a:solidFill>
          <a:ln w="28575">
            <a:solidFill>
              <a:srgbClr val="FF0000"/>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sz="2950">
              <a:solidFill>
                <a:srgbClr val="0033CC"/>
              </a:solidFill>
              <a:latin typeface="Times New Roman" panose="02020603050405020304" pitchFamily="18" charset="0"/>
            </a:endParaRPr>
          </a:p>
          <a:p>
            <a:pPr algn="ctr" eaLnBrk="1" hangingPunct="1">
              <a:spcBef>
                <a:spcPct val="0"/>
              </a:spcBef>
              <a:buFontTx/>
              <a:buNone/>
            </a:pPr>
            <a:endParaRPr lang="en-US" altLang="en-US" sz="2950">
              <a:solidFill>
                <a:srgbClr val="0033CC"/>
              </a:solidFill>
              <a:latin typeface="Times New Roman" panose="02020603050405020304" pitchFamily="18" charset="0"/>
            </a:endParaRPr>
          </a:p>
        </p:txBody>
      </p:sp>
      <p:sp>
        <p:nvSpPr>
          <p:cNvPr id="27651" name="Text Box 3">
            <a:extLst>
              <a:ext uri="{FF2B5EF4-FFF2-40B4-BE49-F238E27FC236}">
                <a16:creationId xmlns:a16="http://schemas.microsoft.com/office/drawing/2014/main" xmlns="" id="{A06F1D99-AF50-40CE-A1F6-0B91BEE3011F}"/>
              </a:ext>
            </a:extLst>
          </p:cNvPr>
          <p:cNvSpPr txBox="1">
            <a:spLocks noChangeArrowheads="1"/>
          </p:cNvSpPr>
          <p:nvPr/>
        </p:nvSpPr>
        <p:spPr bwMode="auto">
          <a:xfrm>
            <a:off x="5403920" y="2585491"/>
            <a:ext cx="1911015" cy="1726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3540">
                <a:solidFill>
                  <a:srgbClr val="000099"/>
                </a:solidFill>
                <a:latin typeface="Times New Roman" panose="02020603050405020304" pitchFamily="18" charset="0"/>
              </a:rPr>
              <a:t>Theo dõi bản tin thời tiết</a:t>
            </a:r>
            <a:endParaRPr lang="en-AU" altLang="en-US" sz="3540">
              <a:solidFill>
                <a:srgbClr val="000099"/>
              </a:solidFill>
              <a:latin typeface="Times New Roman" panose="02020603050405020304" pitchFamily="18" charset="0"/>
            </a:endParaRPr>
          </a:p>
        </p:txBody>
      </p:sp>
      <p:sp>
        <p:nvSpPr>
          <p:cNvPr id="27652" name="Oval 4">
            <a:extLst>
              <a:ext uri="{FF2B5EF4-FFF2-40B4-BE49-F238E27FC236}">
                <a16:creationId xmlns:a16="http://schemas.microsoft.com/office/drawing/2014/main" xmlns="" id="{C88EDBCC-F167-4C06-976F-1DEE4333F1AB}"/>
              </a:ext>
            </a:extLst>
          </p:cNvPr>
          <p:cNvSpPr>
            <a:spLocks noChangeArrowheads="1"/>
          </p:cNvSpPr>
          <p:nvPr/>
        </p:nvSpPr>
        <p:spPr bwMode="auto">
          <a:xfrm>
            <a:off x="4841857" y="4318519"/>
            <a:ext cx="2473078" cy="2604226"/>
          </a:xfrm>
          <a:prstGeom prst="ellipse">
            <a:avLst/>
          </a:prstGeom>
          <a:solidFill>
            <a:srgbClr val="FF66FF"/>
          </a:solidFill>
          <a:ln w="28575">
            <a:solidFill>
              <a:srgbClr val="FF0000"/>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sz="3540">
              <a:solidFill>
                <a:srgbClr val="0000FF"/>
              </a:solidFill>
              <a:latin typeface="Arial" panose="020B0604020202020204" pitchFamily="34" charset="0"/>
            </a:endParaRPr>
          </a:p>
          <a:p>
            <a:pPr algn="ctr" eaLnBrk="1" hangingPunct="1">
              <a:spcBef>
                <a:spcPct val="0"/>
              </a:spcBef>
              <a:buFontTx/>
              <a:buNone/>
            </a:pPr>
            <a:endParaRPr lang="en-US" altLang="en-US" sz="2950">
              <a:solidFill>
                <a:srgbClr val="0033CC"/>
              </a:solidFill>
              <a:latin typeface="Times New Roman" panose="02020603050405020304" pitchFamily="18" charset="0"/>
            </a:endParaRPr>
          </a:p>
          <a:p>
            <a:pPr algn="ctr" eaLnBrk="1" hangingPunct="1">
              <a:spcBef>
                <a:spcPct val="0"/>
              </a:spcBef>
              <a:buFontTx/>
              <a:buNone/>
            </a:pPr>
            <a:endParaRPr lang="en-US" altLang="en-US" sz="3540">
              <a:solidFill>
                <a:srgbClr val="0033CC"/>
              </a:solidFill>
              <a:latin typeface="Arial" panose="020B0604020202020204" pitchFamily="34" charset="0"/>
            </a:endParaRPr>
          </a:p>
        </p:txBody>
      </p:sp>
      <p:sp>
        <p:nvSpPr>
          <p:cNvPr id="27653" name="Text Box 5">
            <a:extLst>
              <a:ext uri="{FF2B5EF4-FFF2-40B4-BE49-F238E27FC236}">
                <a16:creationId xmlns:a16="http://schemas.microsoft.com/office/drawing/2014/main" xmlns="" id="{9E1D237F-0CD2-49BE-8D7B-718081E82194}"/>
              </a:ext>
            </a:extLst>
          </p:cNvPr>
          <p:cNvSpPr txBox="1">
            <a:spLocks noChangeArrowheads="1"/>
          </p:cNvSpPr>
          <p:nvPr/>
        </p:nvSpPr>
        <p:spPr bwMode="auto">
          <a:xfrm>
            <a:off x="5066683" y="4786905"/>
            <a:ext cx="1798602" cy="1726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3540">
                <a:solidFill>
                  <a:srgbClr val="000099"/>
                </a:solidFill>
                <a:latin typeface="Times New Roman" panose="02020603050405020304" pitchFamily="18" charset="0"/>
              </a:rPr>
              <a:t>Tìm nơi trú ẩn an toàn</a:t>
            </a:r>
            <a:endParaRPr lang="en-AU" altLang="en-US" sz="3540">
              <a:solidFill>
                <a:srgbClr val="000099"/>
              </a:solidFill>
              <a:latin typeface="Times New Roman" panose="02020603050405020304" pitchFamily="18" charset="0"/>
            </a:endParaRPr>
          </a:p>
        </p:txBody>
      </p:sp>
      <p:sp>
        <p:nvSpPr>
          <p:cNvPr id="27654" name="Oval 6">
            <a:extLst>
              <a:ext uri="{FF2B5EF4-FFF2-40B4-BE49-F238E27FC236}">
                <a16:creationId xmlns:a16="http://schemas.microsoft.com/office/drawing/2014/main" xmlns="" id="{3183F9A6-9E6B-4B55-A48D-E78A45F174AC}"/>
              </a:ext>
            </a:extLst>
          </p:cNvPr>
          <p:cNvSpPr>
            <a:spLocks noChangeArrowheads="1"/>
          </p:cNvSpPr>
          <p:nvPr/>
        </p:nvSpPr>
        <p:spPr bwMode="auto">
          <a:xfrm>
            <a:off x="6190809" y="5880588"/>
            <a:ext cx="2473078" cy="2728348"/>
          </a:xfrm>
          <a:prstGeom prst="ellipse">
            <a:avLst/>
          </a:prstGeom>
          <a:solidFill>
            <a:srgbClr val="FF66FF"/>
          </a:solidFill>
          <a:ln w="28575">
            <a:solidFill>
              <a:srgbClr val="FF0000"/>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sz="2950">
              <a:solidFill>
                <a:schemeClr val="bg2"/>
              </a:solidFill>
              <a:latin typeface="Arial" panose="020B0604020202020204" pitchFamily="34" charset="0"/>
            </a:endParaRPr>
          </a:p>
          <a:p>
            <a:pPr algn="ctr" eaLnBrk="1" hangingPunct="1">
              <a:spcBef>
                <a:spcPct val="0"/>
              </a:spcBef>
              <a:buFontTx/>
              <a:buNone/>
            </a:pPr>
            <a:endParaRPr lang="en-US" altLang="en-US" sz="2950">
              <a:solidFill>
                <a:srgbClr val="0033CC"/>
              </a:solidFill>
              <a:latin typeface="Times New Roman" panose="02020603050405020304" pitchFamily="18" charset="0"/>
            </a:endParaRPr>
          </a:p>
        </p:txBody>
      </p:sp>
      <p:sp>
        <p:nvSpPr>
          <p:cNvPr id="27655" name="Text Box 7">
            <a:extLst>
              <a:ext uri="{FF2B5EF4-FFF2-40B4-BE49-F238E27FC236}">
                <a16:creationId xmlns:a16="http://schemas.microsoft.com/office/drawing/2014/main" xmlns="" id="{28DDA38C-7C0C-41C2-8CB0-378D7DEC74EF}"/>
              </a:ext>
            </a:extLst>
          </p:cNvPr>
          <p:cNvSpPr txBox="1">
            <a:spLocks noChangeArrowheads="1"/>
          </p:cNvSpPr>
          <p:nvPr/>
        </p:nvSpPr>
        <p:spPr bwMode="auto">
          <a:xfrm>
            <a:off x="6303222" y="6473095"/>
            <a:ext cx="2473078" cy="1726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3540">
                <a:solidFill>
                  <a:srgbClr val="000099"/>
                </a:solidFill>
                <a:latin typeface="Times New Roman" panose="02020603050405020304" pitchFamily="18" charset="0"/>
              </a:rPr>
              <a:t>Đề phòng khan hiếm thức ăn</a:t>
            </a:r>
            <a:endParaRPr lang="en-AU" altLang="en-US" sz="3540">
              <a:solidFill>
                <a:srgbClr val="000099"/>
              </a:solidFill>
              <a:latin typeface="Times New Roman" panose="02020603050405020304" pitchFamily="18" charset="0"/>
            </a:endParaRPr>
          </a:p>
        </p:txBody>
      </p:sp>
      <p:sp>
        <p:nvSpPr>
          <p:cNvPr id="27656" name="Oval 8">
            <a:extLst>
              <a:ext uri="{FF2B5EF4-FFF2-40B4-BE49-F238E27FC236}">
                <a16:creationId xmlns:a16="http://schemas.microsoft.com/office/drawing/2014/main" xmlns="" id="{AFC3F2CE-6522-4DDB-9D9F-EF8AC93F439B}"/>
              </a:ext>
            </a:extLst>
          </p:cNvPr>
          <p:cNvSpPr>
            <a:spLocks noChangeArrowheads="1"/>
          </p:cNvSpPr>
          <p:nvPr/>
        </p:nvSpPr>
        <p:spPr bwMode="auto">
          <a:xfrm>
            <a:off x="8439062" y="6004709"/>
            <a:ext cx="2473078" cy="2604226"/>
          </a:xfrm>
          <a:prstGeom prst="ellipse">
            <a:avLst/>
          </a:prstGeom>
          <a:solidFill>
            <a:srgbClr val="FF66FF"/>
          </a:solidFill>
          <a:ln w="28575">
            <a:solidFill>
              <a:srgbClr val="FF0000"/>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sz="2950">
              <a:solidFill>
                <a:srgbClr val="0033CC"/>
              </a:solidFill>
              <a:latin typeface="Arial" panose="020B0604020202020204" pitchFamily="34" charset="0"/>
            </a:endParaRPr>
          </a:p>
        </p:txBody>
      </p:sp>
      <p:sp>
        <p:nvSpPr>
          <p:cNvPr id="27657" name="Text Box 9">
            <a:extLst>
              <a:ext uri="{FF2B5EF4-FFF2-40B4-BE49-F238E27FC236}">
                <a16:creationId xmlns:a16="http://schemas.microsoft.com/office/drawing/2014/main" xmlns="" id="{581755EE-B10B-41B8-B43F-760601923058}"/>
              </a:ext>
            </a:extLst>
          </p:cNvPr>
          <p:cNvSpPr txBox="1">
            <a:spLocks noChangeArrowheads="1"/>
          </p:cNvSpPr>
          <p:nvPr/>
        </p:nvSpPr>
        <p:spPr bwMode="auto">
          <a:xfrm>
            <a:off x="8663887" y="6744759"/>
            <a:ext cx="2135840" cy="1726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3540" dirty="0">
                <a:solidFill>
                  <a:srgbClr val="000099"/>
                </a:solidFill>
                <a:latin typeface="Times New Roman" panose="02020603050405020304" pitchFamily="18" charset="0"/>
              </a:rPr>
              <a:t>Tìm cách     bảo vệ     nhà cửa</a:t>
            </a:r>
            <a:endParaRPr lang="en-AU" altLang="en-US" sz="3540" dirty="0">
              <a:solidFill>
                <a:srgbClr val="000099"/>
              </a:solidFill>
              <a:latin typeface="Times New Roman" panose="02020603050405020304" pitchFamily="18" charset="0"/>
            </a:endParaRPr>
          </a:p>
        </p:txBody>
      </p:sp>
      <p:sp>
        <p:nvSpPr>
          <p:cNvPr id="27658" name="Oval 10">
            <a:extLst>
              <a:ext uri="{FF2B5EF4-FFF2-40B4-BE49-F238E27FC236}">
                <a16:creationId xmlns:a16="http://schemas.microsoft.com/office/drawing/2014/main" xmlns="" id="{E2BAD6DE-49B1-4205-8C7D-B0F78C5ECFE3}"/>
              </a:ext>
            </a:extLst>
          </p:cNvPr>
          <p:cNvSpPr>
            <a:spLocks noChangeArrowheads="1"/>
          </p:cNvSpPr>
          <p:nvPr/>
        </p:nvSpPr>
        <p:spPr bwMode="auto">
          <a:xfrm>
            <a:off x="10237664" y="4868874"/>
            <a:ext cx="2360665" cy="2728348"/>
          </a:xfrm>
          <a:prstGeom prst="ellipse">
            <a:avLst/>
          </a:prstGeom>
          <a:solidFill>
            <a:srgbClr val="FF66FF"/>
          </a:solidFill>
          <a:ln w="28575">
            <a:solidFill>
              <a:srgbClr val="FF0000"/>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sz="3540">
              <a:solidFill>
                <a:schemeClr val="bg2"/>
              </a:solidFill>
              <a:latin typeface="Garamond" panose="02020404030301010803" pitchFamily="18" charset="0"/>
            </a:endParaRPr>
          </a:p>
          <a:p>
            <a:pPr algn="ctr" eaLnBrk="1" hangingPunct="1">
              <a:spcBef>
                <a:spcPct val="0"/>
              </a:spcBef>
              <a:buFontTx/>
              <a:buNone/>
            </a:pPr>
            <a:r>
              <a:rPr lang="en-US" altLang="en-US" sz="2950">
                <a:solidFill>
                  <a:schemeClr val="bg2"/>
                </a:solidFill>
                <a:latin typeface="Times New Roman" panose="02020603050405020304" pitchFamily="18" charset="0"/>
              </a:rPr>
              <a:t>   </a:t>
            </a:r>
            <a:endParaRPr lang="en-US" altLang="en-US" sz="2950">
              <a:solidFill>
                <a:srgbClr val="0033CC"/>
              </a:solidFill>
              <a:latin typeface="Times New Roman" panose="02020603050405020304" pitchFamily="18" charset="0"/>
            </a:endParaRPr>
          </a:p>
          <a:p>
            <a:pPr algn="ctr" eaLnBrk="1" hangingPunct="1">
              <a:spcBef>
                <a:spcPct val="0"/>
              </a:spcBef>
              <a:buFontTx/>
              <a:buNone/>
            </a:pPr>
            <a:endParaRPr lang="en-US" altLang="en-US" sz="2950">
              <a:solidFill>
                <a:srgbClr val="0033CC"/>
              </a:solidFill>
              <a:latin typeface="Times New Roman" panose="02020603050405020304" pitchFamily="18" charset="0"/>
            </a:endParaRPr>
          </a:p>
        </p:txBody>
      </p:sp>
      <p:sp>
        <p:nvSpPr>
          <p:cNvPr id="27659" name="Text Box 11">
            <a:extLst>
              <a:ext uri="{FF2B5EF4-FFF2-40B4-BE49-F238E27FC236}">
                <a16:creationId xmlns:a16="http://schemas.microsoft.com/office/drawing/2014/main" xmlns="" id="{8B3142A4-DD49-4C4E-BA70-FDFC1E3D7ACA}"/>
              </a:ext>
            </a:extLst>
          </p:cNvPr>
          <p:cNvSpPr txBox="1">
            <a:spLocks noChangeArrowheads="1"/>
          </p:cNvSpPr>
          <p:nvPr/>
        </p:nvSpPr>
        <p:spPr bwMode="auto">
          <a:xfrm>
            <a:off x="10574903" y="5461381"/>
            <a:ext cx="1911014" cy="1726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3540" dirty="0">
                <a:solidFill>
                  <a:srgbClr val="000099"/>
                </a:solidFill>
                <a:latin typeface="Times New Roman" panose="02020603050405020304" pitchFamily="18" charset="0"/>
              </a:rPr>
              <a:t>Không ra khơi khi có bão</a:t>
            </a:r>
            <a:endParaRPr lang="en-AU" altLang="en-US" sz="3540" dirty="0">
              <a:solidFill>
                <a:srgbClr val="000099"/>
              </a:solidFill>
              <a:latin typeface="Times New Roman" panose="02020603050405020304" pitchFamily="18" charset="0"/>
            </a:endParaRPr>
          </a:p>
        </p:txBody>
      </p:sp>
      <p:sp>
        <p:nvSpPr>
          <p:cNvPr id="27660" name="Oval 12">
            <a:extLst>
              <a:ext uri="{FF2B5EF4-FFF2-40B4-BE49-F238E27FC236}">
                <a16:creationId xmlns:a16="http://schemas.microsoft.com/office/drawing/2014/main" xmlns="" id="{26A2CA1C-6E70-4A05-AE91-6F26C6035B60}"/>
              </a:ext>
            </a:extLst>
          </p:cNvPr>
          <p:cNvSpPr>
            <a:spLocks noChangeArrowheads="1"/>
          </p:cNvSpPr>
          <p:nvPr/>
        </p:nvSpPr>
        <p:spPr bwMode="auto">
          <a:xfrm>
            <a:off x="10350077" y="3117110"/>
            <a:ext cx="2360665" cy="2480103"/>
          </a:xfrm>
          <a:prstGeom prst="ellipse">
            <a:avLst/>
          </a:prstGeom>
          <a:solidFill>
            <a:srgbClr val="FF66FF"/>
          </a:solidFill>
          <a:ln w="28575">
            <a:solidFill>
              <a:srgbClr val="FF0000"/>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sz="2950">
              <a:solidFill>
                <a:srgbClr val="0033CC"/>
              </a:solidFill>
              <a:latin typeface="Times New Roman" panose="02020603050405020304" pitchFamily="18" charset="0"/>
            </a:endParaRPr>
          </a:p>
          <a:p>
            <a:pPr algn="ctr" eaLnBrk="1" hangingPunct="1">
              <a:spcBef>
                <a:spcPct val="0"/>
              </a:spcBef>
              <a:buFontTx/>
              <a:buNone/>
            </a:pPr>
            <a:endParaRPr lang="en-US" altLang="en-US" sz="2950">
              <a:solidFill>
                <a:srgbClr val="0033CC"/>
              </a:solidFill>
              <a:latin typeface="Arial" panose="020B0604020202020204" pitchFamily="34" charset="0"/>
            </a:endParaRPr>
          </a:p>
        </p:txBody>
      </p:sp>
      <p:sp>
        <p:nvSpPr>
          <p:cNvPr id="27661" name="Text Box 13">
            <a:extLst>
              <a:ext uri="{FF2B5EF4-FFF2-40B4-BE49-F238E27FC236}">
                <a16:creationId xmlns:a16="http://schemas.microsoft.com/office/drawing/2014/main" xmlns="" id="{55CF63BC-2495-4BEE-936C-B19893AC8854}"/>
              </a:ext>
            </a:extLst>
          </p:cNvPr>
          <p:cNvSpPr txBox="1">
            <a:spLocks noChangeArrowheads="1"/>
          </p:cNvSpPr>
          <p:nvPr/>
        </p:nvSpPr>
        <p:spPr bwMode="auto">
          <a:xfrm>
            <a:off x="10799727" y="3686199"/>
            <a:ext cx="2023428" cy="118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3540" b="1">
                <a:solidFill>
                  <a:srgbClr val="000099"/>
                </a:solidFill>
                <a:latin typeface="Times New Roman" panose="02020603050405020304" pitchFamily="18" charset="0"/>
              </a:rPr>
              <a:t>   </a:t>
            </a:r>
            <a:r>
              <a:rPr lang="en-US" altLang="en-US" sz="3540">
                <a:solidFill>
                  <a:srgbClr val="000099"/>
                </a:solidFill>
                <a:latin typeface="Times New Roman" panose="02020603050405020304" pitchFamily="18" charset="0"/>
              </a:rPr>
              <a:t>Phát cành cây</a:t>
            </a:r>
            <a:endParaRPr lang="en-AU" altLang="en-US" sz="3540">
              <a:solidFill>
                <a:srgbClr val="000099"/>
              </a:solidFill>
              <a:latin typeface="Times New Roman" panose="02020603050405020304" pitchFamily="18" charset="0"/>
            </a:endParaRPr>
          </a:p>
        </p:txBody>
      </p:sp>
      <p:sp>
        <p:nvSpPr>
          <p:cNvPr id="27662" name="Oval 14">
            <a:extLst>
              <a:ext uri="{FF2B5EF4-FFF2-40B4-BE49-F238E27FC236}">
                <a16:creationId xmlns:a16="http://schemas.microsoft.com/office/drawing/2014/main" xmlns="" id="{36F19187-C2C3-40B8-A58C-EB6FBFEEBFC4}"/>
              </a:ext>
            </a:extLst>
          </p:cNvPr>
          <p:cNvSpPr>
            <a:spLocks noChangeArrowheads="1"/>
          </p:cNvSpPr>
          <p:nvPr/>
        </p:nvSpPr>
        <p:spPr bwMode="auto">
          <a:xfrm>
            <a:off x="9225950" y="1419210"/>
            <a:ext cx="2360665" cy="2604226"/>
          </a:xfrm>
          <a:prstGeom prst="ellipse">
            <a:avLst/>
          </a:prstGeom>
          <a:solidFill>
            <a:srgbClr val="FF66FF"/>
          </a:solidFill>
          <a:ln w="28575">
            <a:solidFill>
              <a:srgbClr val="FF0000"/>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sz="2950">
              <a:solidFill>
                <a:srgbClr val="0033CC"/>
              </a:solidFill>
              <a:latin typeface="Times New Roman" panose="02020603050405020304" pitchFamily="18" charset="0"/>
            </a:endParaRPr>
          </a:p>
        </p:txBody>
      </p:sp>
      <p:sp>
        <p:nvSpPr>
          <p:cNvPr id="27663" name="Text Box 15">
            <a:extLst>
              <a:ext uri="{FF2B5EF4-FFF2-40B4-BE49-F238E27FC236}">
                <a16:creationId xmlns:a16="http://schemas.microsoft.com/office/drawing/2014/main" xmlns="" id="{D69FAF67-54AB-4C6D-B680-90383A0CAEE0}"/>
              </a:ext>
            </a:extLst>
          </p:cNvPr>
          <p:cNvSpPr txBox="1">
            <a:spLocks noChangeArrowheads="1"/>
          </p:cNvSpPr>
          <p:nvPr/>
        </p:nvSpPr>
        <p:spPr bwMode="auto">
          <a:xfrm>
            <a:off x="9675601" y="1976271"/>
            <a:ext cx="1686190" cy="118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3540" dirty="0">
                <a:solidFill>
                  <a:srgbClr val="000099"/>
                </a:solidFill>
                <a:latin typeface="Times New Roman" panose="02020603050405020304" pitchFamily="18" charset="0"/>
              </a:rPr>
              <a:t>Đắp đê chắn lũ</a:t>
            </a:r>
            <a:endParaRPr lang="en-AU" altLang="en-US" sz="3540" dirty="0">
              <a:solidFill>
                <a:srgbClr val="000099"/>
              </a:solidFill>
              <a:latin typeface="Times New Roman" panose="02020603050405020304" pitchFamily="18" charset="0"/>
            </a:endParaRPr>
          </a:p>
        </p:txBody>
      </p:sp>
      <p:sp>
        <p:nvSpPr>
          <p:cNvPr id="27664" name="Oval 16">
            <a:extLst>
              <a:ext uri="{FF2B5EF4-FFF2-40B4-BE49-F238E27FC236}">
                <a16:creationId xmlns:a16="http://schemas.microsoft.com/office/drawing/2014/main" xmlns="" id="{1CD1C626-47DE-4A97-A856-D7E61DD57FBE}"/>
              </a:ext>
            </a:extLst>
          </p:cNvPr>
          <p:cNvSpPr>
            <a:spLocks noChangeArrowheads="1"/>
          </p:cNvSpPr>
          <p:nvPr/>
        </p:nvSpPr>
        <p:spPr bwMode="auto">
          <a:xfrm>
            <a:off x="7202523" y="1229514"/>
            <a:ext cx="2248253" cy="2480103"/>
          </a:xfrm>
          <a:prstGeom prst="ellipse">
            <a:avLst/>
          </a:prstGeom>
          <a:solidFill>
            <a:srgbClr val="FF66FF"/>
          </a:solidFill>
          <a:ln w="28575">
            <a:solidFill>
              <a:srgbClr val="FF0000"/>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en-US" altLang="en-US" sz="3540">
              <a:solidFill>
                <a:srgbClr val="0000FF"/>
              </a:solidFill>
              <a:latin typeface="Arial" panose="020B0604020202020204" pitchFamily="34" charset="0"/>
            </a:endParaRPr>
          </a:p>
          <a:p>
            <a:pPr algn="ctr" eaLnBrk="1" hangingPunct="1">
              <a:spcBef>
                <a:spcPct val="0"/>
              </a:spcBef>
              <a:buFontTx/>
              <a:buNone/>
            </a:pPr>
            <a:endParaRPr lang="en-US" altLang="en-US" sz="2950">
              <a:solidFill>
                <a:srgbClr val="0033CC"/>
              </a:solidFill>
              <a:latin typeface="Times New Roman" panose="02020603050405020304" pitchFamily="18" charset="0"/>
            </a:endParaRPr>
          </a:p>
          <a:p>
            <a:pPr algn="ctr" eaLnBrk="1" hangingPunct="1">
              <a:spcBef>
                <a:spcPct val="0"/>
              </a:spcBef>
              <a:buFontTx/>
              <a:buNone/>
            </a:pPr>
            <a:endParaRPr lang="en-US" altLang="en-US" sz="2950">
              <a:solidFill>
                <a:srgbClr val="0033CC"/>
              </a:solidFill>
              <a:latin typeface="Times New Roman" panose="02020603050405020304" pitchFamily="18" charset="0"/>
            </a:endParaRPr>
          </a:p>
        </p:txBody>
      </p:sp>
      <p:sp>
        <p:nvSpPr>
          <p:cNvPr id="27665" name="Text Box 17">
            <a:extLst>
              <a:ext uri="{FF2B5EF4-FFF2-40B4-BE49-F238E27FC236}">
                <a16:creationId xmlns:a16="http://schemas.microsoft.com/office/drawing/2014/main" xmlns="" id="{6938F14E-04E1-49A8-99A9-F63738998B73}"/>
              </a:ext>
            </a:extLst>
          </p:cNvPr>
          <p:cNvSpPr txBox="1">
            <a:spLocks noChangeArrowheads="1"/>
          </p:cNvSpPr>
          <p:nvPr/>
        </p:nvSpPr>
        <p:spPr bwMode="auto">
          <a:xfrm>
            <a:off x="7427348" y="1798603"/>
            <a:ext cx="1911015" cy="118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3540">
                <a:solidFill>
                  <a:srgbClr val="000099"/>
                </a:solidFill>
                <a:latin typeface="Times New Roman" panose="02020603050405020304" pitchFamily="18" charset="0"/>
              </a:rPr>
              <a:t>Cần cắt điện</a:t>
            </a:r>
            <a:endParaRPr lang="en-AU" altLang="en-US" sz="3540">
              <a:solidFill>
                <a:srgbClr val="000099"/>
              </a:solidFill>
              <a:latin typeface="Times New Roman" panose="02020603050405020304" pitchFamily="18" charset="0"/>
            </a:endParaRPr>
          </a:p>
        </p:txBody>
      </p:sp>
      <p:sp>
        <p:nvSpPr>
          <p:cNvPr id="27666" name="Oval 18">
            <a:extLst>
              <a:ext uri="{FF2B5EF4-FFF2-40B4-BE49-F238E27FC236}">
                <a16:creationId xmlns:a16="http://schemas.microsoft.com/office/drawing/2014/main" xmlns="" id="{BDF7FF39-8F9E-48C4-B641-F191A13D9087}"/>
              </a:ext>
            </a:extLst>
          </p:cNvPr>
          <p:cNvSpPr>
            <a:spLocks noChangeArrowheads="1"/>
          </p:cNvSpPr>
          <p:nvPr/>
        </p:nvSpPr>
        <p:spPr bwMode="auto">
          <a:xfrm>
            <a:off x="6865285" y="2899310"/>
            <a:ext cx="3934442" cy="3845449"/>
          </a:xfrm>
          <a:prstGeom prst="ellipse">
            <a:avLst/>
          </a:prstGeom>
          <a:solidFill>
            <a:srgbClr val="FFFF00"/>
          </a:solidFill>
          <a:ln w="57150">
            <a:solidFill>
              <a:srgbClr val="FF0000"/>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5311">
                <a:latin typeface="Times New Roman" panose="02020603050405020304" pitchFamily="18" charset="0"/>
              </a:rPr>
              <a:t>M</a:t>
            </a:r>
            <a:r>
              <a:rPr lang="en-US" altLang="en-US" sz="4721">
                <a:latin typeface="Times New Roman" panose="02020603050405020304" pitchFamily="18" charset="0"/>
              </a:rPr>
              <a:t>ộ</a:t>
            </a:r>
            <a:r>
              <a:rPr lang="en-US" altLang="en-US" sz="5311">
                <a:latin typeface="Times New Roman" panose="02020603050405020304" pitchFamily="18" charset="0"/>
              </a:rPr>
              <a:t>t s</a:t>
            </a:r>
            <a:r>
              <a:rPr lang="en-US" altLang="en-US" sz="4721">
                <a:latin typeface="Times New Roman" panose="02020603050405020304" pitchFamily="18" charset="0"/>
              </a:rPr>
              <a:t>ố</a:t>
            </a:r>
            <a:r>
              <a:rPr lang="en-US" altLang="en-US" sz="5311">
                <a:latin typeface="Times New Roman" panose="02020603050405020304" pitchFamily="18" charset="0"/>
              </a:rPr>
              <a:t> </a:t>
            </a:r>
          </a:p>
          <a:p>
            <a:pPr algn="ctr" eaLnBrk="1" hangingPunct="1">
              <a:spcBef>
                <a:spcPct val="0"/>
              </a:spcBef>
              <a:buFontTx/>
              <a:buNone/>
            </a:pPr>
            <a:r>
              <a:rPr lang="en-US" altLang="en-US" sz="5311">
                <a:latin typeface="Times New Roman" panose="02020603050405020304" pitchFamily="18" charset="0"/>
              </a:rPr>
              <a:t>cách phòng </a:t>
            </a:r>
          </a:p>
          <a:p>
            <a:pPr algn="ctr" eaLnBrk="1" hangingPunct="1">
              <a:spcBef>
                <a:spcPct val="0"/>
              </a:spcBef>
              <a:buFontTx/>
              <a:buNone/>
            </a:pPr>
            <a:r>
              <a:rPr lang="en-US" altLang="en-US" sz="5311">
                <a:latin typeface="Times New Roman" panose="02020603050405020304" pitchFamily="18" charset="0"/>
              </a:rPr>
              <a:t>ch</a:t>
            </a:r>
            <a:r>
              <a:rPr lang="en-US" altLang="en-US" sz="4721">
                <a:latin typeface="Times New Roman" panose="02020603050405020304" pitchFamily="18" charset="0"/>
              </a:rPr>
              <a:t>ố</a:t>
            </a:r>
            <a:r>
              <a:rPr lang="en-US" altLang="en-US" sz="5311">
                <a:latin typeface="Times New Roman" panose="02020603050405020304" pitchFamily="18" charset="0"/>
              </a:rPr>
              <a:t>ng bão</a:t>
            </a: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grpId="0" nodeType="withEffect">
                                  <p:stCondLst>
                                    <p:cond delay="0"/>
                                  </p:stCondLst>
                                  <p:childTnLst>
                                    <p:set>
                                      <p:cBhvr>
                                        <p:cTn id="6" dur="1" fill="hold">
                                          <p:stCondLst>
                                            <p:cond delay="0"/>
                                          </p:stCondLst>
                                        </p:cTn>
                                        <p:tgtEl>
                                          <p:spTgt spid="27666"/>
                                        </p:tgtEl>
                                        <p:attrNameLst>
                                          <p:attrName>style.visibility</p:attrName>
                                        </p:attrNameLst>
                                      </p:cBhvr>
                                      <p:to>
                                        <p:strVal val="visible"/>
                                      </p:to>
                                    </p:set>
                                    <p:animEffect transition="in" filter="diamond(in)">
                                      <p:cBhvr>
                                        <p:cTn id="7" dur="2000"/>
                                        <p:tgtEl>
                                          <p:spTgt spid="2766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27651"/>
                                        </p:tgtEl>
                                        <p:attrNameLst>
                                          <p:attrName>style.visibility</p:attrName>
                                        </p:attrNameLst>
                                      </p:cBhvr>
                                      <p:to>
                                        <p:strVal val="visible"/>
                                      </p:to>
                                    </p:set>
                                    <p:animEffect transition="in" filter="diamond(in)">
                                      <p:cBhvr>
                                        <p:cTn id="12" dur="2000"/>
                                        <p:tgtEl>
                                          <p:spTgt spid="27651"/>
                                        </p:tgtEl>
                                      </p:cBhvr>
                                    </p:animEffect>
                                  </p:childTnLst>
                                </p:cTn>
                              </p:par>
                              <p:par>
                                <p:cTn id="13" presetID="8" presetClass="entr" presetSubtype="16" fill="hold" grpId="0" nodeType="withEffect">
                                  <p:stCondLst>
                                    <p:cond delay="0"/>
                                  </p:stCondLst>
                                  <p:childTnLst>
                                    <p:set>
                                      <p:cBhvr>
                                        <p:cTn id="14" dur="1" fill="hold">
                                          <p:stCondLst>
                                            <p:cond delay="0"/>
                                          </p:stCondLst>
                                        </p:cTn>
                                        <p:tgtEl>
                                          <p:spTgt spid="27650"/>
                                        </p:tgtEl>
                                        <p:attrNameLst>
                                          <p:attrName>style.visibility</p:attrName>
                                        </p:attrNameLst>
                                      </p:cBhvr>
                                      <p:to>
                                        <p:strVal val="visible"/>
                                      </p:to>
                                    </p:set>
                                    <p:animEffect transition="in" filter="diamond(in)">
                                      <p:cBhvr>
                                        <p:cTn id="15" dur="2000"/>
                                        <p:tgtEl>
                                          <p:spTgt spid="27650"/>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8" presetClass="entr" presetSubtype="16" fill="hold" grpId="0" nodeType="clickEffect">
                                  <p:stCondLst>
                                    <p:cond delay="0"/>
                                  </p:stCondLst>
                                  <p:childTnLst>
                                    <p:set>
                                      <p:cBhvr>
                                        <p:cTn id="19" dur="1" fill="hold">
                                          <p:stCondLst>
                                            <p:cond delay="0"/>
                                          </p:stCondLst>
                                        </p:cTn>
                                        <p:tgtEl>
                                          <p:spTgt spid="27653"/>
                                        </p:tgtEl>
                                        <p:attrNameLst>
                                          <p:attrName>style.visibility</p:attrName>
                                        </p:attrNameLst>
                                      </p:cBhvr>
                                      <p:to>
                                        <p:strVal val="visible"/>
                                      </p:to>
                                    </p:set>
                                    <p:animEffect transition="in" filter="diamond(in)">
                                      <p:cBhvr>
                                        <p:cTn id="20" dur="2000"/>
                                        <p:tgtEl>
                                          <p:spTgt spid="27653"/>
                                        </p:tgtEl>
                                      </p:cBhvr>
                                    </p:animEffect>
                                  </p:childTnLst>
                                </p:cTn>
                              </p:par>
                              <p:par>
                                <p:cTn id="21" presetID="8" presetClass="entr" presetSubtype="16" fill="hold" grpId="0" nodeType="withEffect">
                                  <p:stCondLst>
                                    <p:cond delay="0"/>
                                  </p:stCondLst>
                                  <p:childTnLst>
                                    <p:set>
                                      <p:cBhvr>
                                        <p:cTn id="22" dur="1" fill="hold">
                                          <p:stCondLst>
                                            <p:cond delay="0"/>
                                          </p:stCondLst>
                                        </p:cTn>
                                        <p:tgtEl>
                                          <p:spTgt spid="27652"/>
                                        </p:tgtEl>
                                        <p:attrNameLst>
                                          <p:attrName>style.visibility</p:attrName>
                                        </p:attrNameLst>
                                      </p:cBhvr>
                                      <p:to>
                                        <p:strVal val="visible"/>
                                      </p:to>
                                    </p:set>
                                    <p:animEffect transition="in" filter="diamond(in)">
                                      <p:cBhvr>
                                        <p:cTn id="23" dur="2000"/>
                                        <p:tgtEl>
                                          <p:spTgt spid="27652"/>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8" presetClass="entr" presetSubtype="16" fill="hold" grpId="0" nodeType="clickEffect">
                                  <p:stCondLst>
                                    <p:cond delay="0"/>
                                  </p:stCondLst>
                                  <p:childTnLst>
                                    <p:set>
                                      <p:cBhvr>
                                        <p:cTn id="27" dur="1" fill="hold">
                                          <p:stCondLst>
                                            <p:cond delay="0"/>
                                          </p:stCondLst>
                                        </p:cTn>
                                        <p:tgtEl>
                                          <p:spTgt spid="27655"/>
                                        </p:tgtEl>
                                        <p:attrNameLst>
                                          <p:attrName>style.visibility</p:attrName>
                                        </p:attrNameLst>
                                      </p:cBhvr>
                                      <p:to>
                                        <p:strVal val="visible"/>
                                      </p:to>
                                    </p:set>
                                    <p:animEffect transition="in" filter="diamond(in)">
                                      <p:cBhvr>
                                        <p:cTn id="28" dur="2000"/>
                                        <p:tgtEl>
                                          <p:spTgt spid="27655"/>
                                        </p:tgtEl>
                                      </p:cBhvr>
                                    </p:animEffect>
                                  </p:childTnLst>
                                </p:cTn>
                              </p:par>
                              <p:par>
                                <p:cTn id="29" presetID="8" presetClass="entr" presetSubtype="16" fill="hold" grpId="0" nodeType="withEffect">
                                  <p:stCondLst>
                                    <p:cond delay="0"/>
                                  </p:stCondLst>
                                  <p:childTnLst>
                                    <p:set>
                                      <p:cBhvr>
                                        <p:cTn id="30" dur="1" fill="hold">
                                          <p:stCondLst>
                                            <p:cond delay="0"/>
                                          </p:stCondLst>
                                        </p:cTn>
                                        <p:tgtEl>
                                          <p:spTgt spid="27654"/>
                                        </p:tgtEl>
                                        <p:attrNameLst>
                                          <p:attrName>style.visibility</p:attrName>
                                        </p:attrNameLst>
                                      </p:cBhvr>
                                      <p:to>
                                        <p:strVal val="visible"/>
                                      </p:to>
                                    </p:set>
                                    <p:animEffect transition="in" filter="diamond(in)">
                                      <p:cBhvr>
                                        <p:cTn id="31" dur="2000"/>
                                        <p:tgtEl>
                                          <p:spTgt spid="27654"/>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8" presetClass="entr" presetSubtype="16" fill="hold" grpId="0" nodeType="clickEffect">
                                  <p:stCondLst>
                                    <p:cond delay="0"/>
                                  </p:stCondLst>
                                  <p:childTnLst>
                                    <p:set>
                                      <p:cBhvr>
                                        <p:cTn id="35" dur="1" fill="hold">
                                          <p:stCondLst>
                                            <p:cond delay="0"/>
                                          </p:stCondLst>
                                        </p:cTn>
                                        <p:tgtEl>
                                          <p:spTgt spid="27657"/>
                                        </p:tgtEl>
                                        <p:attrNameLst>
                                          <p:attrName>style.visibility</p:attrName>
                                        </p:attrNameLst>
                                      </p:cBhvr>
                                      <p:to>
                                        <p:strVal val="visible"/>
                                      </p:to>
                                    </p:set>
                                    <p:animEffect transition="in" filter="diamond(in)">
                                      <p:cBhvr>
                                        <p:cTn id="36" dur="2000"/>
                                        <p:tgtEl>
                                          <p:spTgt spid="27657"/>
                                        </p:tgtEl>
                                      </p:cBhvr>
                                    </p:animEffect>
                                  </p:childTnLst>
                                </p:cTn>
                              </p:par>
                              <p:par>
                                <p:cTn id="37" presetID="8" presetClass="entr" presetSubtype="16" fill="hold" grpId="0" nodeType="withEffect">
                                  <p:stCondLst>
                                    <p:cond delay="0"/>
                                  </p:stCondLst>
                                  <p:childTnLst>
                                    <p:set>
                                      <p:cBhvr>
                                        <p:cTn id="38" dur="1" fill="hold">
                                          <p:stCondLst>
                                            <p:cond delay="0"/>
                                          </p:stCondLst>
                                        </p:cTn>
                                        <p:tgtEl>
                                          <p:spTgt spid="27656"/>
                                        </p:tgtEl>
                                        <p:attrNameLst>
                                          <p:attrName>style.visibility</p:attrName>
                                        </p:attrNameLst>
                                      </p:cBhvr>
                                      <p:to>
                                        <p:strVal val="visible"/>
                                      </p:to>
                                    </p:set>
                                    <p:animEffect transition="in" filter="diamond(in)">
                                      <p:cBhvr>
                                        <p:cTn id="39" dur="2000"/>
                                        <p:tgtEl>
                                          <p:spTgt spid="27656"/>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8" presetClass="entr" presetSubtype="16" fill="hold" grpId="0" nodeType="clickEffect">
                                  <p:stCondLst>
                                    <p:cond delay="0"/>
                                  </p:stCondLst>
                                  <p:childTnLst>
                                    <p:set>
                                      <p:cBhvr>
                                        <p:cTn id="43" dur="1" fill="hold">
                                          <p:stCondLst>
                                            <p:cond delay="0"/>
                                          </p:stCondLst>
                                        </p:cTn>
                                        <p:tgtEl>
                                          <p:spTgt spid="27659"/>
                                        </p:tgtEl>
                                        <p:attrNameLst>
                                          <p:attrName>style.visibility</p:attrName>
                                        </p:attrNameLst>
                                      </p:cBhvr>
                                      <p:to>
                                        <p:strVal val="visible"/>
                                      </p:to>
                                    </p:set>
                                    <p:animEffect transition="in" filter="diamond(in)">
                                      <p:cBhvr>
                                        <p:cTn id="44" dur="2000"/>
                                        <p:tgtEl>
                                          <p:spTgt spid="27659"/>
                                        </p:tgtEl>
                                      </p:cBhvr>
                                    </p:animEffect>
                                  </p:childTnLst>
                                </p:cTn>
                              </p:par>
                              <p:par>
                                <p:cTn id="45" presetID="8" presetClass="entr" presetSubtype="16" fill="hold" grpId="0" nodeType="withEffect">
                                  <p:stCondLst>
                                    <p:cond delay="0"/>
                                  </p:stCondLst>
                                  <p:childTnLst>
                                    <p:set>
                                      <p:cBhvr>
                                        <p:cTn id="46" dur="1" fill="hold">
                                          <p:stCondLst>
                                            <p:cond delay="0"/>
                                          </p:stCondLst>
                                        </p:cTn>
                                        <p:tgtEl>
                                          <p:spTgt spid="27658"/>
                                        </p:tgtEl>
                                        <p:attrNameLst>
                                          <p:attrName>style.visibility</p:attrName>
                                        </p:attrNameLst>
                                      </p:cBhvr>
                                      <p:to>
                                        <p:strVal val="visible"/>
                                      </p:to>
                                    </p:set>
                                    <p:animEffect transition="in" filter="diamond(in)">
                                      <p:cBhvr>
                                        <p:cTn id="47" dur="2000"/>
                                        <p:tgtEl>
                                          <p:spTgt spid="27658"/>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8" presetClass="entr" presetSubtype="16" fill="hold" grpId="0" nodeType="clickEffect">
                                  <p:stCondLst>
                                    <p:cond delay="0"/>
                                  </p:stCondLst>
                                  <p:childTnLst>
                                    <p:set>
                                      <p:cBhvr>
                                        <p:cTn id="51" dur="1" fill="hold">
                                          <p:stCondLst>
                                            <p:cond delay="0"/>
                                          </p:stCondLst>
                                        </p:cTn>
                                        <p:tgtEl>
                                          <p:spTgt spid="27661"/>
                                        </p:tgtEl>
                                        <p:attrNameLst>
                                          <p:attrName>style.visibility</p:attrName>
                                        </p:attrNameLst>
                                      </p:cBhvr>
                                      <p:to>
                                        <p:strVal val="visible"/>
                                      </p:to>
                                    </p:set>
                                    <p:animEffect transition="in" filter="diamond(in)">
                                      <p:cBhvr>
                                        <p:cTn id="52" dur="2000"/>
                                        <p:tgtEl>
                                          <p:spTgt spid="27661"/>
                                        </p:tgtEl>
                                      </p:cBhvr>
                                    </p:animEffect>
                                  </p:childTnLst>
                                </p:cTn>
                              </p:par>
                              <p:par>
                                <p:cTn id="53" presetID="8" presetClass="entr" presetSubtype="16" fill="hold" grpId="0" nodeType="withEffect">
                                  <p:stCondLst>
                                    <p:cond delay="0"/>
                                  </p:stCondLst>
                                  <p:childTnLst>
                                    <p:set>
                                      <p:cBhvr>
                                        <p:cTn id="54" dur="1" fill="hold">
                                          <p:stCondLst>
                                            <p:cond delay="0"/>
                                          </p:stCondLst>
                                        </p:cTn>
                                        <p:tgtEl>
                                          <p:spTgt spid="27660"/>
                                        </p:tgtEl>
                                        <p:attrNameLst>
                                          <p:attrName>style.visibility</p:attrName>
                                        </p:attrNameLst>
                                      </p:cBhvr>
                                      <p:to>
                                        <p:strVal val="visible"/>
                                      </p:to>
                                    </p:set>
                                    <p:animEffect transition="in" filter="diamond(in)">
                                      <p:cBhvr>
                                        <p:cTn id="55" dur="2000"/>
                                        <p:tgtEl>
                                          <p:spTgt spid="27660"/>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8" presetClass="entr" presetSubtype="16" fill="hold" grpId="0" nodeType="clickEffect">
                                  <p:stCondLst>
                                    <p:cond delay="0"/>
                                  </p:stCondLst>
                                  <p:childTnLst>
                                    <p:set>
                                      <p:cBhvr>
                                        <p:cTn id="59" dur="1" fill="hold">
                                          <p:stCondLst>
                                            <p:cond delay="0"/>
                                          </p:stCondLst>
                                        </p:cTn>
                                        <p:tgtEl>
                                          <p:spTgt spid="27663"/>
                                        </p:tgtEl>
                                        <p:attrNameLst>
                                          <p:attrName>style.visibility</p:attrName>
                                        </p:attrNameLst>
                                      </p:cBhvr>
                                      <p:to>
                                        <p:strVal val="visible"/>
                                      </p:to>
                                    </p:set>
                                    <p:animEffect transition="in" filter="diamond(in)">
                                      <p:cBhvr>
                                        <p:cTn id="60" dur="2000"/>
                                        <p:tgtEl>
                                          <p:spTgt spid="27663"/>
                                        </p:tgtEl>
                                      </p:cBhvr>
                                    </p:animEffect>
                                  </p:childTnLst>
                                </p:cTn>
                              </p:par>
                              <p:par>
                                <p:cTn id="61" presetID="8" presetClass="entr" presetSubtype="16" fill="hold" grpId="0" nodeType="withEffect">
                                  <p:stCondLst>
                                    <p:cond delay="0"/>
                                  </p:stCondLst>
                                  <p:childTnLst>
                                    <p:set>
                                      <p:cBhvr>
                                        <p:cTn id="62" dur="1" fill="hold">
                                          <p:stCondLst>
                                            <p:cond delay="0"/>
                                          </p:stCondLst>
                                        </p:cTn>
                                        <p:tgtEl>
                                          <p:spTgt spid="27662"/>
                                        </p:tgtEl>
                                        <p:attrNameLst>
                                          <p:attrName>style.visibility</p:attrName>
                                        </p:attrNameLst>
                                      </p:cBhvr>
                                      <p:to>
                                        <p:strVal val="visible"/>
                                      </p:to>
                                    </p:set>
                                    <p:animEffect transition="in" filter="diamond(in)">
                                      <p:cBhvr>
                                        <p:cTn id="63" dur="2000"/>
                                        <p:tgtEl>
                                          <p:spTgt spid="27662"/>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8" presetClass="entr" presetSubtype="16" fill="hold" grpId="0" nodeType="clickEffect">
                                  <p:stCondLst>
                                    <p:cond delay="0"/>
                                  </p:stCondLst>
                                  <p:childTnLst>
                                    <p:set>
                                      <p:cBhvr>
                                        <p:cTn id="67" dur="1" fill="hold">
                                          <p:stCondLst>
                                            <p:cond delay="0"/>
                                          </p:stCondLst>
                                        </p:cTn>
                                        <p:tgtEl>
                                          <p:spTgt spid="27665"/>
                                        </p:tgtEl>
                                        <p:attrNameLst>
                                          <p:attrName>style.visibility</p:attrName>
                                        </p:attrNameLst>
                                      </p:cBhvr>
                                      <p:to>
                                        <p:strVal val="visible"/>
                                      </p:to>
                                    </p:set>
                                    <p:animEffect transition="in" filter="diamond(in)">
                                      <p:cBhvr>
                                        <p:cTn id="68" dur="2000"/>
                                        <p:tgtEl>
                                          <p:spTgt spid="27665"/>
                                        </p:tgtEl>
                                      </p:cBhvr>
                                    </p:animEffect>
                                  </p:childTnLst>
                                </p:cTn>
                              </p:par>
                              <p:par>
                                <p:cTn id="69" presetID="8" presetClass="entr" presetSubtype="16" fill="hold" grpId="0" nodeType="withEffect">
                                  <p:stCondLst>
                                    <p:cond delay="0"/>
                                  </p:stCondLst>
                                  <p:childTnLst>
                                    <p:set>
                                      <p:cBhvr>
                                        <p:cTn id="70" dur="1" fill="hold">
                                          <p:stCondLst>
                                            <p:cond delay="0"/>
                                          </p:stCondLst>
                                        </p:cTn>
                                        <p:tgtEl>
                                          <p:spTgt spid="27664"/>
                                        </p:tgtEl>
                                        <p:attrNameLst>
                                          <p:attrName>style.visibility</p:attrName>
                                        </p:attrNameLst>
                                      </p:cBhvr>
                                      <p:to>
                                        <p:strVal val="visible"/>
                                      </p:to>
                                    </p:set>
                                    <p:animEffect transition="in" filter="diamond(in)">
                                      <p:cBhvr>
                                        <p:cTn id="71" dur="2000"/>
                                        <p:tgtEl>
                                          <p:spTgt spid="276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0" grpId="0" animBg="1"/>
      <p:bldP spid="27651" grpId="0"/>
      <p:bldP spid="27652" grpId="0" animBg="1"/>
      <p:bldP spid="27653" grpId="0"/>
      <p:bldP spid="27654" grpId="0" animBg="1"/>
      <p:bldP spid="27655" grpId="0"/>
      <p:bldP spid="27656" grpId="0" animBg="1"/>
      <p:bldP spid="27657" grpId="0"/>
      <p:bldP spid="27658" grpId="0" animBg="1"/>
      <p:bldP spid="27659" grpId="0"/>
      <p:bldP spid="27660" grpId="0" animBg="1"/>
      <p:bldP spid="27661" grpId="0"/>
      <p:bldP spid="27662" grpId="0" animBg="1"/>
      <p:bldP spid="27663" grpId="0"/>
      <p:bldP spid="27664" grpId="0" animBg="1"/>
      <p:bldP spid="27665" grpId="0"/>
      <p:bldP spid="2766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图片 1">
            <a:extLst>
              <a:ext uri="{FF2B5EF4-FFF2-40B4-BE49-F238E27FC236}">
                <a16:creationId xmlns:a16="http://schemas.microsoft.com/office/drawing/2014/main" xmlns="" id="{7831F02C-AB7C-44E4-84F6-5F897533731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2939" y="0"/>
            <a:ext cx="17536372" cy="8993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7" name="图片 5">
            <a:extLst>
              <a:ext uri="{FF2B5EF4-FFF2-40B4-BE49-F238E27FC236}">
                <a16:creationId xmlns:a16="http://schemas.microsoft.com/office/drawing/2014/main" xmlns="" id="{0454EBD9-5F2B-4226-BA2D-114C5C5DCE87}"/>
              </a:ext>
            </a:extLst>
          </p:cNvPr>
          <p:cNvPicPr>
            <a:picLocks noChangeAspect="1"/>
          </p:cNvPicPr>
          <p:nvPr/>
        </p:nvPicPr>
        <p:blipFill>
          <a:blip r:embed="rId4">
            <a:extLst>
              <a:ext uri="{28A0092B-C50C-407E-A947-70E740481C1C}">
                <a14:useLocalDpi xmlns:a14="http://schemas.microsoft.com/office/drawing/2010/main" val="0"/>
              </a:ext>
            </a:extLst>
          </a:blip>
          <a:srcRect b="20491"/>
          <a:stretch>
            <a:fillRect/>
          </a:stretch>
        </p:blipFill>
        <p:spPr bwMode="auto">
          <a:xfrm>
            <a:off x="8114" y="0"/>
            <a:ext cx="17986022" cy="1011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8" name="图片 8">
            <a:extLst>
              <a:ext uri="{FF2B5EF4-FFF2-40B4-BE49-F238E27FC236}">
                <a16:creationId xmlns:a16="http://schemas.microsoft.com/office/drawing/2014/main" xmlns="" id="{335D1630-3B8F-414D-8F92-805E94582D8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214226" y="1400475"/>
            <a:ext cx="1531622" cy="941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1989" name="组合 11">
            <a:extLst>
              <a:ext uri="{FF2B5EF4-FFF2-40B4-BE49-F238E27FC236}">
                <a16:creationId xmlns:a16="http://schemas.microsoft.com/office/drawing/2014/main" xmlns="" id="{39BDDD96-EE77-4DDB-80DA-83FCBFC93E63}"/>
              </a:ext>
            </a:extLst>
          </p:cNvPr>
          <p:cNvGrpSpPr>
            <a:grpSpLocks/>
          </p:cNvGrpSpPr>
          <p:nvPr/>
        </p:nvGrpSpPr>
        <p:grpSpPr bwMode="auto">
          <a:xfrm>
            <a:off x="120526" y="-1011714"/>
            <a:ext cx="17873610" cy="10904026"/>
            <a:chOff x="-793732" y="-507174"/>
            <a:chExt cx="9342987" cy="8199318"/>
          </a:xfrm>
        </p:grpSpPr>
        <p:pic>
          <p:nvPicPr>
            <p:cNvPr id="41993" name="图片 10">
              <a:extLst>
                <a:ext uri="{FF2B5EF4-FFF2-40B4-BE49-F238E27FC236}">
                  <a16:creationId xmlns:a16="http://schemas.microsoft.com/office/drawing/2014/main" xmlns="" id="{63646D33-8AE0-4006-9157-D4D40D93F66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93732" y="-507174"/>
              <a:ext cx="9342987" cy="8199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9">
              <a:extLst>
                <a:ext uri="{FF2B5EF4-FFF2-40B4-BE49-F238E27FC236}">
                  <a16:creationId xmlns:a16="http://schemas.microsoft.com/office/drawing/2014/main" xmlns="" id="{F9E65DD6-BBC6-4FE1-8DF6-B297429626D8}"/>
                </a:ext>
              </a:extLst>
            </p:cNvPr>
            <p:cNvPicPr>
              <a:picLocks noChangeAspect="1"/>
            </p:cNvPicPr>
            <p:nvPr/>
          </p:nvPicPr>
          <p:blipFill>
            <a:blip r:embed="rId7" cstate="print"/>
            <a:stretch>
              <a:fillRect/>
            </a:stretch>
          </p:blipFill>
          <p:spPr>
            <a:xfrm>
              <a:off x="-183716" y="279400"/>
              <a:ext cx="8362072" cy="6299199"/>
            </a:xfrm>
            <a:prstGeom prst="rect">
              <a:avLst/>
            </a:prstGeom>
            <a:effectLst>
              <a:innerShdw blurRad="114300">
                <a:prstClr val="black"/>
              </a:innerShdw>
            </a:effectLst>
          </p:spPr>
        </p:pic>
      </p:grpSp>
      <p:pic>
        <p:nvPicPr>
          <p:cNvPr id="41990" name="图片 14">
            <a:extLst>
              <a:ext uri="{FF2B5EF4-FFF2-40B4-BE49-F238E27FC236}">
                <a16:creationId xmlns:a16="http://schemas.microsoft.com/office/drawing/2014/main" xmlns="" id="{B7AB6216-B7D7-4B61-BBA9-9352DE34E8C3}"/>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965992" y="6421572"/>
            <a:ext cx="6941480" cy="3559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1" name="文本框 15">
            <a:extLst>
              <a:ext uri="{FF2B5EF4-FFF2-40B4-BE49-F238E27FC236}">
                <a16:creationId xmlns:a16="http://schemas.microsoft.com/office/drawing/2014/main" xmlns="" id="{47043351-F685-46D9-A72F-AD9CEB354B91}"/>
              </a:ext>
            </a:extLst>
          </p:cNvPr>
          <p:cNvSpPr txBox="1">
            <a:spLocks noChangeArrowheads="1"/>
          </p:cNvSpPr>
          <p:nvPr/>
        </p:nvSpPr>
        <p:spPr bwMode="auto">
          <a:xfrm>
            <a:off x="6415634" y="674476"/>
            <a:ext cx="5439310" cy="1000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zh-CN" sz="5901">
                <a:solidFill>
                  <a:srgbClr val="5F91B0"/>
                </a:solidFill>
                <a:latin typeface="Times New Roman" panose="02020603050405020304" pitchFamily="18" charset="0"/>
                <a:ea typeface="inpin heiti"/>
                <a:cs typeface="Times New Roman" panose="02020603050405020304" pitchFamily="18" charset="0"/>
                <a:sym typeface="inpin heiti"/>
              </a:rPr>
              <a:t>BẠN CẦN BIẾT</a:t>
            </a:r>
            <a:endParaRPr lang="zh-CN" altLang="en-US" sz="5901">
              <a:solidFill>
                <a:srgbClr val="5F91B0"/>
              </a:solidFill>
              <a:latin typeface="Times New Roman" panose="02020603050405020304" pitchFamily="18" charset="0"/>
              <a:ea typeface="inpin heiti"/>
              <a:cs typeface="Times New Roman" panose="02020603050405020304" pitchFamily="18" charset="0"/>
              <a:sym typeface="inpin heiti"/>
            </a:endParaRPr>
          </a:p>
        </p:txBody>
      </p:sp>
      <p:sp>
        <p:nvSpPr>
          <p:cNvPr id="41992" name="TextBox 10">
            <a:extLst>
              <a:ext uri="{FF2B5EF4-FFF2-40B4-BE49-F238E27FC236}">
                <a16:creationId xmlns:a16="http://schemas.microsoft.com/office/drawing/2014/main" xmlns="" id="{4BCA8C3C-2BC5-433C-AB6F-8AE4E9E4CDB1}"/>
              </a:ext>
            </a:extLst>
          </p:cNvPr>
          <p:cNvSpPr txBox="1">
            <a:spLocks noChangeArrowheads="1"/>
          </p:cNvSpPr>
          <p:nvPr/>
        </p:nvSpPr>
        <p:spPr bwMode="auto">
          <a:xfrm>
            <a:off x="2481192" y="1798603"/>
            <a:ext cx="13939167" cy="4723729"/>
          </a:xfrm>
          <a:prstGeom prst="rect">
            <a:avLst/>
          </a:prstGeom>
          <a:solidFill>
            <a:schemeClr val="bg1"/>
          </a:solidFill>
          <a:ln w="28575">
            <a:solidFill>
              <a:srgbClr val="0000FF"/>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5311">
                <a:latin typeface="Times New Roman" panose="02020603050405020304" pitchFamily="18" charset="0"/>
                <a:cs typeface="Times New Roman" panose="02020603050405020304" pitchFamily="18" charset="0"/>
              </a:rPr>
              <a:t> </a:t>
            </a:r>
            <a:r>
              <a:rPr lang="en-US" altLang="en-US" sz="4131">
                <a:latin typeface="Times New Roman" panose="02020603050405020304" pitchFamily="18" charset="0"/>
                <a:cs typeface="Times New Roman" panose="02020603050405020304" pitchFamily="18" charset="0"/>
              </a:rPr>
              <a:t>Nước ta thường hay có bão. Cơn bão càng lớn, thiệt hại về người và của càng nhiều. Vì vậy, cần tích cực phòng chống bão bằng cách theo dõi bản tin thời tiết, tìm cách bảo vệ nhà cửa, sản xuất, đề phòng khan hiếm thức ăn và nước uống, đề phòng tai nạn do bão gây ra. Khi cần, mọi người phải đến nơi trú ẩn an toàn. Ở thành phố cần cắt điện. Ở vùng biển, ngư dân không nên ra khơi vào lúc có gió to.</a:t>
            </a:r>
            <a:endParaRPr lang="en-GB" altLang="en-US" sz="4131">
              <a:latin typeface="Arial" panose="020B0604020202020204" pitchFamily="34" charset="0"/>
            </a:endParaRPr>
          </a:p>
        </p:txBody>
      </p:sp>
    </p:spTree>
  </p:cSld>
  <p:clrMapOvr>
    <a:masterClrMapping/>
  </p:clrMapOvr>
  <p:transition spd="slow">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CB85AD0A-931A-4F00-A107-7E9BE420490E}"/>
              </a:ext>
            </a:extLst>
          </p:cNvPr>
          <p:cNvSpPr txBox="1"/>
          <p:nvPr/>
        </p:nvSpPr>
        <p:spPr>
          <a:xfrm>
            <a:off x="466724" y="1"/>
            <a:ext cx="16459201" cy="9635523"/>
          </a:xfrm>
          <a:prstGeom prst="rect">
            <a:avLst/>
          </a:prstGeom>
          <a:noFill/>
        </p:spPr>
        <p:txBody>
          <a:bodyPr wrap="square">
            <a:spAutoFit/>
          </a:bodyPr>
          <a:lstStyle/>
          <a:p>
            <a:pPr algn="ctr">
              <a:lnSpc>
                <a:spcPct val="107000"/>
              </a:lnSpc>
              <a:spcAft>
                <a:spcPts val="800"/>
              </a:spcAft>
            </a:pPr>
            <a:r>
              <a:rPr lang="vi-VN" sz="6000" b="1">
                <a:effectLst/>
                <a:latin typeface="Times New Roman" panose="02020603050405020304" pitchFamily="18" charset="0"/>
                <a:ea typeface="Arial" panose="020B0604020202020204" pitchFamily="34" charset="0"/>
                <a:cs typeface="Times New Roman" panose="02020603050405020304" pitchFamily="18" charset="0"/>
              </a:rPr>
              <a:t>Khoa học</a:t>
            </a:r>
            <a:endParaRPr lang="vi-VN" sz="6000">
              <a:effectLst/>
              <a:latin typeface="Times New Roman" panose="02020603050405020304" pitchFamily="18" charset="0"/>
              <a:ea typeface="Arial" panose="020B0604020202020204" pitchFamily="34" charset="0"/>
              <a:cs typeface="Times New Roman" panose="02020603050405020304" pitchFamily="18" charset="0"/>
            </a:endParaRPr>
          </a:p>
          <a:p>
            <a:pPr algn="ctr">
              <a:lnSpc>
                <a:spcPct val="107000"/>
              </a:lnSpc>
              <a:spcAft>
                <a:spcPts val="800"/>
              </a:spcAft>
            </a:pPr>
            <a:r>
              <a:rPr lang="en-US" sz="6000" b="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Gió nhẹ, gió mạnh.</a:t>
            </a:r>
            <a:endParaRPr lang="vi-VN" sz="6000">
              <a:effectLst/>
              <a:latin typeface="Times New Roman" panose="02020603050405020304" pitchFamily="18" charset="0"/>
              <a:ea typeface="Arial" panose="020B0604020202020204" pitchFamily="34" charset="0"/>
              <a:cs typeface="Times New Roman" panose="02020603050405020304" pitchFamily="18" charset="0"/>
            </a:endParaRPr>
          </a:p>
          <a:p>
            <a:pPr algn="ctr">
              <a:lnSpc>
                <a:spcPct val="107000"/>
              </a:lnSpc>
              <a:spcAft>
                <a:spcPts val="800"/>
              </a:spcAft>
            </a:pPr>
            <a:r>
              <a:rPr lang="en-US" sz="6000" b="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Phòng chống bão.</a:t>
            </a:r>
            <a:endParaRPr lang="vi-VN" sz="6000">
              <a:effectLst/>
              <a:latin typeface="Times New Roman" panose="02020603050405020304" pitchFamily="18" charset="0"/>
              <a:ea typeface="Arial" panose="020B0604020202020204" pitchFamily="34" charset="0"/>
              <a:cs typeface="Times New Roman" panose="02020603050405020304" pitchFamily="18" charset="0"/>
            </a:endParaRPr>
          </a:p>
          <a:p>
            <a:pPr>
              <a:lnSpc>
                <a:spcPct val="107000"/>
              </a:lnSpc>
              <a:spcAft>
                <a:spcPts val="800"/>
              </a:spcAft>
            </a:pPr>
            <a:r>
              <a:rPr lang="en-US" sz="6000" b="1">
                <a:effectLst/>
                <a:latin typeface="Times New Roman" panose="02020603050405020304" pitchFamily="18" charset="0"/>
                <a:ea typeface="Arial" panose="020B0604020202020204" pitchFamily="34" charset="0"/>
                <a:cs typeface="Times New Roman" panose="02020603050405020304" pitchFamily="18" charset="0"/>
              </a:rPr>
              <a:t>1. Một số cấp độ của gió</a:t>
            </a:r>
            <a:endParaRPr lang="vi-VN" sz="6000">
              <a:effectLst/>
              <a:latin typeface="Times New Roman" panose="02020603050405020304" pitchFamily="18" charset="0"/>
              <a:ea typeface="Arial" panose="020B0604020202020204" pitchFamily="34" charset="0"/>
              <a:cs typeface="Times New Roman" panose="02020603050405020304" pitchFamily="18" charset="0"/>
            </a:endParaRPr>
          </a:p>
          <a:p>
            <a:pPr>
              <a:lnSpc>
                <a:spcPct val="107000"/>
              </a:lnSpc>
              <a:spcAft>
                <a:spcPts val="800"/>
              </a:spcAft>
            </a:pPr>
            <a:r>
              <a:rPr lang="en-US" sz="6000">
                <a:effectLst/>
                <a:latin typeface="Times New Roman" panose="02020603050405020304" pitchFamily="18" charset="0"/>
                <a:ea typeface="Arial" panose="020B0604020202020204" pitchFamily="34" charset="0"/>
                <a:cs typeface="Times New Roman" panose="02020603050405020304" pitchFamily="18" charset="0"/>
              </a:rPr>
              <a:t>- Có 13 cấp độ gió: từ cấp 0 đến cấp 12.</a:t>
            </a:r>
            <a:endParaRPr lang="vi-VN" sz="6000">
              <a:effectLst/>
              <a:latin typeface="Times New Roman" panose="02020603050405020304" pitchFamily="18" charset="0"/>
              <a:ea typeface="Arial" panose="020B0604020202020204" pitchFamily="34" charset="0"/>
              <a:cs typeface="Times New Roman" panose="02020603050405020304" pitchFamily="18" charset="0"/>
            </a:endParaRPr>
          </a:p>
          <a:p>
            <a:pPr>
              <a:lnSpc>
                <a:spcPct val="107000"/>
              </a:lnSpc>
              <a:spcAft>
                <a:spcPts val="800"/>
              </a:spcAft>
            </a:pPr>
            <a:r>
              <a:rPr lang="en-US" sz="6000" b="1">
                <a:effectLst/>
                <a:latin typeface="Times New Roman" panose="02020603050405020304" pitchFamily="18" charset="0"/>
                <a:ea typeface="Arial" panose="020B0604020202020204" pitchFamily="34" charset="0"/>
                <a:cs typeface="Times New Roman" panose="02020603050405020304" pitchFamily="18" charset="0"/>
              </a:rPr>
              <a:t>2. Phòng chống bão</a:t>
            </a:r>
            <a:endParaRPr lang="vi-VN" sz="6000">
              <a:effectLst/>
              <a:latin typeface="Times New Roman" panose="02020603050405020304" pitchFamily="18" charset="0"/>
              <a:ea typeface="Arial" panose="020B0604020202020204" pitchFamily="34" charset="0"/>
              <a:cs typeface="Times New Roman" panose="02020603050405020304" pitchFamily="18" charset="0"/>
            </a:endParaRPr>
          </a:p>
          <a:p>
            <a:pPr>
              <a:lnSpc>
                <a:spcPct val="107000"/>
              </a:lnSpc>
              <a:spcAft>
                <a:spcPts val="800"/>
              </a:spcAft>
            </a:pPr>
            <a:r>
              <a:rPr lang="en-US" sz="6000">
                <a:effectLst/>
                <a:latin typeface="Times New Roman" panose="02020603050405020304" pitchFamily="18" charset="0"/>
                <a:ea typeface="Arial" panose="020B0604020202020204" pitchFamily="34" charset="0"/>
                <a:cs typeface="Times New Roman" panose="02020603050405020304" pitchFamily="18" charset="0"/>
              </a:rPr>
              <a:t>- Theo dõi bản tin thời tiết thường xuyên.</a:t>
            </a:r>
            <a:endParaRPr lang="vi-VN" sz="6000">
              <a:effectLst/>
              <a:latin typeface="Times New Roman" panose="02020603050405020304" pitchFamily="18" charset="0"/>
              <a:ea typeface="Arial" panose="020B0604020202020204" pitchFamily="34" charset="0"/>
              <a:cs typeface="Times New Roman" panose="02020603050405020304" pitchFamily="18" charset="0"/>
            </a:endParaRPr>
          </a:p>
          <a:p>
            <a:pPr>
              <a:lnSpc>
                <a:spcPct val="107000"/>
              </a:lnSpc>
              <a:spcAft>
                <a:spcPts val="800"/>
              </a:spcAft>
            </a:pPr>
            <a:r>
              <a:rPr lang="en-US" sz="6000">
                <a:effectLst/>
                <a:latin typeface="Times New Roman" panose="02020603050405020304" pitchFamily="18" charset="0"/>
                <a:ea typeface="Arial" panose="020B0604020202020204" pitchFamily="34" charset="0"/>
                <a:cs typeface="Times New Roman" panose="02020603050405020304" pitchFamily="18" charset="0"/>
              </a:rPr>
              <a:t>- Khi cần mọi người đến nơi trú ẩn an toàn, cắt điện, không ra khơi lúc gió to.</a:t>
            </a:r>
            <a:endParaRPr lang="vi-VN" sz="6000">
              <a:effectLst/>
              <a:latin typeface="Times New Roman" panose="02020603050405020304" pitchFamily="18"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33739785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图片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5425" y="0"/>
            <a:ext cx="17551400" cy="899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9" name="图片 5"/>
          <p:cNvPicPr>
            <a:picLocks noChangeAspect="1"/>
          </p:cNvPicPr>
          <p:nvPr/>
        </p:nvPicPr>
        <p:blipFill>
          <a:blip r:embed="rId4" cstate="print">
            <a:extLst>
              <a:ext uri="{28A0092B-C50C-407E-A947-70E740481C1C}">
                <a14:useLocalDpi xmlns:a14="http://schemas.microsoft.com/office/drawing/2010/main" val="0"/>
              </a:ext>
            </a:extLst>
          </a:blip>
          <a:srcRect b="20491"/>
          <a:stretch>
            <a:fillRect/>
          </a:stretch>
        </p:blipFill>
        <p:spPr bwMode="auto">
          <a:xfrm>
            <a:off x="-674688" y="0"/>
            <a:ext cx="18676938" cy="1011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图片 8"/>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10175" y="1400175"/>
            <a:ext cx="1533525"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221" name="组合 11"/>
          <p:cNvGrpSpPr>
            <a:grpSpLocks/>
          </p:cNvGrpSpPr>
          <p:nvPr/>
        </p:nvGrpSpPr>
        <p:grpSpPr bwMode="auto">
          <a:xfrm>
            <a:off x="561975" y="-225425"/>
            <a:ext cx="17440275" cy="8274050"/>
            <a:chOff x="-558688" y="0"/>
            <a:chExt cx="9107943" cy="6858000"/>
          </a:xfrm>
        </p:grpSpPr>
        <p:pic>
          <p:nvPicPr>
            <p:cNvPr id="9225" name="图片 10"/>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8688" y="0"/>
              <a:ext cx="910794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9"/>
            <p:cNvPicPr>
              <a:picLocks noChangeAspect="1"/>
            </p:cNvPicPr>
            <p:nvPr/>
          </p:nvPicPr>
          <p:blipFill>
            <a:blip r:embed="rId7" cstate="print"/>
            <a:stretch>
              <a:fillRect/>
            </a:stretch>
          </p:blipFill>
          <p:spPr>
            <a:xfrm>
              <a:off x="-183716" y="279400"/>
              <a:ext cx="8362072" cy="6299199"/>
            </a:xfrm>
            <a:prstGeom prst="rect">
              <a:avLst/>
            </a:prstGeom>
            <a:effectLst>
              <a:innerShdw blurRad="114300">
                <a:prstClr val="black"/>
              </a:innerShdw>
            </a:effectLst>
          </p:spPr>
        </p:pic>
      </p:grpSp>
      <p:pic>
        <p:nvPicPr>
          <p:cNvPr id="9222" name="图片 14"/>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964488" y="6421438"/>
            <a:ext cx="6948487" cy="355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3" name="文本框 15"/>
          <p:cNvSpPr txBox="1">
            <a:spLocks noChangeArrowheads="1"/>
          </p:cNvSpPr>
          <p:nvPr/>
        </p:nvSpPr>
        <p:spPr bwMode="auto">
          <a:xfrm>
            <a:off x="6413500" y="674688"/>
            <a:ext cx="4494213" cy="104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34965" tIns="67483" rIns="134965" bIns="67483">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r>
              <a:rPr lang="en-US" altLang="zh-CN" sz="5900" b="1">
                <a:solidFill>
                  <a:srgbClr val="0000FF"/>
                </a:solidFill>
                <a:latin typeface="Times New Roman" pitchFamily="18" charset="0"/>
                <a:ea typeface="inpin heiti"/>
                <a:cs typeface="Times New Roman" pitchFamily="18" charset="0"/>
                <a:sym typeface="inpin heiti"/>
              </a:rPr>
              <a:t>KHÁM PHÁ</a:t>
            </a:r>
            <a:endParaRPr lang="zh-CN" altLang="en-US" sz="5900" b="1">
              <a:solidFill>
                <a:srgbClr val="0000FF"/>
              </a:solidFill>
              <a:latin typeface="Times New Roman" pitchFamily="18" charset="0"/>
              <a:ea typeface="inpin heiti"/>
              <a:cs typeface="Times New Roman" pitchFamily="18" charset="0"/>
              <a:sym typeface="inpin heiti"/>
            </a:endParaRPr>
          </a:p>
        </p:txBody>
      </p:sp>
      <p:sp>
        <p:nvSpPr>
          <p:cNvPr id="9224" name="TextBox 10"/>
          <p:cNvSpPr txBox="1">
            <a:spLocks noChangeArrowheads="1"/>
          </p:cNvSpPr>
          <p:nvPr/>
        </p:nvSpPr>
        <p:spPr bwMode="auto">
          <a:xfrm>
            <a:off x="2995613" y="2038350"/>
            <a:ext cx="12573000" cy="444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4965" tIns="67483" rIns="134965" bIns="67483">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a:r>
              <a:rPr lang="en-US" altLang="en-US" sz="5600" b="1">
                <a:solidFill>
                  <a:schemeClr val="bg1"/>
                </a:solidFill>
                <a:latin typeface="Arial" pitchFamily="34" charset="0"/>
              </a:rPr>
              <a:t>     </a:t>
            </a:r>
            <a:r>
              <a:rPr lang="en-US" altLang="en-US" sz="5600" b="1">
                <a:solidFill>
                  <a:schemeClr val="bg1"/>
                </a:solidFill>
                <a:latin typeface="Times New Roman" pitchFamily="18" charset="0"/>
              </a:rPr>
              <a:t>Năm 1805, một thuyền trưởng người Anh đã chia sức gió thổi thành 13 cấp độ, từ cấp 0 (trời lặng gió) đến cấp 12 (bão tố mạnh nhất). Tới nay, người ta vẫn áp dụng cách chia này.</a:t>
            </a:r>
            <a:endParaRPr lang="en-GB" altLang="en-US" sz="5600" b="1">
              <a:solidFill>
                <a:schemeClr val="bg1"/>
              </a:solidFill>
              <a:latin typeface="Arial" pitchFamily="34" charset="0"/>
            </a:endParaRPr>
          </a:p>
        </p:txBody>
      </p:sp>
    </p:spTree>
  </p:cSld>
  <p:clrMapOvr>
    <a:masterClrMapping/>
  </p:clrMapOvr>
  <p:transition spd="slow">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4" descr="Kết quả hình ảnh cho hình nền powerpoin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18002250" cy="1011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2335213" y="4084638"/>
            <a:ext cx="13331825" cy="2422525"/>
          </a:xfrm>
          <a:prstGeom prst="rect">
            <a:avLst/>
          </a:prstGeom>
          <a:noFill/>
        </p:spPr>
        <p:txBody>
          <a:bodyPr lIns="137160" tIns="68580" rIns="137160" bIns="68580">
            <a:prstTxWarp prst="textChevron">
              <a:avLst/>
            </a:prstTxWarp>
            <a:spAutoFit/>
          </a:bodyPr>
          <a:lstStyle/>
          <a:p>
            <a:pPr algn="ctr" eaLnBrk="0" hangingPunct="0">
              <a:defRPr/>
            </a:pPr>
            <a:endParaRPr lang="en-US" sz="8700" b="1" dirty="0">
              <a:solidFill>
                <a:srgbClr val="0066FF"/>
              </a:solidFill>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61425" y="4410075"/>
            <a:ext cx="3251200" cy="303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414250" y="4391025"/>
            <a:ext cx="3251200" cy="303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2444210" y="3757127"/>
            <a:ext cx="13113846" cy="2539157"/>
          </a:xfrm>
          <a:prstGeom prst="rect">
            <a:avLst/>
          </a:prstGeom>
          <a:noFill/>
        </p:spPr>
        <p:txBody>
          <a:bodyPr wrap="none" lIns="137160" tIns="68580" rIns="137160" bIns="6858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0" hangingPunct="0">
              <a:defRPr/>
            </a:pPr>
            <a:r>
              <a:rPr lang="en-US" sz="7800" b="1" dirty="0" err="1">
                <a:ln w="11430"/>
                <a:solidFill>
                  <a:srgbClr val="0066FF"/>
                </a:solidFill>
                <a:effectLst>
                  <a:outerShdw blurRad="50800" dist="39000" dir="5460000" algn="tl">
                    <a:srgbClr val="000000">
                      <a:alpha val="38000"/>
                    </a:srgbClr>
                  </a:outerShdw>
                </a:effectLst>
                <a:latin typeface="Times New Roman" pitchFamily="18" charset="0"/>
                <a:cs typeface="Times New Roman" pitchFamily="18" charset="0"/>
              </a:rPr>
              <a:t>CHÚC</a:t>
            </a:r>
            <a:r>
              <a:rPr lang="en-US" sz="7800" b="1" dirty="0">
                <a:ln w="11430"/>
                <a:solidFill>
                  <a:srgbClr val="0066FF"/>
                </a:solidFill>
                <a:effectLst>
                  <a:outerShdw blurRad="50800" dist="39000" dir="5460000" algn="tl">
                    <a:srgbClr val="000000">
                      <a:alpha val="38000"/>
                    </a:srgbClr>
                  </a:outerShdw>
                </a:effectLst>
                <a:latin typeface="Times New Roman" pitchFamily="18" charset="0"/>
                <a:cs typeface="Times New Roman" pitchFamily="18" charset="0"/>
              </a:rPr>
              <a:t> </a:t>
            </a:r>
            <a:r>
              <a:rPr lang="en-US" sz="7800" b="1" dirty="0" err="1">
                <a:ln w="11430"/>
                <a:solidFill>
                  <a:srgbClr val="0066FF"/>
                </a:solidFill>
                <a:effectLst>
                  <a:outerShdw blurRad="50800" dist="39000" dir="5460000" algn="tl">
                    <a:srgbClr val="000000">
                      <a:alpha val="38000"/>
                    </a:srgbClr>
                  </a:outerShdw>
                </a:effectLst>
                <a:latin typeface="Times New Roman" pitchFamily="18" charset="0"/>
                <a:cs typeface="Times New Roman" pitchFamily="18" charset="0"/>
              </a:rPr>
              <a:t>CÁC</a:t>
            </a:r>
            <a:r>
              <a:rPr lang="en-US" sz="7800" b="1" dirty="0">
                <a:ln w="11430"/>
                <a:solidFill>
                  <a:srgbClr val="0066FF"/>
                </a:solidFill>
                <a:effectLst>
                  <a:outerShdw blurRad="50800" dist="39000" dir="5460000" algn="tl">
                    <a:srgbClr val="000000">
                      <a:alpha val="38000"/>
                    </a:srgbClr>
                  </a:outerShdw>
                </a:effectLst>
                <a:latin typeface="Times New Roman" pitchFamily="18" charset="0"/>
                <a:cs typeface="Times New Roman" pitchFamily="18" charset="0"/>
              </a:rPr>
              <a:t> </a:t>
            </a:r>
            <a:r>
              <a:rPr lang="en-US" sz="7800" b="1" dirty="0" err="1">
                <a:ln w="11430"/>
                <a:solidFill>
                  <a:srgbClr val="0066FF"/>
                </a:solidFill>
                <a:effectLst>
                  <a:outerShdw blurRad="50800" dist="39000" dir="5460000" algn="tl">
                    <a:srgbClr val="000000">
                      <a:alpha val="38000"/>
                    </a:srgbClr>
                  </a:outerShdw>
                </a:effectLst>
                <a:latin typeface="Times New Roman" pitchFamily="18" charset="0"/>
                <a:cs typeface="Times New Roman" pitchFamily="18" charset="0"/>
              </a:rPr>
              <a:t>EM</a:t>
            </a:r>
            <a:r>
              <a:rPr lang="en-US" sz="7800" b="1" dirty="0">
                <a:ln w="11430"/>
                <a:solidFill>
                  <a:srgbClr val="0066FF"/>
                </a:solidFill>
                <a:effectLst>
                  <a:outerShdw blurRad="50800" dist="39000" dir="5460000" algn="tl">
                    <a:srgbClr val="000000">
                      <a:alpha val="38000"/>
                    </a:srgbClr>
                  </a:outerShdw>
                </a:effectLst>
                <a:latin typeface="Times New Roman" pitchFamily="18" charset="0"/>
                <a:cs typeface="Times New Roman" pitchFamily="18" charset="0"/>
              </a:rPr>
              <a:t> </a:t>
            </a:r>
            <a:r>
              <a:rPr lang="en-US" sz="7800" b="1" dirty="0" err="1">
                <a:ln w="11430"/>
                <a:solidFill>
                  <a:srgbClr val="0066FF"/>
                </a:solidFill>
                <a:effectLst>
                  <a:outerShdw blurRad="50800" dist="39000" dir="5460000" algn="tl">
                    <a:srgbClr val="000000">
                      <a:alpha val="38000"/>
                    </a:srgbClr>
                  </a:outerShdw>
                </a:effectLst>
                <a:latin typeface="Times New Roman" pitchFamily="18" charset="0"/>
                <a:cs typeface="Times New Roman" pitchFamily="18" charset="0"/>
              </a:rPr>
              <a:t>LUÔN</a:t>
            </a:r>
            <a:r>
              <a:rPr lang="en-US" sz="7800" b="1" dirty="0">
                <a:ln w="11430"/>
                <a:solidFill>
                  <a:srgbClr val="0066FF"/>
                </a:solidFill>
                <a:effectLst>
                  <a:outerShdw blurRad="50800" dist="39000" dir="5460000" algn="tl">
                    <a:srgbClr val="000000">
                      <a:alpha val="38000"/>
                    </a:srgbClr>
                  </a:outerShdw>
                </a:effectLst>
                <a:latin typeface="Times New Roman" pitchFamily="18" charset="0"/>
                <a:cs typeface="Times New Roman" pitchFamily="18" charset="0"/>
              </a:rPr>
              <a:t> </a:t>
            </a:r>
          </a:p>
          <a:p>
            <a:pPr algn="ctr" eaLnBrk="0" hangingPunct="0">
              <a:defRPr/>
            </a:pPr>
            <a:r>
              <a:rPr lang="en-US" sz="7800" b="1" dirty="0" err="1">
                <a:ln w="11430"/>
                <a:solidFill>
                  <a:srgbClr val="0066FF"/>
                </a:solidFill>
                <a:effectLst>
                  <a:outerShdw blurRad="50800" dist="39000" dir="5460000" algn="tl">
                    <a:srgbClr val="000000">
                      <a:alpha val="38000"/>
                    </a:srgbClr>
                  </a:outerShdw>
                </a:effectLst>
                <a:latin typeface="Times New Roman" pitchFamily="18" charset="0"/>
                <a:cs typeface="Times New Roman" pitchFamily="18" charset="0"/>
              </a:rPr>
              <a:t>CHĂM</a:t>
            </a:r>
            <a:r>
              <a:rPr lang="en-US" sz="7800" b="1" dirty="0">
                <a:ln w="11430"/>
                <a:solidFill>
                  <a:srgbClr val="0066FF"/>
                </a:solidFill>
                <a:effectLst>
                  <a:outerShdw blurRad="50800" dist="39000" dir="5460000" algn="tl">
                    <a:srgbClr val="000000">
                      <a:alpha val="38000"/>
                    </a:srgbClr>
                  </a:outerShdw>
                </a:effectLst>
                <a:latin typeface="Times New Roman" pitchFamily="18" charset="0"/>
                <a:cs typeface="Times New Roman" pitchFamily="18" charset="0"/>
              </a:rPr>
              <a:t> </a:t>
            </a:r>
            <a:r>
              <a:rPr lang="en-US" sz="7800" b="1" dirty="0" err="1">
                <a:ln w="11430"/>
                <a:solidFill>
                  <a:srgbClr val="0066FF"/>
                </a:solidFill>
                <a:effectLst>
                  <a:outerShdw blurRad="50800" dist="39000" dir="5460000" algn="tl">
                    <a:srgbClr val="000000">
                      <a:alpha val="38000"/>
                    </a:srgbClr>
                  </a:outerShdw>
                </a:effectLst>
                <a:latin typeface="Times New Roman" pitchFamily="18" charset="0"/>
                <a:cs typeface="Times New Roman" pitchFamily="18" charset="0"/>
              </a:rPr>
              <a:t>NGOAN</a:t>
            </a:r>
            <a:r>
              <a:rPr lang="en-US" sz="7800" b="1" dirty="0">
                <a:ln w="11430"/>
                <a:solidFill>
                  <a:srgbClr val="0066FF"/>
                </a:solidFill>
                <a:effectLst>
                  <a:outerShdw blurRad="50800" dist="39000" dir="5460000" algn="tl">
                    <a:srgbClr val="000000">
                      <a:alpha val="38000"/>
                    </a:srgbClr>
                  </a:outerShdw>
                </a:effectLst>
                <a:latin typeface="Times New Roman" pitchFamily="18" charset="0"/>
                <a:cs typeface="Times New Roman" pitchFamily="18" charset="0"/>
              </a:rPr>
              <a:t>, </a:t>
            </a:r>
            <a:r>
              <a:rPr lang="en-US" sz="7800" b="1" dirty="0" err="1">
                <a:ln w="11430"/>
                <a:solidFill>
                  <a:srgbClr val="0066FF"/>
                </a:solidFill>
                <a:effectLst>
                  <a:outerShdw blurRad="50800" dist="39000" dir="5460000" algn="tl">
                    <a:srgbClr val="000000">
                      <a:alpha val="38000"/>
                    </a:srgbClr>
                  </a:outerShdw>
                </a:effectLst>
                <a:latin typeface="Times New Roman" pitchFamily="18" charset="0"/>
                <a:cs typeface="Times New Roman" pitchFamily="18" charset="0"/>
              </a:rPr>
              <a:t>HỌC</a:t>
            </a:r>
            <a:r>
              <a:rPr lang="en-US" sz="7800" b="1" dirty="0">
                <a:ln w="11430"/>
                <a:solidFill>
                  <a:srgbClr val="0066FF"/>
                </a:solidFill>
                <a:effectLst>
                  <a:outerShdw blurRad="50800" dist="39000" dir="5460000" algn="tl">
                    <a:srgbClr val="000000">
                      <a:alpha val="38000"/>
                    </a:srgbClr>
                  </a:outerShdw>
                </a:effectLst>
                <a:latin typeface="Times New Roman" pitchFamily="18" charset="0"/>
                <a:cs typeface="Times New Roman" pitchFamily="18" charset="0"/>
              </a:rPr>
              <a:t> </a:t>
            </a:r>
            <a:r>
              <a:rPr lang="en-US" sz="7800" b="1" dirty="0" err="1">
                <a:ln w="11430"/>
                <a:solidFill>
                  <a:srgbClr val="0066FF"/>
                </a:solidFill>
                <a:effectLst>
                  <a:outerShdw blurRad="50800" dist="39000" dir="5460000" algn="tl">
                    <a:srgbClr val="000000">
                      <a:alpha val="38000"/>
                    </a:srgbClr>
                  </a:outerShdw>
                </a:effectLst>
                <a:latin typeface="Times New Roman" pitchFamily="18" charset="0"/>
                <a:cs typeface="Times New Roman" pitchFamily="18" charset="0"/>
              </a:rPr>
              <a:t>GIỎI</a:t>
            </a:r>
            <a:r>
              <a:rPr lang="en-US" sz="7800" b="1" dirty="0">
                <a:ln w="11430"/>
                <a:solidFill>
                  <a:srgbClr val="0066FF"/>
                </a:solidFill>
                <a:effectLst>
                  <a:outerShdw blurRad="50800" dist="39000" dir="5460000" algn="tl">
                    <a:srgbClr val="000000">
                      <a:alpha val="38000"/>
                    </a:srgbClr>
                  </a:outerShdw>
                </a:effectLst>
                <a:latin typeface="Times New Roman" pitchFamily="18" charset="0"/>
                <a:cs typeface="Times New Roman"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afterEffect" nodePh="1">
                                  <p:stCondLst>
                                    <p:cond delay="0"/>
                                  </p:stCondLst>
                                  <p:endCondLst>
                                    <p:cond evt="begin" delay="0">
                                      <p:tn val="5"/>
                                    </p:cond>
                                  </p:endCondLst>
                                  <p:iterate type="lt">
                                    <p:tmPct val="10000"/>
                                  </p:iterate>
                                  <p:childTnLst>
                                    <p:set>
                                      <p:cBhvr>
                                        <p:cTn id="6" dur="1" fill="hold">
                                          <p:stCondLst>
                                            <p:cond delay="0"/>
                                          </p:stCondLst>
                                        </p:cTn>
                                        <p:tgtEl>
                                          <p:spTgt spid="6"/>
                                        </p:tgtEl>
                                        <p:attrNameLst>
                                          <p:attrName>style.visibility</p:attrName>
                                        </p:attrNameLst>
                                      </p:cBhvr>
                                      <p:to>
                                        <p:strVal val="visible"/>
                                      </p:to>
                                    </p:set>
                                    <p:anim calcmode="lin" valueType="num">
                                      <p:cBhvr>
                                        <p:cTn id="7" dur="125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8" dur="1250" fill="hold"/>
                                        <p:tgtEl>
                                          <p:spTgt spid="6"/>
                                        </p:tgtEl>
                                        <p:attrNameLst>
                                          <p:attrName>ppt_y</p:attrName>
                                        </p:attrNameLst>
                                      </p:cBhvr>
                                      <p:tavLst>
                                        <p:tav tm="0">
                                          <p:val>
                                            <p:strVal val="#ppt_y"/>
                                          </p:val>
                                        </p:tav>
                                        <p:tav tm="100000">
                                          <p:val>
                                            <p:strVal val="#ppt_y"/>
                                          </p:val>
                                        </p:tav>
                                      </p:tavLst>
                                    </p:anim>
                                    <p:anim calcmode="lin" valueType="num">
                                      <p:cBhvr>
                                        <p:cTn id="9" dur="125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0" dur="125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1250" tmFilter="0,0; .5, 1; 1, 1"/>
                                        <p:tgtEl>
                                          <p:spTgt spid="6"/>
                                        </p:tgtEl>
                                      </p:cBhvr>
                                    </p:animEffect>
                                  </p:childTnLst>
                                </p:cTn>
                              </p:par>
                            </p:childTnLst>
                          </p:cTn>
                        </p:par>
                        <p:par>
                          <p:cTn id="12" fill="hold" nodeType="afterGroup">
                            <p:stCondLst>
                              <p:cond delay="2125"/>
                            </p:stCondLst>
                            <p:childTnLst>
                              <p:par>
                                <p:cTn id="13" presetID="21" presetClass="emph" presetSubtype="0" fill="hold" grpId="1" nodeType="afterEffect" nodePh="1">
                                  <p:stCondLst>
                                    <p:cond delay="0"/>
                                  </p:stCondLst>
                                  <p:endCondLst>
                                    <p:cond evt="begin" delay="0">
                                      <p:tn val="13"/>
                                    </p:cond>
                                  </p:endCondLst>
                                  <p:iterate type="lt">
                                    <p:tmPct val="0"/>
                                  </p:iterate>
                                  <p:childTnLst>
                                    <p:animClr clrSpc="hsl" dir="cw">
                                      <p:cBhvr override="childStyle">
                                        <p:cTn id="14" dur="3000" fill="hold"/>
                                        <p:tgtEl>
                                          <p:spTgt spid="6"/>
                                        </p:tgtEl>
                                        <p:attrNameLst>
                                          <p:attrName>style.color</p:attrName>
                                        </p:attrNameLst>
                                      </p:cBhvr>
                                      <p:by>
                                        <p:hsl h="7200000" s="0" l="0"/>
                                      </p:by>
                                    </p:animClr>
                                    <p:animClr clrSpc="hsl" dir="cw">
                                      <p:cBhvr>
                                        <p:cTn id="15" dur="3000" fill="hold"/>
                                        <p:tgtEl>
                                          <p:spTgt spid="6"/>
                                        </p:tgtEl>
                                        <p:attrNameLst>
                                          <p:attrName>fillcolor</p:attrName>
                                        </p:attrNameLst>
                                      </p:cBhvr>
                                      <p:by>
                                        <p:hsl h="7200000" s="0" l="0"/>
                                      </p:by>
                                    </p:animClr>
                                    <p:animClr clrSpc="hsl" dir="cw">
                                      <p:cBhvr>
                                        <p:cTn id="16" dur="3000" fill="hold"/>
                                        <p:tgtEl>
                                          <p:spTgt spid="6"/>
                                        </p:tgtEl>
                                        <p:attrNameLst>
                                          <p:attrName>stroke.color</p:attrName>
                                        </p:attrNameLst>
                                      </p:cBhvr>
                                      <p:by>
                                        <p:hsl h="7200000" s="0" l="0"/>
                                      </p:by>
                                    </p:animClr>
                                    <p:set>
                                      <p:cBhvr>
                                        <p:cTn id="17" dur="3000" fill="hold"/>
                                        <p:tgtEl>
                                          <p:spTgt spid="6"/>
                                        </p:tgtEl>
                                        <p:attrNameLst>
                                          <p:attrName>fill.type</p:attrName>
                                        </p:attrNameLst>
                                      </p:cBhvr>
                                      <p:to>
                                        <p:strVal val="solid"/>
                                      </p:to>
                                    </p:set>
                                  </p:childTnLst>
                                </p:cTn>
                              </p:par>
                              <p:par>
                                <p:cTn id="18" presetID="10" presetClass="entr" presetSubtype="0"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000"/>
                                        <p:tgtEl>
                                          <p:spTgt spid="9"/>
                                        </p:tgtEl>
                                      </p:cBhvr>
                                    </p:animEffect>
                                  </p:childTnLst>
                                </p:cTn>
                              </p:par>
                              <p:par>
                                <p:cTn id="21" presetID="10"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Gio nhe gio manh"/>
          <p:cNvPicPr>
            <a:picLocks noChangeAspect="1" noChangeArrowheads="1"/>
          </p:cNvPicPr>
          <p:nvPr/>
        </p:nvPicPr>
        <p:blipFill>
          <a:blip r:embed="rId2" cstate="print">
            <a:extLst>
              <a:ext uri="{28A0092B-C50C-407E-A947-70E740481C1C}">
                <a14:useLocalDpi xmlns:a14="http://schemas.microsoft.com/office/drawing/2010/main" val="0"/>
              </a:ext>
            </a:extLst>
          </a:blip>
          <a:srcRect l="51889" t="52463" r="2762" b="4204"/>
          <a:stretch>
            <a:fillRect/>
          </a:stretch>
        </p:blipFill>
        <p:spPr bwMode="auto">
          <a:xfrm>
            <a:off x="9451975" y="5845175"/>
            <a:ext cx="7939088" cy="2473325"/>
          </a:xfrm>
          <a:prstGeom prst="rect">
            <a:avLst/>
          </a:prstGeom>
          <a:solidFill>
            <a:schemeClr val="bg1"/>
          </a:solidFill>
          <a:ln w="28575">
            <a:solidFill>
              <a:srgbClr val="E5E5FF"/>
            </a:solidFill>
            <a:miter lim="800000"/>
            <a:headEnd/>
            <a:tailEnd/>
          </a:ln>
        </p:spPr>
      </p:pic>
      <p:pic>
        <p:nvPicPr>
          <p:cNvPr id="10243" name="Picture 3" descr="Gio nhe gio manh"/>
          <p:cNvPicPr>
            <a:picLocks noChangeAspect="1" noChangeArrowheads="1"/>
          </p:cNvPicPr>
          <p:nvPr/>
        </p:nvPicPr>
        <p:blipFill>
          <a:blip r:embed="rId2" cstate="print">
            <a:extLst>
              <a:ext uri="{28A0092B-C50C-407E-A947-70E740481C1C}">
                <a14:useLocalDpi xmlns:a14="http://schemas.microsoft.com/office/drawing/2010/main" val="0"/>
              </a:ext>
            </a:extLst>
          </a:blip>
          <a:srcRect l="51453" r="3198" b="51593"/>
          <a:stretch>
            <a:fillRect/>
          </a:stretch>
        </p:blipFill>
        <p:spPr bwMode="auto">
          <a:xfrm>
            <a:off x="9498013" y="1149350"/>
            <a:ext cx="7939087" cy="2922588"/>
          </a:xfrm>
          <a:prstGeom prst="rect">
            <a:avLst/>
          </a:prstGeom>
          <a:solidFill>
            <a:schemeClr val="bg1"/>
          </a:solidFill>
          <a:ln w="28575">
            <a:solidFill>
              <a:srgbClr val="E5E5FF"/>
            </a:solidFill>
            <a:miter lim="800000"/>
            <a:headEnd/>
            <a:tailEnd/>
          </a:ln>
        </p:spPr>
      </p:pic>
      <p:pic>
        <p:nvPicPr>
          <p:cNvPr id="10244" name="Picture 4" descr="Gio nhe gio manh"/>
          <p:cNvPicPr>
            <a:picLocks noChangeAspect="1" noChangeArrowheads="1"/>
          </p:cNvPicPr>
          <p:nvPr/>
        </p:nvPicPr>
        <p:blipFill>
          <a:blip r:embed="rId2" cstate="print">
            <a:extLst>
              <a:ext uri="{28A0092B-C50C-407E-A947-70E740481C1C}">
                <a14:useLocalDpi xmlns:a14="http://schemas.microsoft.com/office/drawing/2010/main" val="0"/>
              </a:ext>
            </a:extLst>
          </a:blip>
          <a:srcRect l="3030" t="2501" r="50650" b="50816"/>
          <a:stretch>
            <a:fillRect/>
          </a:stretch>
        </p:blipFill>
        <p:spPr bwMode="auto">
          <a:xfrm>
            <a:off x="949325" y="1068388"/>
            <a:ext cx="7939088" cy="2922587"/>
          </a:xfrm>
          <a:prstGeom prst="rect">
            <a:avLst/>
          </a:prstGeom>
          <a:noFill/>
          <a:ln w="28575">
            <a:solidFill>
              <a:srgbClr val="E5E5FF"/>
            </a:solidFill>
            <a:miter lim="800000"/>
            <a:headEnd/>
            <a:tailEnd/>
          </a:ln>
          <a:extLst>
            <a:ext uri="{909E8E84-426E-40DD-AFC4-6F175D3DCCD1}">
              <a14:hiddenFill xmlns:a14="http://schemas.microsoft.com/office/drawing/2010/main">
                <a:solidFill>
                  <a:srgbClr val="FFFFFF"/>
                </a:solidFill>
              </a14:hiddenFill>
            </a:ext>
          </a:extLst>
        </p:spPr>
      </p:pic>
      <p:pic>
        <p:nvPicPr>
          <p:cNvPr id="10245" name="Picture 5" descr="Gio nhe gio manh"/>
          <p:cNvPicPr>
            <a:picLocks noChangeAspect="1" noChangeArrowheads="1"/>
          </p:cNvPicPr>
          <p:nvPr/>
        </p:nvPicPr>
        <p:blipFill>
          <a:blip r:embed="rId2" cstate="print">
            <a:extLst>
              <a:ext uri="{28A0092B-C50C-407E-A947-70E740481C1C}">
                <a14:useLocalDpi xmlns:a14="http://schemas.microsoft.com/office/drawing/2010/main" val="0"/>
              </a:ext>
            </a:extLst>
          </a:blip>
          <a:srcRect l="3052" t="54166" r="51599" b="4774"/>
          <a:stretch>
            <a:fillRect/>
          </a:stretch>
        </p:blipFill>
        <p:spPr bwMode="auto">
          <a:xfrm>
            <a:off x="998538" y="5942013"/>
            <a:ext cx="7664450" cy="2473325"/>
          </a:xfrm>
          <a:prstGeom prst="rect">
            <a:avLst/>
          </a:prstGeom>
          <a:noFill/>
          <a:ln w="28575">
            <a:solidFill>
              <a:srgbClr val="E5E5FF"/>
            </a:solidFill>
            <a:miter lim="800000"/>
            <a:headEnd/>
            <a:tailEnd/>
          </a:ln>
          <a:extLst>
            <a:ext uri="{909E8E84-426E-40DD-AFC4-6F175D3DCCD1}">
              <a14:hiddenFill xmlns:a14="http://schemas.microsoft.com/office/drawing/2010/main">
                <a:solidFill>
                  <a:srgbClr val="FFFFFF"/>
                </a:solidFill>
              </a14:hiddenFill>
            </a:ext>
          </a:extLst>
        </p:spPr>
      </p:pic>
      <p:sp>
        <p:nvSpPr>
          <p:cNvPr id="10246" name="Oval 6"/>
          <p:cNvSpPr>
            <a:spLocks noChangeArrowheads="1"/>
          </p:cNvSpPr>
          <p:nvPr/>
        </p:nvSpPr>
        <p:spPr bwMode="auto">
          <a:xfrm>
            <a:off x="900113" y="1163638"/>
            <a:ext cx="561975" cy="561975"/>
          </a:xfrm>
          <a:prstGeom prst="ellipse">
            <a:avLst/>
          </a:prstGeom>
          <a:solidFill>
            <a:srgbClr val="FFC000"/>
          </a:solidFill>
          <a:ln w="9525">
            <a:solidFill>
              <a:srgbClr val="0000FF"/>
            </a:solidFill>
            <a:round/>
            <a:headEnd/>
            <a:tailEnd/>
          </a:ln>
        </p:spPr>
        <p:txBody>
          <a:bodyPr wrap="none" lIns="134965" tIns="67483" rIns="134965" bIns="67483" anchor="ctr"/>
          <a:lstStyle/>
          <a:p>
            <a:pPr algn="ctr"/>
            <a:r>
              <a:rPr lang="en-US" altLang="en-US" sz="3500">
                <a:latin typeface="Times New Roman" pitchFamily="18" charset="0"/>
              </a:rPr>
              <a:t>1</a:t>
            </a:r>
          </a:p>
        </p:txBody>
      </p:sp>
      <p:sp>
        <p:nvSpPr>
          <p:cNvPr id="11271" name="Oval 7"/>
          <p:cNvSpPr>
            <a:spLocks noChangeArrowheads="1"/>
          </p:cNvSpPr>
          <p:nvPr/>
        </p:nvSpPr>
        <p:spPr bwMode="auto">
          <a:xfrm>
            <a:off x="9799638" y="5942013"/>
            <a:ext cx="561975" cy="561975"/>
          </a:xfrm>
          <a:prstGeom prst="ellipse">
            <a:avLst/>
          </a:prstGeom>
          <a:solidFill>
            <a:schemeClr val="accent3">
              <a:lumMod val="75000"/>
            </a:schemeClr>
          </a:solidFill>
          <a:ln w="9525">
            <a:solidFill>
              <a:srgbClr val="0000FF"/>
            </a:solidFill>
            <a:round/>
            <a:headEnd/>
            <a:tailEnd/>
          </a:ln>
        </p:spPr>
        <p:txBody>
          <a:bodyPr wrap="none" lIns="134965" tIns="67483" rIns="134965" bIns="67483" anchor="ctr"/>
          <a:lstStyle/>
          <a:p>
            <a:pPr algn="ctr">
              <a:defRPr/>
            </a:pPr>
            <a:r>
              <a:rPr lang="en-US" altLang="en-US" sz="3500">
                <a:latin typeface="Times New Roman" pitchFamily="18" charset="0"/>
              </a:rPr>
              <a:t>4</a:t>
            </a:r>
          </a:p>
        </p:txBody>
      </p:sp>
      <p:sp>
        <p:nvSpPr>
          <p:cNvPr id="10248" name="Oval 8"/>
          <p:cNvSpPr>
            <a:spLocks noChangeArrowheads="1"/>
          </p:cNvSpPr>
          <p:nvPr/>
        </p:nvSpPr>
        <p:spPr bwMode="auto">
          <a:xfrm>
            <a:off x="914400" y="6126163"/>
            <a:ext cx="561975" cy="561975"/>
          </a:xfrm>
          <a:prstGeom prst="ellipse">
            <a:avLst/>
          </a:prstGeom>
          <a:solidFill>
            <a:srgbClr val="FFC000"/>
          </a:solidFill>
          <a:ln w="9525">
            <a:solidFill>
              <a:srgbClr val="0000FF"/>
            </a:solidFill>
            <a:round/>
            <a:headEnd/>
            <a:tailEnd/>
          </a:ln>
        </p:spPr>
        <p:txBody>
          <a:bodyPr wrap="none" lIns="134965" tIns="67483" rIns="134965" bIns="67483" anchor="ctr"/>
          <a:lstStyle/>
          <a:p>
            <a:pPr algn="ctr"/>
            <a:r>
              <a:rPr lang="en-US" altLang="en-US" sz="3500">
                <a:latin typeface="Times New Roman" pitchFamily="18" charset="0"/>
              </a:rPr>
              <a:t>3</a:t>
            </a:r>
          </a:p>
        </p:txBody>
      </p:sp>
      <p:sp>
        <p:nvSpPr>
          <p:cNvPr id="11273" name="Oval 9"/>
          <p:cNvSpPr>
            <a:spLocks noChangeArrowheads="1"/>
          </p:cNvSpPr>
          <p:nvPr/>
        </p:nvSpPr>
        <p:spPr bwMode="auto">
          <a:xfrm>
            <a:off x="9498013" y="1149350"/>
            <a:ext cx="561975" cy="561975"/>
          </a:xfrm>
          <a:prstGeom prst="ellipse">
            <a:avLst/>
          </a:prstGeom>
          <a:solidFill>
            <a:schemeClr val="accent3">
              <a:lumMod val="75000"/>
            </a:schemeClr>
          </a:solidFill>
          <a:ln w="9525">
            <a:solidFill>
              <a:srgbClr val="0000FF"/>
            </a:solidFill>
            <a:round/>
            <a:headEnd/>
            <a:tailEnd/>
          </a:ln>
        </p:spPr>
        <p:txBody>
          <a:bodyPr wrap="none" lIns="134965" tIns="67483" rIns="134965" bIns="67483" anchor="ctr"/>
          <a:lstStyle/>
          <a:p>
            <a:pPr algn="ctr">
              <a:defRPr/>
            </a:pPr>
            <a:r>
              <a:rPr lang="en-US" altLang="en-US" sz="3500">
                <a:latin typeface="Times New Roman" pitchFamily="18" charset="0"/>
              </a:rPr>
              <a:t>2</a:t>
            </a:r>
          </a:p>
        </p:txBody>
      </p:sp>
      <p:sp>
        <p:nvSpPr>
          <p:cNvPr id="10250" name="Rectangle 10"/>
          <p:cNvSpPr>
            <a:spLocks noChangeArrowheads="1"/>
          </p:cNvSpPr>
          <p:nvPr/>
        </p:nvSpPr>
        <p:spPr bwMode="auto">
          <a:xfrm>
            <a:off x="674688" y="3990975"/>
            <a:ext cx="8326437" cy="161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4965" tIns="67483" rIns="134965" bIns="67483">
            <a:spAutoFit/>
          </a:bodyPr>
          <a:lstStyle/>
          <a:p>
            <a:r>
              <a:rPr lang="en-US" altLang="en-US" sz="2400">
                <a:solidFill>
                  <a:srgbClr val="000099"/>
                </a:solidFill>
                <a:latin typeface="Times New Roman" pitchFamily="18" charset="0"/>
              </a:rPr>
              <a:t>                  </a:t>
            </a:r>
            <a:r>
              <a:rPr lang="en-US" altLang="en-US" sz="2400" b="1">
                <a:solidFill>
                  <a:srgbClr val="000099"/>
                </a:solidFill>
                <a:latin typeface="Times New Roman" pitchFamily="18" charset="0"/>
              </a:rPr>
              <a:t>Cấp 2: Gió nhẹ</a:t>
            </a:r>
            <a:r>
              <a:rPr lang="en-US" altLang="en-US" sz="2400" b="1">
                <a:solidFill>
                  <a:srgbClr val="0033CC"/>
                </a:solidFill>
                <a:latin typeface="Times New Roman" pitchFamily="18" charset="0"/>
              </a:rPr>
              <a:t> </a:t>
            </a:r>
          </a:p>
          <a:p>
            <a:r>
              <a:rPr lang="en-US" altLang="en-US" sz="2400">
                <a:solidFill>
                  <a:srgbClr val="0000FF"/>
                </a:solidFill>
                <a:latin typeface="Times New Roman" pitchFamily="18" charset="0"/>
              </a:rPr>
              <a:t>    </a:t>
            </a:r>
            <a:r>
              <a:rPr lang="en-US" altLang="en-US" sz="2400">
                <a:solidFill>
                  <a:srgbClr val="003300"/>
                </a:solidFill>
                <a:latin typeface="Times New Roman" pitchFamily="18" charset="0"/>
              </a:rPr>
              <a:t>Khi có gió nhẹ thổi, tiết trời thường sáng sủa. Bạn có thể cảm thấy không khí trên làn da mặt bạn, nghe thấy tiếng lá rì rào, nhìn được làn khói bay.</a:t>
            </a:r>
          </a:p>
        </p:txBody>
      </p:sp>
      <p:sp>
        <p:nvSpPr>
          <p:cNvPr id="10251" name="Rectangle 11"/>
          <p:cNvSpPr>
            <a:spLocks noChangeArrowheads="1"/>
          </p:cNvSpPr>
          <p:nvPr/>
        </p:nvSpPr>
        <p:spPr bwMode="auto">
          <a:xfrm>
            <a:off x="9788525" y="4159250"/>
            <a:ext cx="7529513"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4965" tIns="67483" rIns="134965" bIns="67483">
            <a:spAutoFit/>
          </a:bodyPr>
          <a:lstStyle/>
          <a:p>
            <a:pPr algn="ctr"/>
            <a:r>
              <a:rPr lang="en-US" altLang="en-US" sz="2400" b="1">
                <a:solidFill>
                  <a:schemeClr val="bg1"/>
                </a:solidFill>
                <a:latin typeface="Times New Roman" pitchFamily="18" charset="0"/>
              </a:rPr>
              <a:t>Cấp 5: Gió khá mạnh</a:t>
            </a:r>
          </a:p>
          <a:p>
            <a:r>
              <a:rPr lang="en-US" altLang="en-US" sz="2400">
                <a:solidFill>
                  <a:schemeClr val="bg1"/>
                </a:solidFill>
                <a:latin typeface="Times New Roman" pitchFamily="18" charset="0"/>
              </a:rPr>
              <a:t>     Khi có gió này, mây bay, cây nhỏ đu đưa, sóng nước trong hồ dập dờn.</a:t>
            </a:r>
          </a:p>
        </p:txBody>
      </p:sp>
      <p:sp>
        <p:nvSpPr>
          <p:cNvPr id="10252" name="Rectangle 12"/>
          <p:cNvSpPr>
            <a:spLocks noChangeArrowheads="1"/>
          </p:cNvSpPr>
          <p:nvPr/>
        </p:nvSpPr>
        <p:spPr bwMode="auto">
          <a:xfrm>
            <a:off x="561975" y="8485188"/>
            <a:ext cx="8518525"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4965" tIns="67483" rIns="134965" bIns="67483">
            <a:spAutoFit/>
          </a:bodyPr>
          <a:lstStyle/>
          <a:p>
            <a:r>
              <a:rPr lang="en-US" altLang="en-US" sz="2400" b="1">
                <a:solidFill>
                  <a:schemeClr val="bg1"/>
                </a:solidFill>
                <a:latin typeface="Times New Roman" pitchFamily="18" charset="0"/>
              </a:rPr>
              <a:t>Cấp 7: Gió to: </a:t>
            </a:r>
            <a:r>
              <a:rPr lang="en-US" altLang="en-US" sz="2400">
                <a:solidFill>
                  <a:schemeClr val="bg1"/>
                </a:solidFill>
                <a:latin typeface="Times New Roman" pitchFamily="18" charset="0"/>
              </a:rPr>
              <a:t>Khi có gió ở mức gần mạnh, trời có thể tối và có bão. Cây lớn đu đưa, người đi bộ ở ngoài trời sẽ rất khó khăn vì phải chống lại sức gió.</a:t>
            </a:r>
          </a:p>
        </p:txBody>
      </p:sp>
      <p:sp>
        <p:nvSpPr>
          <p:cNvPr id="10253" name="Rectangle 13"/>
          <p:cNvSpPr>
            <a:spLocks noChangeArrowheads="1"/>
          </p:cNvSpPr>
          <p:nvPr/>
        </p:nvSpPr>
        <p:spPr bwMode="auto">
          <a:xfrm>
            <a:off x="9401175" y="8318500"/>
            <a:ext cx="8213725"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4965" tIns="67483" rIns="134965" bIns="67483">
            <a:spAutoFit/>
          </a:bodyPr>
          <a:lstStyle/>
          <a:p>
            <a:r>
              <a:rPr lang="en-US" altLang="en-US" sz="2400">
                <a:solidFill>
                  <a:schemeClr val="bg1"/>
                </a:solidFill>
                <a:latin typeface="Times New Roman" pitchFamily="18" charset="0"/>
              </a:rPr>
              <a:t>                </a:t>
            </a:r>
            <a:r>
              <a:rPr lang="en-US" altLang="en-US" sz="2400" b="1">
                <a:solidFill>
                  <a:schemeClr val="bg1"/>
                </a:solidFill>
                <a:latin typeface="Times New Roman" pitchFamily="18" charset="0"/>
              </a:rPr>
              <a:t>Cấp 9: Gió dữ</a:t>
            </a:r>
          </a:p>
          <a:p>
            <a:r>
              <a:rPr lang="en-US" altLang="en-US" sz="2400">
                <a:solidFill>
                  <a:schemeClr val="bg1"/>
                </a:solidFill>
                <a:latin typeface="Times New Roman" pitchFamily="18" charset="0"/>
              </a:rPr>
              <a:t>    Khi gió quá mạnh, bầu trời đầy những đám mây đen, cây lớn gãy cành, nhà có thể bị tốc mái .</a:t>
            </a:r>
          </a:p>
        </p:txBody>
      </p:sp>
      <p:sp>
        <p:nvSpPr>
          <p:cNvPr id="10254" name="Rectangle 1"/>
          <p:cNvSpPr>
            <a:spLocks noChangeArrowheads="1"/>
          </p:cNvSpPr>
          <p:nvPr/>
        </p:nvSpPr>
        <p:spPr bwMode="auto">
          <a:xfrm>
            <a:off x="1462088" y="-60325"/>
            <a:ext cx="14224000" cy="122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34965" tIns="67483" rIns="134965" bIns="67483">
            <a:spAutoFit/>
          </a:bodyPr>
          <a:lstStyle/>
          <a:p>
            <a:pPr algn="ctr"/>
            <a:r>
              <a:rPr lang="en-US" altLang="en-US" sz="3500">
                <a:solidFill>
                  <a:srgbClr val="0033CC"/>
                </a:solidFill>
                <a:latin typeface="Times New Roman" pitchFamily="18" charset="0"/>
              </a:rPr>
              <a:t>Quan sát tranh vẽ 1,2,3,4. Đọc các thông tin dưới mỗi hình và so sánh sự khác nhau của sự vật trong các tranh vẽ đó. </a:t>
            </a:r>
          </a:p>
        </p:txBody>
      </p:sp>
    </p:spTree>
  </p:cSld>
  <p:clrMapOvr>
    <a:masterClrMapping/>
  </p:clrMapOvr>
  <p:transition>
    <p:wheel/>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Untitled-6"/>
          <p:cNvPicPr>
            <a:picLocks noGrp="1" noChangeAspect="1" noChangeArrowheads="1"/>
          </p:cNvPicPr>
          <p:nvPr>
            <p:ph sz="half" idx="1"/>
          </p:nvPr>
        </p:nvPicPr>
        <p:blipFill>
          <a:blip r:embed="rId4" cstate="print">
            <a:extLst>
              <a:ext uri="{28A0092B-C50C-407E-A947-70E740481C1C}">
                <a14:useLocalDpi xmlns:a14="http://schemas.microsoft.com/office/drawing/2010/main" val="0"/>
              </a:ext>
            </a:extLst>
          </a:blip>
          <a:srcRect/>
          <a:stretch>
            <a:fillRect/>
          </a:stretch>
        </p:blipFill>
        <p:spPr>
          <a:xfrm>
            <a:off x="0" y="0"/>
            <a:ext cx="11439525" cy="8704263"/>
          </a:xfrm>
          <a:noFill/>
        </p:spPr>
      </p:pic>
      <p:sp>
        <p:nvSpPr>
          <p:cNvPr id="4099" name="Text Box 3"/>
          <p:cNvSpPr txBox="1">
            <a:spLocks noChangeArrowheads="1"/>
          </p:cNvSpPr>
          <p:nvPr/>
        </p:nvSpPr>
        <p:spPr bwMode="auto">
          <a:xfrm>
            <a:off x="-142875" y="8704263"/>
            <a:ext cx="11582400" cy="1346200"/>
          </a:xfrm>
          <a:prstGeom prst="rect">
            <a:avLst/>
          </a:prstGeom>
          <a:solidFill>
            <a:schemeClr val="bg2">
              <a:lumMod val="90000"/>
            </a:schemeClr>
          </a:solidFill>
          <a:ln>
            <a:noFill/>
          </a:ln>
        </p:spPr>
        <p:txBody>
          <a:bodyPr lIns="160678" tIns="80339" rIns="160678" bIns="80339">
            <a:spAutoFit/>
          </a:bodyPr>
          <a:lstStyle>
            <a:lvl1pPr eaLnBrk="0" hangingPunct="0">
              <a:defRPr sz="3200">
                <a:solidFill>
                  <a:schemeClr val="tx1"/>
                </a:solidFill>
                <a:latin typeface="VNI-Times" pitchFamily="2" charset="0"/>
              </a:defRPr>
            </a:lvl1pPr>
            <a:lvl2pPr marL="742950" indent="-285750" eaLnBrk="0" hangingPunct="0">
              <a:defRPr sz="3200">
                <a:solidFill>
                  <a:schemeClr val="tx1"/>
                </a:solidFill>
                <a:latin typeface="VNI-Times" pitchFamily="2" charset="0"/>
              </a:defRPr>
            </a:lvl2pPr>
            <a:lvl3pPr marL="1143000" indent="-228600" eaLnBrk="0" hangingPunct="0">
              <a:defRPr sz="3200">
                <a:solidFill>
                  <a:schemeClr val="tx1"/>
                </a:solidFill>
                <a:latin typeface="VNI-Times" pitchFamily="2" charset="0"/>
              </a:defRPr>
            </a:lvl3pPr>
            <a:lvl4pPr marL="1600200" indent="-228600" eaLnBrk="0" hangingPunct="0">
              <a:defRPr sz="3200">
                <a:solidFill>
                  <a:schemeClr val="tx1"/>
                </a:solidFill>
                <a:latin typeface="VNI-Times" pitchFamily="2" charset="0"/>
              </a:defRPr>
            </a:lvl4pPr>
            <a:lvl5pPr marL="2057400" indent="-228600" eaLnBrk="0" hangingPunct="0">
              <a:defRPr sz="3200">
                <a:solidFill>
                  <a:schemeClr val="tx1"/>
                </a:solidFill>
                <a:latin typeface="VNI-Times" pitchFamily="2" charset="0"/>
              </a:defRPr>
            </a:lvl5pPr>
            <a:lvl6pPr marL="2514600" indent="-228600" algn="ctr" eaLnBrk="0" fontAlgn="base" hangingPunct="0">
              <a:spcBef>
                <a:spcPct val="0"/>
              </a:spcBef>
              <a:spcAft>
                <a:spcPct val="0"/>
              </a:spcAft>
              <a:defRPr sz="3200">
                <a:solidFill>
                  <a:schemeClr val="tx1"/>
                </a:solidFill>
                <a:latin typeface="VNI-Times" pitchFamily="2" charset="0"/>
              </a:defRPr>
            </a:lvl6pPr>
            <a:lvl7pPr marL="2971800" indent="-228600" algn="ctr" eaLnBrk="0" fontAlgn="base" hangingPunct="0">
              <a:spcBef>
                <a:spcPct val="0"/>
              </a:spcBef>
              <a:spcAft>
                <a:spcPct val="0"/>
              </a:spcAft>
              <a:defRPr sz="3200">
                <a:solidFill>
                  <a:schemeClr val="tx1"/>
                </a:solidFill>
                <a:latin typeface="VNI-Times" pitchFamily="2" charset="0"/>
              </a:defRPr>
            </a:lvl7pPr>
            <a:lvl8pPr marL="3429000" indent="-228600" algn="ctr" eaLnBrk="0" fontAlgn="base" hangingPunct="0">
              <a:spcBef>
                <a:spcPct val="0"/>
              </a:spcBef>
              <a:spcAft>
                <a:spcPct val="0"/>
              </a:spcAft>
              <a:defRPr sz="3200">
                <a:solidFill>
                  <a:schemeClr val="tx1"/>
                </a:solidFill>
                <a:latin typeface="VNI-Times" pitchFamily="2" charset="0"/>
              </a:defRPr>
            </a:lvl8pPr>
            <a:lvl9pPr marL="3886200" indent="-228600" algn="ctr" eaLnBrk="0" fontAlgn="base" hangingPunct="0">
              <a:spcBef>
                <a:spcPct val="0"/>
              </a:spcBef>
              <a:spcAft>
                <a:spcPct val="0"/>
              </a:spcAft>
              <a:defRPr sz="3200">
                <a:solidFill>
                  <a:schemeClr val="tx1"/>
                </a:solidFill>
                <a:latin typeface="VNI-Times" pitchFamily="2" charset="0"/>
              </a:defRPr>
            </a:lvl9pPr>
          </a:lstStyle>
          <a:p>
            <a:pPr eaLnBrk="1" hangingPunct="1">
              <a:spcBef>
                <a:spcPct val="50000"/>
              </a:spcBef>
              <a:defRPr/>
            </a:pPr>
            <a:r>
              <a:rPr lang="en-US" sz="7700" b="1" dirty="0">
                <a:solidFill>
                  <a:srgbClr val="FF0000"/>
                </a:solidFill>
                <a:latin typeface="Times New Roman" panose="02020603050405020304" pitchFamily="18" charset="0"/>
                <a:cs typeface="Times New Roman" panose="02020603050405020304" pitchFamily="18" charset="0"/>
              </a:rPr>
              <a:t>Cấp 2: Gió nhẹ</a:t>
            </a:r>
          </a:p>
        </p:txBody>
      </p:sp>
      <p:sp>
        <p:nvSpPr>
          <p:cNvPr id="8" name="Text Box 4"/>
          <p:cNvSpPr txBox="1">
            <a:spLocks noChangeArrowheads="1"/>
          </p:cNvSpPr>
          <p:nvPr/>
        </p:nvSpPr>
        <p:spPr bwMode="auto">
          <a:xfrm>
            <a:off x="13228638" y="792163"/>
            <a:ext cx="3751262" cy="1671637"/>
          </a:xfrm>
          <a:prstGeom prst="rect">
            <a:avLst/>
          </a:prstGeom>
          <a:solidFill>
            <a:schemeClr val="accent1"/>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160678" tIns="80339" rIns="160678" bIns="80339">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spcBef>
                <a:spcPct val="50000"/>
              </a:spcBef>
            </a:pPr>
            <a:r>
              <a:rPr lang="en-US" sz="4900" b="1">
                <a:solidFill>
                  <a:srgbClr val="0000FF"/>
                </a:solidFill>
                <a:latin typeface="Times New Roman" panose="02020603050405020304" pitchFamily="18" charset="0"/>
                <a:cs typeface="Times New Roman" panose="02020603050405020304" pitchFamily="18" charset="0"/>
              </a:rPr>
              <a:t>Cấp 2</a:t>
            </a:r>
            <a:br>
              <a:rPr lang="en-US" sz="4900" b="1">
                <a:solidFill>
                  <a:srgbClr val="0000FF"/>
                </a:solidFill>
                <a:latin typeface="Times New Roman" panose="02020603050405020304" pitchFamily="18" charset="0"/>
                <a:cs typeface="Times New Roman" panose="02020603050405020304" pitchFamily="18" charset="0"/>
              </a:rPr>
            </a:br>
            <a:r>
              <a:rPr lang="en-US" sz="4900" b="1">
                <a:solidFill>
                  <a:srgbClr val="FF0000"/>
                </a:solidFill>
                <a:latin typeface="Times New Roman" panose="02020603050405020304" pitchFamily="18" charset="0"/>
                <a:cs typeface="Times New Roman" panose="02020603050405020304" pitchFamily="18" charset="0"/>
              </a:rPr>
              <a:t>Gió nhẹ</a:t>
            </a:r>
          </a:p>
        </p:txBody>
      </p:sp>
      <p:sp>
        <p:nvSpPr>
          <p:cNvPr id="9" name="Text Box 5"/>
          <p:cNvSpPr txBox="1">
            <a:spLocks noChangeArrowheads="1"/>
          </p:cNvSpPr>
          <p:nvPr/>
        </p:nvSpPr>
        <p:spPr bwMode="auto">
          <a:xfrm>
            <a:off x="11728450" y="3121025"/>
            <a:ext cx="1800225" cy="3440068"/>
          </a:xfrm>
          <a:prstGeom prst="rect">
            <a:avLst/>
          </a:prstGeom>
          <a:solidFill>
            <a:schemeClr val="accent3">
              <a:lumMod val="90000"/>
            </a:schemeClr>
          </a:solidFill>
          <a:ln w="9525">
            <a:solidFill>
              <a:schemeClr val="tx1"/>
            </a:solidFill>
            <a:miter lim="800000"/>
            <a:headEnd/>
            <a:tailEnd/>
          </a:ln>
          <a:effectLst/>
        </p:spPr>
        <p:txBody>
          <a:bodyPr lIns="160678" tIns="80339" rIns="160678" bIns="80339">
            <a:spAutoFit/>
          </a:bodyPr>
          <a:lstStyle>
            <a:lvl1pPr eaLnBrk="0" hangingPunct="0">
              <a:defRPr sz="3200">
                <a:solidFill>
                  <a:schemeClr val="tx1"/>
                </a:solidFill>
                <a:latin typeface="VNI-Times" pitchFamily="2" charset="0"/>
              </a:defRPr>
            </a:lvl1pPr>
            <a:lvl2pPr marL="742950" indent="-285750" eaLnBrk="0" hangingPunct="0">
              <a:defRPr sz="3200">
                <a:solidFill>
                  <a:schemeClr val="tx1"/>
                </a:solidFill>
                <a:latin typeface="VNI-Times" pitchFamily="2" charset="0"/>
              </a:defRPr>
            </a:lvl2pPr>
            <a:lvl3pPr marL="1143000" indent="-228600" eaLnBrk="0" hangingPunct="0">
              <a:defRPr sz="3200">
                <a:solidFill>
                  <a:schemeClr val="tx1"/>
                </a:solidFill>
                <a:latin typeface="VNI-Times" pitchFamily="2" charset="0"/>
              </a:defRPr>
            </a:lvl3pPr>
            <a:lvl4pPr marL="1600200" indent="-228600" eaLnBrk="0" hangingPunct="0">
              <a:defRPr sz="3200">
                <a:solidFill>
                  <a:schemeClr val="tx1"/>
                </a:solidFill>
                <a:latin typeface="VNI-Times" pitchFamily="2" charset="0"/>
              </a:defRPr>
            </a:lvl4pPr>
            <a:lvl5pPr marL="2057400" indent="-228600" eaLnBrk="0" hangingPunct="0">
              <a:defRPr sz="3200">
                <a:solidFill>
                  <a:schemeClr val="tx1"/>
                </a:solidFill>
                <a:latin typeface="VNI-Times" pitchFamily="2" charset="0"/>
              </a:defRPr>
            </a:lvl5pPr>
            <a:lvl6pPr marL="2514600" indent="-228600" eaLnBrk="0" fontAlgn="base" hangingPunct="0">
              <a:spcBef>
                <a:spcPct val="0"/>
              </a:spcBef>
              <a:spcAft>
                <a:spcPct val="0"/>
              </a:spcAft>
              <a:defRPr sz="3200">
                <a:solidFill>
                  <a:schemeClr val="tx1"/>
                </a:solidFill>
                <a:latin typeface="VNI-Times" pitchFamily="2" charset="0"/>
              </a:defRPr>
            </a:lvl6pPr>
            <a:lvl7pPr marL="2971800" indent="-228600" eaLnBrk="0" fontAlgn="base" hangingPunct="0">
              <a:spcBef>
                <a:spcPct val="0"/>
              </a:spcBef>
              <a:spcAft>
                <a:spcPct val="0"/>
              </a:spcAft>
              <a:defRPr sz="3200">
                <a:solidFill>
                  <a:schemeClr val="tx1"/>
                </a:solidFill>
                <a:latin typeface="VNI-Times" pitchFamily="2" charset="0"/>
              </a:defRPr>
            </a:lvl7pPr>
            <a:lvl8pPr marL="3429000" indent="-228600" eaLnBrk="0" fontAlgn="base" hangingPunct="0">
              <a:spcBef>
                <a:spcPct val="0"/>
              </a:spcBef>
              <a:spcAft>
                <a:spcPct val="0"/>
              </a:spcAft>
              <a:defRPr sz="3200">
                <a:solidFill>
                  <a:schemeClr val="tx1"/>
                </a:solidFill>
                <a:latin typeface="VNI-Times" pitchFamily="2" charset="0"/>
              </a:defRPr>
            </a:lvl8pPr>
            <a:lvl9pPr marL="3886200" indent="-228600" eaLnBrk="0" fontAlgn="base" hangingPunct="0">
              <a:spcBef>
                <a:spcPct val="0"/>
              </a:spcBef>
              <a:spcAft>
                <a:spcPct val="0"/>
              </a:spcAft>
              <a:defRPr sz="3200">
                <a:solidFill>
                  <a:schemeClr val="tx1"/>
                </a:solidFill>
                <a:latin typeface="VNI-Times" pitchFamily="2" charset="0"/>
              </a:defRPr>
            </a:lvl9pPr>
          </a:lstStyle>
          <a:p>
            <a:pPr eaLnBrk="1" hangingPunct="1">
              <a:spcBef>
                <a:spcPct val="50000"/>
              </a:spcBef>
              <a:defRPr/>
            </a:pPr>
            <a:r>
              <a:rPr lang="en-US" sz="4900" b="1" dirty="0">
                <a:solidFill>
                  <a:srgbClr val="0000FF"/>
                </a:solidFill>
                <a:latin typeface="Times New Roman" panose="02020603050405020304" pitchFamily="18" charset="0"/>
                <a:cs typeface="Times New Roman" panose="02020603050405020304" pitchFamily="18" charset="0"/>
              </a:rPr>
              <a:t>Gió thổi nhẹ</a:t>
            </a:r>
          </a:p>
          <a:p>
            <a:pPr eaLnBrk="1" hangingPunct="1">
              <a:spcBef>
                <a:spcPct val="50000"/>
              </a:spcBef>
              <a:defRPr/>
            </a:pPr>
            <a:endParaRPr lang="en-US" sz="3600" b="1" dirty="0">
              <a:solidFill>
                <a:srgbClr val="0000FF"/>
              </a:solidFill>
              <a:latin typeface="Times New Roman" panose="02020603050405020304" pitchFamily="18" charset="0"/>
              <a:cs typeface="Times New Roman" panose="02020603050405020304" pitchFamily="18" charset="0"/>
            </a:endParaRPr>
          </a:p>
          <a:p>
            <a:pPr eaLnBrk="1" hangingPunct="1">
              <a:spcBef>
                <a:spcPct val="50000"/>
              </a:spcBef>
              <a:defRPr/>
            </a:pPr>
            <a:endParaRPr lang="en-US" sz="800" b="1" dirty="0">
              <a:solidFill>
                <a:srgbClr val="0000FF"/>
              </a:solidFill>
              <a:latin typeface="Times New Roman" panose="02020603050405020304" pitchFamily="18" charset="0"/>
              <a:cs typeface="Times New Roman" panose="02020603050405020304" pitchFamily="18" charset="0"/>
            </a:endParaRPr>
          </a:p>
        </p:txBody>
      </p:sp>
      <p:sp>
        <p:nvSpPr>
          <p:cNvPr id="10" name="Text Box 6"/>
          <p:cNvSpPr txBox="1">
            <a:spLocks noChangeArrowheads="1"/>
          </p:cNvSpPr>
          <p:nvPr/>
        </p:nvSpPr>
        <p:spPr bwMode="auto">
          <a:xfrm>
            <a:off x="13828713" y="3121025"/>
            <a:ext cx="1800225" cy="3386207"/>
          </a:xfrm>
          <a:prstGeom prst="rect">
            <a:avLst/>
          </a:prstGeom>
          <a:solidFill>
            <a:schemeClr val="accent3">
              <a:lumMod val="90000"/>
            </a:schemeClr>
          </a:solidFill>
          <a:ln w="9525">
            <a:solidFill>
              <a:schemeClr val="tx1"/>
            </a:solidFill>
            <a:miter lim="800000"/>
            <a:headEnd/>
            <a:tailEnd/>
          </a:ln>
          <a:effectLst/>
        </p:spPr>
        <p:txBody>
          <a:bodyPr lIns="160678" tIns="80339" rIns="160678" bIns="80339">
            <a:spAutoFit/>
          </a:bodyPr>
          <a:lstStyle>
            <a:lvl1pPr eaLnBrk="0" hangingPunct="0">
              <a:defRPr sz="3200">
                <a:solidFill>
                  <a:schemeClr val="tx1"/>
                </a:solidFill>
                <a:latin typeface="VNI-Times" pitchFamily="2" charset="0"/>
              </a:defRPr>
            </a:lvl1pPr>
            <a:lvl2pPr marL="742950" indent="-285750" eaLnBrk="0" hangingPunct="0">
              <a:defRPr sz="3200">
                <a:solidFill>
                  <a:schemeClr val="tx1"/>
                </a:solidFill>
                <a:latin typeface="VNI-Times" pitchFamily="2" charset="0"/>
              </a:defRPr>
            </a:lvl2pPr>
            <a:lvl3pPr marL="1143000" indent="-228600" eaLnBrk="0" hangingPunct="0">
              <a:defRPr sz="3200">
                <a:solidFill>
                  <a:schemeClr val="tx1"/>
                </a:solidFill>
                <a:latin typeface="VNI-Times" pitchFamily="2" charset="0"/>
              </a:defRPr>
            </a:lvl3pPr>
            <a:lvl4pPr marL="1600200" indent="-228600" eaLnBrk="0" hangingPunct="0">
              <a:defRPr sz="3200">
                <a:solidFill>
                  <a:schemeClr val="tx1"/>
                </a:solidFill>
                <a:latin typeface="VNI-Times" pitchFamily="2" charset="0"/>
              </a:defRPr>
            </a:lvl4pPr>
            <a:lvl5pPr marL="2057400" indent="-228600" eaLnBrk="0" hangingPunct="0">
              <a:defRPr sz="3200">
                <a:solidFill>
                  <a:schemeClr val="tx1"/>
                </a:solidFill>
                <a:latin typeface="VNI-Times" pitchFamily="2" charset="0"/>
              </a:defRPr>
            </a:lvl5pPr>
            <a:lvl6pPr marL="2514600" indent="-228600" eaLnBrk="0" fontAlgn="base" hangingPunct="0">
              <a:spcBef>
                <a:spcPct val="0"/>
              </a:spcBef>
              <a:spcAft>
                <a:spcPct val="0"/>
              </a:spcAft>
              <a:defRPr sz="3200">
                <a:solidFill>
                  <a:schemeClr val="tx1"/>
                </a:solidFill>
                <a:latin typeface="VNI-Times" pitchFamily="2" charset="0"/>
              </a:defRPr>
            </a:lvl6pPr>
            <a:lvl7pPr marL="2971800" indent="-228600" eaLnBrk="0" fontAlgn="base" hangingPunct="0">
              <a:spcBef>
                <a:spcPct val="0"/>
              </a:spcBef>
              <a:spcAft>
                <a:spcPct val="0"/>
              </a:spcAft>
              <a:defRPr sz="3200">
                <a:solidFill>
                  <a:schemeClr val="tx1"/>
                </a:solidFill>
                <a:latin typeface="VNI-Times" pitchFamily="2" charset="0"/>
              </a:defRPr>
            </a:lvl7pPr>
            <a:lvl8pPr marL="3429000" indent="-228600" eaLnBrk="0" fontAlgn="base" hangingPunct="0">
              <a:spcBef>
                <a:spcPct val="0"/>
              </a:spcBef>
              <a:spcAft>
                <a:spcPct val="0"/>
              </a:spcAft>
              <a:defRPr sz="3200">
                <a:solidFill>
                  <a:schemeClr val="tx1"/>
                </a:solidFill>
                <a:latin typeface="VNI-Times" pitchFamily="2" charset="0"/>
              </a:defRPr>
            </a:lvl8pPr>
            <a:lvl9pPr marL="3886200" indent="-228600" eaLnBrk="0" fontAlgn="base" hangingPunct="0">
              <a:spcBef>
                <a:spcPct val="0"/>
              </a:spcBef>
              <a:spcAft>
                <a:spcPct val="0"/>
              </a:spcAft>
              <a:defRPr sz="3200">
                <a:solidFill>
                  <a:schemeClr val="tx1"/>
                </a:solidFill>
                <a:latin typeface="VNI-Times" pitchFamily="2" charset="0"/>
              </a:defRPr>
            </a:lvl9pPr>
          </a:lstStyle>
          <a:p>
            <a:pPr eaLnBrk="1" hangingPunct="1">
              <a:spcBef>
                <a:spcPct val="50000"/>
              </a:spcBef>
              <a:defRPr/>
            </a:pPr>
            <a:r>
              <a:rPr lang="en-US" sz="4900" b="1">
                <a:solidFill>
                  <a:srgbClr val="0000FF"/>
                </a:solidFill>
                <a:latin typeface="Times New Roman" panose="02020603050405020304" pitchFamily="18" charset="0"/>
                <a:cs typeface="Times New Roman" panose="02020603050405020304" pitchFamily="18" charset="0"/>
              </a:rPr>
              <a:t>Trời sáng sủa</a:t>
            </a:r>
            <a:br>
              <a:rPr lang="en-US" sz="4900" b="1">
                <a:solidFill>
                  <a:srgbClr val="0000FF"/>
                </a:solidFill>
                <a:latin typeface="Times New Roman" panose="02020603050405020304" pitchFamily="18" charset="0"/>
                <a:cs typeface="Times New Roman" panose="02020603050405020304" pitchFamily="18" charset="0"/>
              </a:rPr>
            </a:br>
            <a:endParaRPr lang="en-US" sz="4900" b="1">
              <a:solidFill>
                <a:srgbClr val="0000FF"/>
              </a:solidFill>
              <a:latin typeface="Times New Roman" panose="02020603050405020304" pitchFamily="18" charset="0"/>
              <a:cs typeface="Times New Roman" panose="02020603050405020304" pitchFamily="18" charset="0"/>
            </a:endParaRPr>
          </a:p>
          <a:p>
            <a:pPr eaLnBrk="1" hangingPunct="1">
              <a:spcBef>
                <a:spcPct val="50000"/>
              </a:spcBef>
              <a:defRPr/>
            </a:pPr>
            <a:endParaRPr lang="en-US" sz="900" b="1">
              <a:solidFill>
                <a:srgbClr val="0000FF"/>
              </a:solidFill>
              <a:latin typeface="Times New Roman" panose="02020603050405020304" pitchFamily="18" charset="0"/>
              <a:cs typeface="Times New Roman" panose="02020603050405020304" pitchFamily="18" charset="0"/>
            </a:endParaRPr>
          </a:p>
        </p:txBody>
      </p:sp>
      <p:sp>
        <p:nvSpPr>
          <p:cNvPr id="11" name="Text Box 7"/>
          <p:cNvSpPr txBox="1">
            <a:spLocks noChangeArrowheads="1"/>
          </p:cNvSpPr>
          <p:nvPr/>
        </p:nvSpPr>
        <p:spPr bwMode="auto">
          <a:xfrm>
            <a:off x="15857538" y="3208338"/>
            <a:ext cx="2174875" cy="3178457"/>
          </a:xfrm>
          <a:prstGeom prst="rect">
            <a:avLst/>
          </a:prstGeom>
          <a:solidFill>
            <a:schemeClr val="accent3">
              <a:lumMod val="90000"/>
            </a:schemeClr>
          </a:solidFill>
          <a:ln w="9525">
            <a:solidFill>
              <a:schemeClr val="tx1"/>
            </a:solidFill>
            <a:miter lim="800000"/>
            <a:headEnd/>
            <a:tailEnd/>
          </a:ln>
          <a:effectLst/>
        </p:spPr>
        <p:txBody>
          <a:bodyPr wrap="square" lIns="160678" tIns="80339" rIns="160678" bIns="80339">
            <a:spAutoFit/>
          </a:bodyPr>
          <a:lstStyle>
            <a:lvl1pPr eaLnBrk="0" hangingPunct="0">
              <a:defRPr sz="3200">
                <a:solidFill>
                  <a:schemeClr val="tx1"/>
                </a:solidFill>
                <a:latin typeface="VNI-Times" pitchFamily="2" charset="0"/>
              </a:defRPr>
            </a:lvl1pPr>
            <a:lvl2pPr marL="742950" indent="-285750" eaLnBrk="0" hangingPunct="0">
              <a:defRPr sz="3200">
                <a:solidFill>
                  <a:schemeClr val="tx1"/>
                </a:solidFill>
                <a:latin typeface="VNI-Times" pitchFamily="2" charset="0"/>
              </a:defRPr>
            </a:lvl2pPr>
            <a:lvl3pPr marL="1143000" indent="-228600" eaLnBrk="0" hangingPunct="0">
              <a:defRPr sz="3200">
                <a:solidFill>
                  <a:schemeClr val="tx1"/>
                </a:solidFill>
                <a:latin typeface="VNI-Times" pitchFamily="2" charset="0"/>
              </a:defRPr>
            </a:lvl3pPr>
            <a:lvl4pPr marL="1600200" indent="-228600" eaLnBrk="0" hangingPunct="0">
              <a:defRPr sz="3200">
                <a:solidFill>
                  <a:schemeClr val="tx1"/>
                </a:solidFill>
                <a:latin typeface="VNI-Times" pitchFamily="2" charset="0"/>
              </a:defRPr>
            </a:lvl4pPr>
            <a:lvl5pPr marL="2057400" indent="-228600" eaLnBrk="0" hangingPunct="0">
              <a:defRPr sz="3200">
                <a:solidFill>
                  <a:schemeClr val="tx1"/>
                </a:solidFill>
                <a:latin typeface="VNI-Times" pitchFamily="2" charset="0"/>
              </a:defRPr>
            </a:lvl5pPr>
            <a:lvl6pPr marL="2514600" indent="-228600" eaLnBrk="0" fontAlgn="base" hangingPunct="0">
              <a:spcBef>
                <a:spcPct val="0"/>
              </a:spcBef>
              <a:spcAft>
                <a:spcPct val="0"/>
              </a:spcAft>
              <a:defRPr sz="3200">
                <a:solidFill>
                  <a:schemeClr val="tx1"/>
                </a:solidFill>
                <a:latin typeface="VNI-Times" pitchFamily="2" charset="0"/>
              </a:defRPr>
            </a:lvl6pPr>
            <a:lvl7pPr marL="2971800" indent="-228600" eaLnBrk="0" fontAlgn="base" hangingPunct="0">
              <a:spcBef>
                <a:spcPct val="0"/>
              </a:spcBef>
              <a:spcAft>
                <a:spcPct val="0"/>
              </a:spcAft>
              <a:defRPr sz="3200">
                <a:solidFill>
                  <a:schemeClr val="tx1"/>
                </a:solidFill>
                <a:latin typeface="VNI-Times" pitchFamily="2" charset="0"/>
              </a:defRPr>
            </a:lvl7pPr>
            <a:lvl8pPr marL="3429000" indent="-228600" eaLnBrk="0" fontAlgn="base" hangingPunct="0">
              <a:spcBef>
                <a:spcPct val="0"/>
              </a:spcBef>
              <a:spcAft>
                <a:spcPct val="0"/>
              </a:spcAft>
              <a:defRPr sz="3200">
                <a:solidFill>
                  <a:schemeClr val="tx1"/>
                </a:solidFill>
                <a:latin typeface="VNI-Times" pitchFamily="2" charset="0"/>
              </a:defRPr>
            </a:lvl8pPr>
            <a:lvl9pPr marL="3886200" indent="-228600" eaLnBrk="0" fontAlgn="base" hangingPunct="0">
              <a:spcBef>
                <a:spcPct val="0"/>
              </a:spcBef>
              <a:spcAft>
                <a:spcPct val="0"/>
              </a:spcAft>
              <a:defRPr sz="3200">
                <a:solidFill>
                  <a:schemeClr val="tx1"/>
                </a:solidFill>
                <a:latin typeface="VNI-Times" pitchFamily="2" charset="0"/>
              </a:defRPr>
            </a:lvl9pPr>
          </a:lstStyle>
          <a:p>
            <a:pPr eaLnBrk="1" hangingPunct="1">
              <a:spcBef>
                <a:spcPct val="50000"/>
              </a:spcBef>
              <a:defRPr/>
            </a:pPr>
            <a:r>
              <a:rPr lang="en-US" sz="4900" b="1">
                <a:solidFill>
                  <a:srgbClr val="0000FF"/>
                </a:solidFill>
                <a:latin typeface="Times New Roman" panose="02020603050405020304" pitchFamily="18" charset="0"/>
                <a:cs typeface="Times New Roman" panose="02020603050405020304" pitchFamily="18" charset="0"/>
              </a:rPr>
              <a:t>Nhìn được khói bay</a:t>
            </a:r>
          </a:p>
        </p:txBody>
      </p:sp>
      <p:sp>
        <p:nvSpPr>
          <p:cNvPr id="12" name="Line 8"/>
          <p:cNvSpPr>
            <a:spLocks noChangeShapeType="1"/>
          </p:cNvSpPr>
          <p:nvPr/>
        </p:nvSpPr>
        <p:spPr bwMode="auto">
          <a:xfrm flipH="1">
            <a:off x="12403138" y="2446338"/>
            <a:ext cx="2700337" cy="674687"/>
          </a:xfrm>
          <a:prstGeom prst="line">
            <a:avLst/>
          </a:prstGeom>
          <a:noFill/>
          <a:ln w="57150">
            <a:solidFill>
              <a:srgbClr val="00B05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60678" tIns="80339" rIns="160678" bIns="80339"/>
          <a:lstStyle/>
          <a:p>
            <a:endParaRPr lang="en-US">
              <a:latin typeface="Times New Roman" panose="02020603050405020304" pitchFamily="18" charset="0"/>
              <a:cs typeface="Times New Roman" panose="02020603050405020304" pitchFamily="18" charset="0"/>
            </a:endParaRPr>
          </a:p>
        </p:txBody>
      </p:sp>
      <p:sp>
        <p:nvSpPr>
          <p:cNvPr id="13" name="Line 9"/>
          <p:cNvSpPr>
            <a:spLocks noChangeShapeType="1"/>
          </p:cNvSpPr>
          <p:nvPr/>
        </p:nvSpPr>
        <p:spPr bwMode="auto">
          <a:xfrm flipH="1">
            <a:off x="15103475" y="2446338"/>
            <a:ext cx="0" cy="785812"/>
          </a:xfrm>
          <a:prstGeom prst="line">
            <a:avLst/>
          </a:prstGeom>
          <a:noFill/>
          <a:ln w="57150">
            <a:solidFill>
              <a:srgbClr val="00B05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60678" tIns="80339" rIns="160678" bIns="80339"/>
          <a:lstStyle/>
          <a:p>
            <a:endParaRPr lang="en-US">
              <a:latin typeface="Times New Roman" panose="02020603050405020304" pitchFamily="18" charset="0"/>
              <a:cs typeface="Times New Roman" panose="02020603050405020304" pitchFamily="18" charset="0"/>
            </a:endParaRPr>
          </a:p>
        </p:txBody>
      </p:sp>
      <p:sp>
        <p:nvSpPr>
          <p:cNvPr id="14" name="Line 10"/>
          <p:cNvSpPr>
            <a:spLocks noChangeShapeType="1"/>
          </p:cNvSpPr>
          <p:nvPr/>
        </p:nvSpPr>
        <p:spPr bwMode="auto">
          <a:xfrm>
            <a:off x="15103475" y="2446338"/>
            <a:ext cx="1800225" cy="762000"/>
          </a:xfrm>
          <a:prstGeom prst="line">
            <a:avLst/>
          </a:prstGeom>
          <a:noFill/>
          <a:ln w="57150">
            <a:solidFill>
              <a:srgbClr val="00B05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60678" tIns="80339" rIns="160678" bIns="80339"/>
          <a:lstStyle/>
          <a:p>
            <a:endParaRPr lang="en-US">
              <a:latin typeface="Times New Roman" panose="02020603050405020304" pitchFamily="18" charset="0"/>
              <a:cs typeface="Times New Roman" panose="02020603050405020304" pitchFamily="18" charset="0"/>
            </a:endParaRPr>
          </a:p>
        </p:txBody>
      </p:sp>
    </p:spTree>
  </p:cSld>
  <p:clrMapOvr>
    <a:masterClrMapping/>
  </p:clrMapOvr>
  <p:transition spd="slow"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4" fill="hold" nodeType="after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wheel(4)">
                                      <p:cBhvr>
                                        <p:cTn id="7" dur="500"/>
                                        <p:tgtEl>
                                          <p:spTgt spid="4098"/>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par>
                                <p:cTn id="8" presetID="18" presetClass="entr" presetSubtype="12" fill="hold" grpId="0" nodeType="withEffect">
                                  <p:stCondLst>
                                    <p:cond delay="0"/>
                                  </p:stCondLst>
                                  <p:childTnLst>
                                    <p:set>
                                      <p:cBhvr>
                                        <p:cTn id="9" dur="1" fill="hold">
                                          <p:stCondLst>
                                            <p:cond delay="0"/>
                                          </p:stCondLst>
                                        </p:cTn>
                                        <p:tgtEl>
                                          <p:spTgt spid="4099"/>
                                        </p:tgtEl>
                                        <p:attrNameLst>
                                          <p:attrName>style.visibility</p:attrName>
                                        </p:attrNameLst>
                                      </p:cBhvr>
                                      <p:to>
                                        <p:strVal val="visible"/>
                                      </p:to>
                                    </p:set>
                                    <p:animEffect transition="in" filter="strips(downLeft)">
                                      <p:cBhvr>
                                        <p:cTn id="10" dur="500"/>
                                        <p:tgtEl>
                                          <p:spTgt spid="4099"/>
                                        </p:tgtEl>
                                      </p:cBhvr>
                                    </p:animEffect>
                                  </p:childTnLst>
                                  <p:subTnLst>
                                    <p:audio>
                                      <p:cMediaNode>
                                        <p:cTn display="0" masterRel="sameClick">
                                          <p:stCondLst>
                                            <p:cond evt="begin" delay="0">
                                              <p:tn val="8"/>
                                            </p:cond>
                                          </p:stCondLst>
                                          <p:endCondLst>
                                            <p:cond evt="onStopAudio" delay="0">
                                              <p:tgtEl>
                                                <p:sldTgt/>
                                              </p:tgtEl>
                                            </p:cond>
                                          </p:endCondLst>
                                        </p:cTn>
                                        <p:tgtEl>
                                          <p:sndTgt r:embed="rId3" name="camera.wav"/>
                                        </p:tgtEl>
                                      </p:cMediaNode>
                                    </p:audio>
                                  </p:subTnLst>
                                </p:cTn>
                              </p:par>
                              <p:par>
                                <p:cTn id="11" presetID="3" presetClass="entr" presetSubtype="1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linds(horizontal)">
                                      <p:cBhvr>
                                        <p:cTn id="13" dur="500"/>
                                        <p:tgtEl>
                                          <p:spTgt spid="8"/>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linds(horizontal)">
                                      <p:cBhvr>
                                        <p:cTn id="18" dur="500"/>
                                        <p:tgtEl>
                                          <p:spTgt spid="12"/>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linds(horizontal)">
                                      <p:cBhvr>
                                        <p:cTn id="21" dur="500"/>
                                        <p:tgtEl>
                                          <p:spTgt spid="9"/>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linds(horizontal)">
                                      <p:cBhvr>
                                        <p:cTn id="26" dur="500"/>
                                        <p:tgtEl>
                                          <p:spTgt spid="13"/>
                                        </p:tgtEl>
                                      </p:cBhvr>
                                    </p:animEffect>
                                  </p:childTnLst>
                                </p:cTn>
                              </p:par>
                              <p:par>
                                <p:cTn id="27" presetID="3" presetClass="entr" presetSubtype="1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linds(horizontal)">
                                      <p:cBhvr>
                                        <p:cTn id="29" dur="500"/>
                                        <p:tgtEl>
                                          <p:spTgt spid="10"/>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3" presetClass="entr" presetSubtype="10"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blinds(horizontal)">
                                      <p:cBhvr>
                                        <p:cTn id="34" dur="500"/>
                                        <p:tgtEl>
                                          <p:spTgt spid="14"/>
                                        </p:tgtEl>
                                      </p:cBhvr>
                                    </p:animEffect>
                                  </p:childTnLst>
                                </p:cTn>
                              </p:par>
                              <p:par>
                                <p:cTn id="35" presetID="3" presetClass="entr" presetSubtype="1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linds(horizontal)">
                                      <p:cBhvr>
                                        <p:cTn id="3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 grpId="0" animBg="1"/>
      <p:bldP spid="8" grpId="0" animBg="1"/>
      <p:bldP spid="9" grpId="0" animBg="1"/>
      <p:bldP spid="10" grpId="0" animBg="1"/>
      <p:bldP spid="11" grpId="0" animBg="1"/>
      <p:bldP spid="12" grpId="0" animBg="1"/>
      <p:bldP spid="13" grpId="0" animBg="1"/>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Untitled-5"/>
          <p:cNvPicPr>
            <a:picLocks noGrp="1" noChangeAspect="1" noChangeArrowheads="1"/>
          </p:cNvPicPr>
          <p:nvPr>
            <p:ph/>
          </p:nvPr>
        </p:nvPicPr>
        <p:blipFill>
          <a:blip r:embed="rId4" cstate="print">
            <a:extLst>
              <a:ext uri="{28A0092B-C50C-407E-A947-70E740481C1C}">
                <a14:useLocalDpi xmlns:a14="http://schemas.microsoft.com/office/drawing/2010/main" val="0"/>
              </a:ext>
            </a:extLst>
          </a:blip>
          <a:srcRect/>
          <a:stretch>
            <a:fillRect/>
          </a:stretch>
        </p:blipFill>
        <p:spPr>
          <a:xfrm>
            <a:off x="0" y="0"/>
            <a:ext cx="10982325" cy="8769350"/>
          </a:xfrm>
          <a:noFill/>
        </p:spPr>
      </p:pic>
      <p:sp>
        <p:nvSpPr>
          <p:cNvPr id="6147" name="Text Box 3"/>
          <p:cNvSpPr txBox="1">
            <a:spLocks noChangeArrowheads="1"/>
          </p:cNvSpPr>
          <p:nvPr/>
        </p:nvSpPr>
        <p:spPr bwMode="auto">
          <a:xfrm>
            <a:off x="0" y="8769350"/>
            <a:ext cx="10906125" cy="1347788"/>
          </a:xfrm>
          <a:prstGeom prst="rect">
            <a:avLst/>
          </a:prstGeom>
          <a:solidFill>
            <a:schemeClr val="bg2">
              <a:lumMod val="90000"/>
            </a:schemeClr>
          </a:solidFill>
          <a:ln>
            <a:noFill/>
          </a:ln>
        </p:spPr>
        <p:txBody>
          <a:bodyPr lIns="160678" tIns="80339" rIns="160678" bIns="80339">
            <a:spAutoFit/>
          </a:bodyPr>
          <a:lstStyle>
            <a:lvl1pPr eaLnBrk="0" hangingPunct="0">
              <a:defRPr sz="3200">
                <a:solidFill>
                  <a:schemeClr val="tx1"/>
                </a:solidFill>
                <a:latin typeface="VNI-Times" pitchFamily="2" charset="0"/>
              </a:defRPr>
            </a:lvl1pPr>
            <a:lvl2pPr marL="742950" indent="-285750" eaLnBrk="0" hangingPunct="0">
              <a:defRPr sz="3200">
                <a:solidFill>
                  <a:schemeClr val="tx1"/>
                </a:solidFill>
                <a:latin typeface="VNI-Times" pitchFamily="2" charset="0"/>
              </a:defRPr>
            </a:lvl2pPr>
            <a:lvl3pPr marL="1143000" indent="-228600" eaLnBrk="0" hangingPunct="0">
              <a:defRPr sz="3200">
                <a:solidFill>
                  <a:schemeClr val="tx1"/>
                </a:solidFill>
                <a:latin typeface="VNI-Times" pitchFamily="2" charset="0"/>
              </a:defRPr>
            </a:lvl3pPr>
            <a:lvl4pPr marL="1600200" indent="-228600" eaLnBrk="0" hangingPunct="0">
              <a:defRPr sz="3200">
                <a:solidFill>
                  <a:schemeClr val="tx1"/>
                </a:solidFill>
                <a:latin typeface="VNI-Times" pitchFamily="2" charset="0"/>
              </a:defRPr>
            </a:lvl4pPr>
            <a:lvl5pPr marL="2057400" indent="-228600" eaLnBrk="0" hangingPunct="0">
              <a:defRPr sz="3200">
                <a:solidFill>
                  <a:schemeClr val="tx1"/>
                </a:solidFill>
                <a:latin typeface="VNI-Times" pitchFamily="2" charset="0"/>
              </a:defRPr>
            </a:lvl5pPr>
            <a:lvl6pPr marL="2514600" indent="-228600" algn="ctr" eaLnBrk="0" fontAlgn="base" hangingPunct="0">
              <a:spcBef>
                <a:spcPct val="0"/>
              </a:spcBef>
              <a:spcAft>
                <a:spcPct val="0"/>
              </a:spcAft>
              <a:defRPr sz="3200">
                <a:solidFill>
                  <a:schemeClr val="tx1"/>
                </a:solidFill>
                <a:latin typeface="VNI-Times" pitchFamily="2" charset="0"/>
              </a:defRPr>
            </a:lvl6pPr>
            <a:lvl7pPr marL="2971800" indent="-228600" algn="ctr" eaLnBrk="0" fontAlgn="base" hangingPunct="0">
              <a:spcBef>
                <a:spcPct val="0"/>
              </a:spcBef>
              <a:spcAft>
                <a:spcPct val="0"/>
              </a:spcAft>
              <a:defRPr sz="3200">
                <a:solidFill>
                  <a:schemeClr val="tx1"/>
                </a:solidFill>
                <a:latin typeface="VNI-Times" pitchFamily="2" charset="0"/>
              </a:defRPr>
            </a:lvl7pPr>
            <a:lvl8pPr marL="3429000" indent="-228600" algn="ctr" eaLnBrk="0" fontAlgn="base" hangingPunct="0">
              <a:spcBef>
                <a:spcPct val="0"/>
              </a:spcBef>
              <a:spcAft>
                <a:spcPct val="0"/>
              </a:spcAft>
              <a:defRPr sz="3200">
                <a:solidFill>
                  <a:schemeClr val="tx1"/>
                </a:solidFill>
                <a:latin typeface="VNI-Times" pitchFamily="2" charset="0"/>
              </a:defRPr>
            </a:lvl8pPr>
            <a:lvl9pPr marL="3886200" indent="-228600" algn="ctr" eaLnBrk="0" fontAlgn="base" hangingPunct="0">
              <a:spcBef>
                <a:spcPct val="0"/>
              </a:spcBef>
              <a:spcAft>
                <a:spcPct val="0"/>
              </a:spcAft>
              <a:defRPr sz="3200">
                <a:solidFill>
                  <a:schemeClr val="tx1"/>
                </a:solidFill>
                <a:latin typeface="VNI-Times" pitchFamily="2" charset="0"/>
              </a:defRPr>
            </a:lvl9pPr>
          </a:lstStyle>
          <a:p>
            <a:pPr eaLnBrk="1" hangingPunct="1">
              <a:spcBef>
                <a:spcPct val="50000"/>
              </a:spcBef>
              <a:defRPr/>
            </a:pPr>
            <a:r>
              <a:rPr lang="en-US" sz="7700" b="1" dirty="0">
                <a:solidFill>
                  <a:srgbClr val="CC0000"/>
                </a:solidFill>
                <a:latin typeface="Times New Roman" panose="02020603050405020304" pitchFamily="18" charset="0"/>
                <a:cs typeface="Times New Roman" panose="02020603050405020304" pitchFamily="18" charset="0"/>
              </a:rPr>
              <a:t>Cấp 5: Gió khá mạnh</a:t>
            </a:r>
          </a:p>
        </p:txBody>
      </p:sp>
      <p:sp>
        <p:nvSpPr>
          <p:cNvPr id="8" name="Text Box 4"/>
          <p:cNvSpPr txBox="1">
            <a:spLocks noChangeArrowheads="1"/>
          </p:cNvSpPr>
          <p:nvPr/>
        </p:nvSpPr>
        <p:spPr bwMode="auto">
          <a:xfrm>
            <a:off x="11972926" y="622300"/>
            <a:ext cx="5410200" cy="1824241"/>
          </a:xfrm>
          <a:prstGeom prst="rect">
            <a:avLst/>
          </a:prstGeom>
          <a:solidFill>
            <a:schemeClr val="accent1"/>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60678" tIns="80339" rIns="160678" bIns="80339">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r>
              <a:rPr lang="en-US" sz="5400" b="1">
                <a:solidFill>
                  <a:srgbClr val="0000FF"/>
                </a:solidFill>
                <a:latin typeface="Times New Roman" panose="02020603050405020304" pitchFamily="18" charset="0"/>
                <a:cs typeface="Times New Roman" panose="02020603050405020304" pitchFamily="18" charset="0"/>
              </a:rPr>
              <a:t>Cấp 5:  </a:t>
            </a:r>
            <a:br>
              <a:rPr lang="en-US" sz="5400" b="1">
                <a:solidFill>
                  <a:srgbClr val="0000FF"/>
                </a:solidFill>
                <a:latin typeface="Times New Roman" panose="02020603050405020304" pitchFamily="18" charset="0"/>
                <a:cs typeface="Times New Roman" panose="02020603050405020304" pitchFamily="18" charset="0"/>
              </a:rPr>
            </a:br>
            <a:r>
              <a:rPr lang="en-US" sz="5400" b="1">
                <a:solidFill>
                  <a:srgbClr val="FF3300"/>
                </a:solidFill>
                <a:latin typeface="Times New Roman" panose="02020603050405020304" pitchFamily="18" charset="0"/>
                <a:cs typeface="Times New Roman" panose="02020603050405020304" pitchFamily="18" charset="0"/>
              </a:rPr>
              <a:t>Gió khá mạnh</a:t>
            </a:r>
          </a:p>
        </p:txBody>
      </p:sp>
      <p:sp>
        <p:nvSpPr>
          <p:cNvPr id="9" name="Text Box 5"/>
          <p:cNvSpPr txBox="1">
            <a:spLocks noChangeArrowheads="1"/>
          </p:cNvSpPr>
          <p:nvPr/>
        </p:nvSpPr>
        <p:spPr bwMode="auto">
          <a:xfrm>
            <a:off x="11728450" y="3121025"/>
            <a:ext cx="1800225" cy="5286727"/>
          </a:xfrm>
          <a:prstGeom prst="rect">
            <a:avLst/>
          </a:prstGeom>
          <a:solidFill>
            <a:schemeClr val="accent3">
              <a:lumMod val="75000"/>
            </a:schemeClr>
          </a:solidFill>
          <a:ln w="9525">
            <a:solidFill>
              <a:schemeClr val="tx1"/>
            </a:solidFill>
            <a:miter lim="800000"/>
            <a:headEnd/>
            <a:tailEnd/>
          </a:ln>
          <a:effectLst/>
        </p:spPr>
        <p:txBody>
          <a:bodyPr lIns="160678" tIns="80339" rIns="160678" bIns="80339">
            <a:spAutoFit/>
          </a:bodyPr>
          <a:lstStyle>
            <a:lvl1pPr eaLnBrk="0" hangingPunct="0">
              <a:defRPr sz="3200">
                <a:solidFill>
                  <a:schemeClr val="tx1"/>
                </a:solidFill>
                <a:latin typeface="VNI-Times" pitchFamily="2" charset="0"/>
              </a:defRPr>
            </a:lvl1pPr>
            <a:lvl2pPr marL="742950" indent="-285750" eaLnBrk="0" hangingPunct="0">
              <a:defRPr sz="3200">
                <a:solidFill>
                  <a:schemeClr val="tx1"/>
                </a:solidFill>
                <a:latin typeface="VNI-Times" pitchFamily="2" charset="0"/>
              </a:defRPr>
            </a:lvl2pPr>
            <a:lvl3pPr marL="1143000" indent="-228600" eaLnBrk="0" hangingPunct="0">
              <a:defRPr sz="3200">
                <a:solidFill>
                  <a:schemeClr val="tx1"/>
                </a:solidFill>
                <a:latin typeface="VNI-Times" pitchFamily="2" charset="0"/>
              </a:defRPr>
            </a:lvl3pPr>
            <a:lvl4pPr marL="1600200" indent="-228600" eaLnBrk="0" hangingPunct="0">
              <a:defRPr sz="3200">
                <a:solidFill>
                  <a:schemeClr val="tx1"/>
                </a:solidFill>
                <a:latin typeface="VNI-Times" pitchFamily="2" charset="0"/>
              </a:defRPr>
            </a:lvl4pPr>
            <a:lvl5pPr marL="2057400" indent="-228600" eaLnBrk="0" hangingPunct="0">
              <a:defRPr sz="3200">
                <a:solidFill>
                  <a:schemeClr val="tx1"/>
                </a:solidFill>
                <a:latin typeface="VNI-Times" pitchFamily="2" charset="0"/>
              </a:defRPr>
            </a:lvl5pPr>
            <a:lvl6pPr marL="2514600" indent="-228600" eaLnBrk="0" fontAlgn="base" hangingPunct="0">
              <a:spcBef>
                <a:spcPct val="0"/>
              </a:spcBef>
              <a:spcAft>
                <a:spcPct val="0"/>
              </a:spcAft>
              <a:defRPr sz="3200">
                <a:solidFill>
                  <a:schemeClr val="tx1"/>
                </a:solidFill>
                <a:latin typeface="VNI-Times" pitchFamily="2" charset="0"/>
              </a:defRPr>
            </a:lvl6pPr>
            <a:lvl7pPr marL="2971800" indent="-228600" eaLnBrk="0" fontAlgn="base" hangingPunct="0">
              <a:spcBef>
                <a:spcPct val="0"/>
              </a:spcBef>
              <a:spcAft>
                <a:spcPct val="0"/>
              </a:spcAft>
              <a:defRPr sz="3200">
                <a:solidFill>
                  <a:schemeClr val="tx1"/>
                </a:solidFill>
                <a:latin typeface="VNI-Times" pitchFamily="2" charset="0"/>
              </a:defRPr>
            </a:lvl7pPr>
            <a:lvl8pPr marL="3429000" indent="-228600" eaLnBrk="0" fontAlgn="base" hangingPunct="0">
              <a:spcBef>
                <a:spcPct val="0"/>
              </a:spcBef>
              <a:spcAft>
                <a:spcPct val="0"/>
              </a:spcAft>
              <a:defRPr sz="3200">
                <a:solidFill>
                  <a:schemeClr val="tx1"/>
                </a:solidFill>
                <a:latin typeface="VNI-Times" pitchFamily="2" charset="0"/>
              </a:defRPr>
            </a:lvl8pPr>
            <a:lvl9pPr marL="3886200" indent="-228600" eaLnBrk="0" fontAlgn="base" hangingPunct="0">
              <a:spcBef>
                <a:spcPct val="0"/>
              </a:spcBef>
              <a:spcAft>
                <a:spcPct val="0"/>
              </a:spcAft>
              <a:defRPr sz="3200">
                <a:solidFill>
                  <a:schemeClr val="tx1"/>
                </a:solidFill>
                <a:latin typeface="VNI-Times" pitchFamily="2" charset="0"/>
              </a:defRPr>
            </a:lvl9pPr>
          </a:lstStyle>
          <a:p>
            <a:pPr eaLnBrk="1" hangingPunct="1">
              <a:spcBef>
                <a:spcPct val="50000"/>
              </a:spcBef>
              <a:defRPr/>
            </a:pPr>
            <a:endParaRPr lang="en-US" sz="5400" b="1">
              <a:solidFill>
                <a:srgbClr val="0000FF"/>
              </a:solidFill>
              <a:latin typeface="Times New Roman" panose="02020603050405020304" pitchFamily="18" charset="0"/>
              <a:cs typeface="Times New Roman" panose="02020603050405020304" pitchFamily="18" charset="0"/>
            </a:endParaRPr>
          </a:p>
          <a:p>
            <a:pPr eaLnBrk="1" hangingPunct="1">
              <a:spcBef>
                <a:spcPct val="50000"/>
              </a:spcBef>
              <a:defRPr/>
            </a:pPr>
            <a:r>
              <a:rPr lang="en-US" sz="5400" b="1">
                <a:solidFill>
                  <a:srgbClr val="0000FF"/>
                </a:solidFill>
                <a:latin typeface="Times New Roman" panose="02020603050405020304" pitchFamily="18" charset="0"/>
                <a:cs typeface="Times New Roman" panose="02020603050405020304" pitchFamily="18" charset="0"/>
              </a:rPr>
              <a:t>Mây bay</a:t>
            </a:r>
          </a:p>
          <a:p>
            <a:pPr eaLnBrk="1" hangingPunct="1">
              <a:spcBef>
                <a:spcPct val="50000"/>
              </a:spcBef>
              <a:defRPr/>
            </a:pPr>
            <a:endParaRPr lang="en-US" sz="800" b="1">
              <a:solidFill>
                <a:srgbClr val="0000FF"/>
              </a:solidFill>
              <a:latin typeface="Times New Roman" panose="02020603050405020304" pitchFamily="18" charset="0"/>
              <a:cs typeface="Times New Roman" panose="02020603050405020304" pitchFamily="18" charset="0"/>
            </a:endParaRPr>
          </a:p>
          <a:p>
            <a:pPr eaLnBrk="1" hangingPunct="1">
              <a:spcBef>
                <a:spcPct val="50000"/>
              </a:spcBef>
              <a:defRPr/>
            </a:pPr>
            <a:endParaRPr lang="en-US" sz="800" b="1">
              <a:solidFill>
                <a:srgbClr val="0000FF"/>
              </a:solidFill>
              <a:latin typeface="Times New Roman" panose="02020603050405020304" pitchFamily="18" charset="0"/>
              <a:cs typeface="Times New Roman" panose="02020603050405020304" pitchFamily="18" charset="0"/>
            </a:endParaRPr>
          </a:p>
          <a:p>
            <a:pPr eaLnBrk="1" hangingPunct="1">
              <a:spcBef>
                <a:spcPct val="50000"/>
              </a:spcBef>
              <a:defRPr/>
            </a:pPr>
            <a:endParaRPr lang="en-US" sz="800" b="1">
              <a:solidFill>
                <a:srgbClr val="0000FF"/>
              </a:solidFill>
              <a:latin typeface="Times New Roman" panose="02020603050405020304" pitchFamily="18" charset="0"/>
              <a:cs typeface="Times New Roman" panose="02020603050405020304" pitchFamily="18" charset="0"/>
            </a:endParaRPr>
          </a:p>
          <a:p>
            <a:pPr eaLnBrk="1" hangingPunct="1">
              <a:spcBef>
                <a:spcPct val="50000"/>
              </a:spcBef>
              <a:defRPr/>
            </a:pPr>
            <a:endParaRPr lang="en-US" sz="800" b="1">
              <a:solidFill>
                <a:srgbClr val="0000FF"/>
              </a:solidFill>
              <a:latin typeface="Times New Roman" panose="02020603050405020304" pitchFamily="18" charset="0"/>
              <a:cs typeface="Times New Roman" panose="02020603050405020304" pitchFamily="18" charset="0"/>
            </a:endParaRPr>
          </a:p>
          <a:p>
            <a:pPr eaLnBrk="1" hangingPunct="1">
              <a:spcBef>
                <a:spcPct val="50000"/>
              </a:spcBef>
              <a:defRPr/>
            </a:pPr>
            <a:endParaRPr lang="en-US" sz="800" b="1">
              <a:solidFill>
                <a:srgbClr val="0000FF"/>
              </a:solidFill>
              <a:latin typeface="Times New Roman" panose="02020603050405020304" pitchFamily="18" charset="0"/>
              <a:cs typeface="Times New Roman" panose="02020603050405020304" pitchFamily="18" charset="0"/>
            </a:endParaRPr>
          </a:p>
          <a:p>
            <a:pPr eaLnBrk="1" hangingPunct="1">
              <a:spcBef>
                <a:spcPct val="50000"/>
              </a:spcBef>
              <a:defRPr/>
            </a:pPr>
            <a:endParaRPr lang="en-US" sz="800" b="1">
              <a:solidFill>
                <a:srgbClr val="0000FF"/>
              </a:solidFill>
              <a:latin typeface="Times New Roman" panose="02020603050405020304" pitchFamily="18" charset="0"/>
              <a:cs typeface="Times New Roman" panose="02020603050405020304" pitchFamily="18" charset="0"/>
            </a:endParaRPr>
          </a:p>
          <a:p>
            <a:pPr eaLnBrk="1" hangingPunct="1">
              <a:spcBef>
                <a:spcPct val="50000"/>
              </a:spcBef>
              <a:defRPr/>
            </a:pPr>
            <a:endParaRPr lang="en-US" sz="800" b="1">
              <a:solidFill>
                <a:srgbClr val="0000FF"/>
              </a:solidFill>
              <a:latin typeface="Times New Roman" panose="02020603050405020304" pitchFamily="18" charset="0"/>
              <a:cs typeface="Times New Roman" panose="02020603050405020304" pitchFamily="18" charset="0"/>
            </a:endParaRPr>
          </a:p>
          <a:p>
            <a:pPr eaLnBrk="1" hangingPunct="1">
              <a:spcBef>
                <a:spcPct val="50000"/>
              </a:spcBef>
              <a:defRPr/>
            </a:pPr>
            <a:endParaRPr lang="en-US" sz="800" b="1">
              <a:solidFill>
                <a:srgbClr val="0000FF"/>
              </a:solidFill>
              <a:latin typeface="Times New Roman" panose="02020603050405020304" pitchFamily="18" charset="0"/>
              <a:cs typeface="Times New Roman" panose="02020603050405020304" pitchFamily="18" charset="0"/>
            </a:endParaRPr>
          </a:p>
          <a:p>
            <a:pPr eaLnBrk="1" hangingPunct="1">
              <a:spcBef>
                <a:spcPct val="50000"/>
              </a:spcBef>
              <a:defRPr/>
            </a:pPr>
            <a:endParaRPr lang="en-US" sz="800" b="1">
              <a:solidFill>
                <a:srgbClr val="0000FF"/>
              </a:solidFill>
              <a:latin typeface="Times New Roman" panose="02020603050405020304" pitchFamily="18" charset="0"/>
              <a:cs typeface="Times New Roman" panose="02020603050405020304" pitchFamily="18" charset="0"/>
            </a:endParaRPr>
          </a:p>
          <a:p>
            <a:pPr eaLnBrk="1" hangingPunct="1">
              <a:spcBef>
                <a:spcPct val="50000"/>
              </a:spcBef>
              <a:defRPr/>
            </a:pPr>
            <a:endParaRPr lang="en-US" sz="800" b="1">
              <a:solidFill>
                <a:srgbClr val="0000FF"/>
              </a:solidFill>
              <a:latin typeface="Times New Roman" panose="02020603050405020304" pitchFamily="18" charset="0"/>
              <a:cs typeface="Times New Roman" panose="02020603050405020304" pitchFamily="18" charset="0"/>
            </a:endParaRPr>
          </a:p>
          <a:p>
            <a:pPr eaLnBrk="1" hangingPunct="1">
              <a:spcBef>
                <a:spcPct val="50000"/>
              </a:spcBef>
              <a:defRPr/>
            </a:pPr>
            <a:endParaRPr lang="en-US" sz="800" b="1">
              <a:solidFill>
                <a:srgbClr val="0000FF"/>
              </a:solidFill>
              <a:latin typeface="Times New Roman" panose="02020603050405020304" pitchFamily="18" charset="0"/>
              <a:cs typeface="Times New Roman" panose="02020603050405020304" pitchFamily="18" charset="0"/>
            </a:endParaRPr>
          </a:p>
          <a:p>
            <a:pPr eaLnBrk="1" hangingPunct="1">
              <a:spcBef>
                <a:spcPct val="50000"/>
              </a:spcBef>
              <a:defRPr/>
            </a:pPr>
            <a:endParaRPr lang="en-US" sz="800" b="1">
              <a:solidFill>
                <a:srgbClr val="0000FF"/>
              </a:solidFill>
              <a:latin typeface="Times New Roman" panose="02020603050405020304" pitchFamily="18" charset="0"/>
              <a:cs typeface="Times New Roman" panose="02020603050405020304" pitchFamily="18" charset="0"/>
            </a:endParaRPr>
          </a:p>
        </p:txBody>
      </p:sp>
      <p:sp>
        <p:nvSpPr>
          <p:cNvPr id="10" name="Text Box 6"/>
          <p:cNvSpPr txBox="1">
            <a:spLocks noChangeArrowheads="1"/>
          </p:cNvSpPr>
          <p:nvPr/>
        </p:nvSpPr>
        <p:spPr bwMode="auto">
          <a:xfrm>
            <a:off x="13828713" y="3121025"/>
            <a:ext cx="1800225" cy="5302116"/>
          </a:xfrm>
          <a:prstGeom prst="rect">
            <a:avLst/>
          </a:prstGeom>
          <a:solidFill>
            <a:schemeClr val="accent3">
              <a:lumMod val="75000"/>
            </a:schemeClr>
          </a:solidFill>
          <a:ln w="9525">
            <a:solidFill>
              <a:schemeClr val="tx1"/>
            </a:solidFill>
            <a:miter lim="800000"/>
            <a:headEnd/>
            <a:tailEnd/>
          </a:ln>
          <a:effectLst/>
        </p:spPr>
        <p:txBody>
          <a:bodyPr lIns="160678" tIns="80339" rIns="160678" bIns="80339">
            <a:spAutoFit/>
          </a:bodyPr>
          <a:lstStyle>
            <a:lvl1pPr eaLnBrk="0" hangingPunct="0">
              <a:defRPr sz="3200">
                <a:solidFill>
                  <a:schemeClr val="tx1"/>
                </a:solidFill>
                <a:latin typeface="VNI-Times" pitchFamily="2" charset="0"/>
              </a:defRPr>
            </a:lvl1pPr>
            <a:lvl2pPr marL="742950" indent="-285750" eaLnBrk="0" hangingPunct="0">
              <a:defRPr sz="3200">
                <a:solidFill>
                  <a:schemeClr val="tx1"/>
                </a:solidFill>
                <a:latin typeface="VNI-Times" pitchFamily="2" charset="0"/>
              </a:defRPr>
            </a:lvl2pPr>
            <a:lvl3pPr marL="1143000" indent="-228600" eaLnBrk="0" hangingPunct="0">
              <a:defRPr sz="3200">
                <a:solidFill>
                  <a:schemeClr val="tx1"/>
                </a:solidFill>
                <a:latin typeface="VNI-Times" pitchFamily="2" charset="0"/>
              </a:defRPr>
            </a:lvl3pPr>
            <a:lvl4pPr marL="1600200" indent="-228600" eaLnBrk="0" hangingPunct="0">
              <a:defRPr sz="3200">
                <a:solidFill>
                  <a:schemeClr val="tx1"/>
                </a:solidFill>
                <a:latin typeface="VNI-Times" pitchFamily="2" charset="0"/>
              </a:defRPr>
            </a:lvl4pPr>
            <a:lvl5pPr marL="2057400" indent="-228600" eaLnBrk="0" hangingPunct="0">
              <a:defRPr sz="3200">
                <a:solidFill>
                  <a:schemeClr val="tx1"/>
                </a:solidFill>
                <a:latin typeface="VNI-Times" pitchFamily="2" charset="0"/>
              </a:defRPr>
            </a:lvl5pPr>
            <a:lvl6pPr marL="2514600" indent="-228600" eaLnBrk="0" fontAlgn="base" hangingPunct="0">
              <a:spcBef>
                <a:spcPct val="0"/>
              </a:spcBef>
              <a:spcAft>
                <a:spcPct val="0"/>
              </a:spcAft>
              <a:defRPr sz="3200">
                <a:solidFill>
                  <a:schemeClr val="tx1"/>
                </a:solidFill>
                <a:latin typeface="VNI-Times" pitchFamily="2" charset="0"/>
              </a:defRPr>
            </a:lvl6pPr>
            <a:lvl7pPr marL="2971800" indent="-228600" eaLnBrk="0" fontAlgn="base" hangingPunct="0">
              <a:spcBef>
                <a:spcPct val="0"/>
              </a:spcBef>
              <a:spcAft>
                <a:spcPct val="0"/>
              </a:spcAft>
              <a:defRPr sz="3200">
                <a:solidFill>
                  <a:schemeClr val="tx1"/>
                </a:solidFill>
                <a:latin typeface="VNI-Times" pitchFamily="2" charset="0"/>
              </a:defRPr>
            </a:lvl7pPr>
            <a:lvl8pPr marL="3429000" indent="-228600" eaLnBrk="0" fontAlgn="base" hangingPunct="0">
              <a:spcBef>
                <a:spcPct val="0"/>
              </a:spcBef>
              <a:spcAft>
                <a:spcPct val="0"/>
              </a:spcAft>
              <a:defRPr sz="3200">
                <a:solidFill>
                  <a:schemeClr val="tx1"/>
                </a:solidFill>
                <a:latin typeface="VNI-Times" pitchFamily="2" charset="0"/>
              </a:defRPr>
            </a:lvl8pPr>
            <a:lvl9pPr marL="3886200" indent="-228600" eaLnBrk="0" fontAlgn="base" hangingPunct="0">
              <a:spcBef>
                <a:spcPct val="0"/>
              </a:spcBef>
              <a:spcAft>
                <a:spcPct val="0"/>
              </a:spcAft>
              <a:defRPr sz="3200">
                <a:solidFill>
                  <a:schemeClr val="tx1"/>
                </a:solidFill>
                <a:latin typeface="VNI-Times" pitchFamily="2" charset="0"/>
              </a:defRPr>
            </a:lvl9pPr>
          </a:lstStyle>
          <a:p>
            <a:pPr algn="ctr">
              <a:defRPr/>
            </a:pPr>
            <a:endParaRPr lang="en-US" sz="5400" b="1">
              <a:solidFill>
                <a:srgbClr val="0000FF"/>
              </a:solidFill>
              <a:latin typeface="Times New Roman" panose="02020603050405020304" pitchFamily="18" charset="0"/>
              <a:cs typeface="Times New Roman" panose="02020603050405020304" pitchFamily="18" charset="0"/>
            </a:endParaRPr>
          </a:p>
          <a:p>
            <a:pPr algn="ctr">
              <a:defRPr/>
            </a:pPr>
            <a:r>
              <a:rPr lang="en-US" sz="5400" b="1">
                <a:solidFill>
                  <a:srgbClr val="0000FF"/>
                </a:solidFill>
                <a:latin typeface="Times New Roman" panose="02020603050405020304" pitchFamily="18" charset="0"/>
                <a:cs typeface="Times New Roman" panose="02020603050405020304" pitchFamily="18" charset="0"/>
              </a:rPr>
              <a:t>Cây nhỏ đu đưa</a:t>
            </a:r>
          </a:p>
          <a:p>
            <a:pPr>
              <a:defRPr/>
            </a:pPr>
            <a:endParaRPr lang="en-US" sz="800" b="1">
              <a:solidFill>
                <a:srgbClr val="0000FF"/>
              </a:solidFill>
              <a:latin typeface="Times New Roman" panose="02020603050405020304" pitchFamily="18" charset="0"/>
              <a:cs typeface="Times New Roman" panose="02020603050405020304" pitchFamily="18" charset="0"/>
            </a:endParaRPr>
          </a:p>
          <a:p>
            <a:pPr>
              <a:defRPr/>
            </a:pPr>
            <a:endParaRPr lang="en-US" sz="800" b="1">
              <a:solidFill>
                <a:srgbClr val="0000FF"/>
              </a:solidFill>
              <a:latin typeface="Times New Roman" panose="02020603050405020304" pitchFamily="18" charset="0"/>
              <a:cs typeface="Times New Roman" panose="02020603050405020304" pitchFamily="18" charset="0"/>
            </a:endParaRPr>
          </a:p>
          <a:p>
            <a:pPr>
              <a:defRPr/>
            </a:pPr>
            <a:endParaRPr lang="en-US" sz="800" b="1">
              <a:solidFill>
                <a:srgbClr val="0000FF"/>
              </a:solidFill>
              <a:latin typeface="Times New Roman" panose="02020603050405020304" pitchFamily="18" charset="0"/>
              <a:cs typeface="Times New Roman" panose="02020603050405020304" pitchFamily="18" charset="0"/>
            </a:endParaRPr>
          </a:p>
          <a:p>
            <a:pPr>
              <a:defRPr/>
            </a:pPr>
            <a:endParaRPr lang="en-US" sz="800" b="1">
              <a:solidFill>
                <a:srgbClr val="0000FF"/>
              </a:solidFill>
              <a:latin typeface="Times New Roman" panose="02020603050405020304" pitchFamily="18" charset="0"/>
              <a:cs typeface="Times New Roman" panose="02020603050405020304" pitchFamily="18" charset="0"/>
            </a:endParaRPr>
          </a:p>
          <a:p>
            <a:pPr>
              <a:defRPr/>
            </a:pPr>
            <a:endParaRPr lang="en-US" sz="800" b="1">
              <a:solidFill>
                <a:srgbClr val="0000FF"/>
              </a:solidFill>
              <a:latin typeface="Times New Roman" panose="02020603050405020304" pitchFamily="18" charset="0"/>
              <a:cs typeface="Times New Roman" panose="02020603050405020304" pitchFamily="18" charset="0"/>
            </a:endParaRPr>
          </a:p>
          <a:p>
            <a:pPr>
              <a:defRPr/>
            </a:pPr>
            <a:endParaRPr lang="en-US" sz="800" b="1">
              <a:solidFill>
                <a:srgbClr val="0000FF"/>
              </a:solidFill>
              <a:latin typeface="Times New Roman" panose="02020603050405020304" pitchFamily="18" charset="0"/>
              <a:cs typeface="Times New Roman" panose="02020603050405020304" pitchFamily="18" charset="0"/>
            </a:endParaRPr>
          </a:p>
          <a:p>
            <a:pPr>
              <a:defRPr/>
            </a:pPr>
            <a:endParaRPr lang="en-US" sz="800" b="1">
              <a:solidFill>
                <a:srgbClr val="0000FF"/>
              </a:solidFill>
              <a:latin typeface="Times New Roman" panose="02020603050405020304" pitchFamily="18" charset="0"/>
              <a:cs typeface="Times New Roman" panose="02020603050405020304" pitchFamily="18" charset="0"/>
            </a:endParaRPr>
          </a:p>
          <a:p>
            <a:pPr>
              <a:defRPr/>
            </a:pPr>
            <a:endParaRPr lang="en-US" sz="800" b="1">
              <a:solidFill>
                <a:srgbClr val="0000FF"/>
              </a:solidFill>
              <a:latin typeface="Times New Roman" panose="02020603050405020304" pitchFamily="18" charset="0"/>
              <a:cs typeface="Times New Roman" panose="02020603050405020304" pitchFamily="18" charset="0"/>
            </a:endParaRPr>
          </a:p>
        </p:txBody>
      </p:sp>
      <p:sp>
        <p:nvSpPr>
          <p:cNvPr id="11" name="Text Box 7"/>
          <p:cNvSpPr txBox="1">
            <a:spLocks noChangeArrowheads="1"/>
          </p:cNvSpPr>
          <p:nvPr/>
        </p:nvSpPr>
        <p:spPr bwMode="auto">
          <a:xfrm>
            <a:off x="15760700" y="3208338"/>
            <a:ext cx="2241550" cy="5148227"/>
          </a:xfrm>
          <a:prstGeom prst="rect">
            <a:avLst/>
          </a:prstGeom>
          <a:solidFill>
            <a:schemeClr val="accent3">
              <a:lumMod val="75000"/>
            </a:schemeClr>
          </a:solidFill>
          <a:ln w="9525">
            <a:solidFill>
              <a:schemeClr val="tx1"/>
            </a:solidFill>
            <a:miter lim="800000"/>
            <a:headEnd/>
            <a:tailEnd/>
          </a:ln>
          <a:effectLst/>
        </p:spPr>
        <p:txBody>
          <a:bodyPr wrap="square" lIns="160678" tIns="80339" rIns="160678" bIns="80339">
            <a:spAutoFit/>
          </a:bodyPr>
          <a:lstStyle>
            <a:lvl1pPr eaLnBrk="0" hangingPunct="0">
              <a:defRPr sz="3200">
                <a:solidFill>
                  <a:schemeClr val="tx1"/>
                </a:solidFill>
                <a:latin typeface="VNI-Times" pitchFamily="2" charset="0"/>
              </a:defRPr>
            </a:lvl1pPr>
            <a:lvl2pPr marL="742950" indent="-285750" eaLnBrk="0" hangingPunct="0">
              <a:defRPr sz="3200">
                <a:solidFill>
                  <a:schemeClr val="tx1"/>
                </a:solidFill>
                <a:latin typeface="VNI-Times" pitchFamily="2" charset="0"/>
              </a:defRPr>
            </a:lvl2pPr>
            <a:lvl3pPr marL="1143000" indent="-228600" eaLnBrk="0" hangingPunct="0">
              <a:defRPr sz="3200">
                <a:solidFill>
                  <a:schemeClr val="tx1"/>
                </a:solidFill>
                <a:latin typeface="VNI-Times" pitchFamily="2" charset="0"/>
              </a:defRPr>
            </a:lvl3pPr>
            <a:lvl4pPr marL="1600200" indent="-228600" eaLnBrk="0" hangingPunct="0">
              <a:defRPr sz="3200">
                <a:solidFill>
                  <a:schemeClr val="tx1"/>
                </a:solidFill>
                <a:latin typeface="VNI-Times" pitchFamily="2" charset="0"/>
              </a:defRPr>
            </a:lvl4pPr>
            <a:lvl5pPr marL="2057400" indent="-228600" eaLnBrk="0" hangingPunct="0">
              <a:defRPr sz="3200">
                <a:solidFill>
                  <a:schemeClr val="tx1"/>
                </a:solidFill>
                <a:latin typeface="VNI-Times" pitchFamily="2" charset="0"/>
              </a:defRPr>
            </a:lvl5pPr>
            <a:lvl6pPr marL="2514600" indent="-228600" eaLnBrk="0" fontAlgn="base" hangingPunct="0">
              <a:spcBef>
                <a:spcPct val="0"/>
              </a:spcBef>
              <a:spcAft>
                <a:spcPct val="0"/>
              </a:spcAft>
              <a:defRPr sz="3200">
                <a:solidFill>
                  <a:schemeClr val="tx1"/>
                </a:solidFill>
                <a:latin typeface="VNI-Times" pitchFamily="2" charset="0"/>
              </a:defRPr>
            </a:lvl6pPr>
            <a:lvl7pPr marL="2971800" indent="-228600" eaLnBrk="0" fontAlgn="base" hangingPunct="0">
              <a:spcBef>
                <a:spcPct val="0"/>
              </a:spcBef>
              <a:spcAft>
                <a:spcPct val="0"/>
              </a:spcAft>
              <a:defRPr sz="3200">
                <a:solidFill>
                  <a:schemeClr val="tx1"/>
                </a:solidFill>
                <a:latin typeface="VNI-Times" pitchFamily="2" charset="0"/>
              </a:defRPr>
            </a:lvl7pPr>
            <a:lvl8pPr marL="3429000" indent="-228600" eaLnBrk="0" fontAlgn="base" hangingPunct="0">
              <a:spcBef>
                <a:spcPct val="0"/>
              </a:spcBef>
              <a:spcAft>
                <a:spcPct val="0"/>
              </a:spcAft>
              <a:defRPr sz="3200">
                <a:solidFill>
                  <a:schemeClr val="tx1"/>
                </a:solidFill>
                <a:latin typeface="VNI-Times" pitchFamily="2" charset="0"/>
              </a:defRPr>
            </a:lvl8pPr>
            <a:lvl9pPr marL="3886200" indent="-228600" eaLnBrk="0" fontAlgn="base" hangingPunct="0">
              <a:spcBef>
                <a:spcPct val="0"/>
              </a:spcBef>
              <a:spcAft>
                <a:spcPct val="0"/>
              </a:spcAft>
              <a:defRPr sz="3200">
                <a:solidFill>
                  <a:schemeClr val="tx1"/>
                </a:solidFill>
                <a:latin typeface="VNI-Times" pitchFamily="2" charset="0"/>
              </a:defRPr>
            </a:lvl9pPr>
          </a:lstStyle>
          <a:p>
            <a:pPr>
              <a:defRPr/>
            </a:pPr>
            <a:r>
              <a:rPr lang="en-US" sz="5400" b="1">
                <a:solidFill>
                  <a:srgbClr val="0000FF"/>
                </a:solidFill>
                <a:latin typeface="Times New Roman" panose="02020603050405020304" pitchFamily="18" charset="0"/>
                <a:cs typeface="Times New Roman" panose="02020603050405020304" pitchFamily="18" charset="0"/>
              </a:rPr>
              <a:t>sóng nước trong hồ dập dờn</a:t>
            </a:r>
          </a:p>
        </p:txBody>
      </p:sp>
      <p:sp>
        <p:nvSpPr>
          <p:cNvPr id="12" name="Line 8"/>
          <p:cNvSpPr>
            <a:spLocks noChangeShapeType="1"/>
          </p:cNvSpPr>
          <p:nvPr/>
        </p:nvSpPr>
        <p:spPr bwMode="auto">
          <a:xfrm flipH="1">
            <a:off x="12403138" y="2446338"/>
            <a:ext cx="2700337" cy="674687"/>
          </a:xfrm>
          <a:prstGeom prst="line">
            <a:avLst/>
          </a:prstGeom>
          <a:noFill/>
          <a:ln w="57150">
            <a:solidFill>
              <a:srgbClr val="00B05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60678" tIns="80339" rIns="160678" bIns="80339"/>
          <a:lstStyle/>
          <a:p>
            <a:endParaRPr lang="en-US">
              <a:latin typeface="Times New Roman" panose="02020603050405020304" pitchFamily="18" charset="0"/>
              <a:cs typeface="Times New Roman" panose="02020603050405020304" pitchFamily="18" charset="0"/>
            </a:endParaRPr>
          </a:p>
        </p:txBody>
      </p:sp>
      <p:sp>
        <p:nvSpPr>
          <p:cNvPr id="13" name="Line 9"/>
          <p:cNvSpPr>
            <a:spLocks noChangeShapeType="1"/>
          </p:cNvSpPr>
          <p:nvPr/>
        </p:nvSpPr>
        <p:spPr bwMode="auto">
          <a:xfrm flipH="1">
            <a:off x="14971713" y="2446338"/>
            <a:ext cx="0" cy="785812"/>
          </a:xfrm>
          <a:prstGeom prst="line">
            <a:avLst/>
          </a:prstGeom>
          <a:noFill/>
          <a:ln w="57150">
            <a:solidFill>
              <a:srgbClr val="00B05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60678" tIns="80339" rIns="160678" bIns="80339"/>
          <a:lstStyle/>
          <a:p>
            <a:endParaRPr lang="en-US">
              <a:latin typeface="Times New Roman" panose="02020603050405020304" pitchFamily="18" charset="0"/>
              <a:cs typeface="Times New Roman" panose="02020603050405020304" pitchFamily="18" charset="0"/>
            </a:endParaRPr>
          </a:p>
        </p:txBody>
      </p:sp>
      <p:sp>
        <p:nvSpPr>
          <p:cNvPr id="14" name="Line 10"/>
          <p:cNvSpPr>
            <a:spLocks noChangeShapeType="1"/>
          </p:cNvSpPr>
          <p:nvPr/>
        </p:nvSpPr>
        <p:spPr bwMode="auto">
          <a:xfrm>
            <a:off x="15103475" y="2446338"/>
            <a:ext cx="1800225" cy="762000"/>
          </a:xfrm>
          <a:prstGeom prst="line">
            <a:avLst/>
          </a:prstGeom>
          <a:noFill/>
          <a:ln w="57150">
            <a:solidFill>
              <a:srgbClr val="00B05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60678" tIns="80339" rIns="160678" bIns="80339"/>
          <a:lstStyle/>
          <a:p>
            <a:endParaRPr lang="en-US">
              <a:latin typeface="Times New Roman" panose="02020603050405020304" pitchFamily="18" charset="0"/>
              <a:cs typeface="Times New Roman" panose="02020603050405020304" pitchFamily="18" charset="0"/>
            </a:endParaRPr>
          </a:p>
        </p:txBody>
      </p:sp>
    </p:spTree>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6" fill="hold" nodeType="after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barn(inHorizontal)">
                                      <p:cBhvr>
                                        <p:cTn id="7" dur="500"/>
                                        <p:tgtEl>
                                          <p:spTgt spid="6146"/>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par>
                                <p:cTn id="8" presetID="8" presetClass="entr" presetSubtype="16" fill="hold" grpId="0" nodeType="withEffect">
                                  <p:stCondLst>
                                    <p:cond delay="0"/>
                                  </p:stCondLst>
                                  <p:childTnLst>
                                    <p:set>
                                      <p:cBhvr>
                                        <p:cTn id="9" dur="1" fill="hold">
                                          <p:stCondLst>
                                            <p:cond delay="0"/>
                                          </p:stCondLst>
                                        </p:cTn>
                                        <p:tgtEl>
                                          <p:spTgt spid="6147"/>
                                        </p:tgtEl>
                                        <p:attrNameLst>
                                          <p:attrName>style.visibility</p:attrName>
                                        </p:attrNameLst>
                                      </p:cBhvr>
                                      <p:to>
                                        <p:strVal val="visible"/>
                                      </p:to>
                                    </p:set>
                                    <p:animEffect transition="in" filter="diamond(in)">
                                      <p:cBhvr>
                                        <p:cTn id="10" dur="500"/>
                                        <p:tgtEl>
                                          <p:spTgt spid="6147"/>
                                        </p:tgtEl>
                                      </p:cBhvr>
                                    </p:animEffect>
                                  </p:childTnLst>
                                  <p:subTnLst>
                                    <p:audio>
                                      <p:cMediaNode>
                                        <p:cTn display="0" masterRel="sameClick">
                                          <p:stCondLst>
                                            <p:cond evt="begin" delay="0">
                                              <p:tn val="8"/>
                                            </p:cond>
                                          </p:stCondLst>
                                          <p:endCondLst>
                                            <p:cond evt="onStopAudio" delay="0">
                                              <p:tgtEl>
                                                <p:sldTgt/>
                                              </p:tgtEl>
                                            </p:cond>
                                          </p:endCondLst>
                                        </p:cTn>
                                        <p:tgtEl>
                                          <p:sndTgt r:embed="rId3" name="coin.wav"/>
                                        </p:tgtEl>
                                      </p:cMediaNode>
                                    </p:audio>
                                  </p:subTnLst>
                                </p:cTn>
                              </p:par>
                              <p:par>
                                <p:cTn id="11" presetID="3" presetClass="entr" presetSubtype="1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linds(horizontal)">
                                      <p:cBhvr>
                                        <p:cTn id="13" dur="500"/>
                                        <p:tgtEl>
                                          <p:spTgt spid="8"/>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linds(horizontal)">
                                      <p:cBhvr>
                                        <p:cTn id="18" dur="500"/>
                                        <p:tgtEl>
                                          <p:spTgt spid="12"/>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linds(horizontal)">
                                      <p:cBhvr>
                                        <p:cTn id="21" dur="500"/>
                                        <p:tgtEl>
                                          <p:spTgt spid="9"/>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linds(horizontal)">
                                      <p:cBhvr>
                                        <p:cTn id="26" dur="500"/>
                                        <p:tgtEl>
                                          <p:spTgt spid="13"/>
                                        </p:tgtEl>
                                      </p:cBhvr>
                                    </p:animEffect>
                                  </p:childTnLst>
                                </p:cTn>
                              </p:par>
                              <p:par>
                                <p:cTn id="27" presetID="3" presetClass="entr" presetSubtype="1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linds(horizontal)">
                                      <p:cBhvr>
                                        <p:cTn id="29" dur="500"/>
                                        <p:tgtEl>
                                          <p:spTgt spid="10"/>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3" presetClass="entr" presetSubtype="10"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blinds(horizontal)">
                                      <p:cBhvr>
                                        <p:cTn id="34" dur="500"/>
                                        <p:tgtEl>
                                          <p:spTgt spid="14"/>
                                        </p:tgtEl>
                                      </p:cBhvr>
                                    </p:animEffect>
                                  </p:childTnLst>
                                </p:cTn>
                              </p:par>
                              <p:par>
                                <p:cTn id="35" presetID="3" presetClass="entr" presetSubtype="1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linds(horizontal)">
                                      <p:cBhvr>
                                        <p:cTn id="3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animBg="1"/>
      <p:bldP spid="8" grpId="0" animBg="1"/>
      <p:bldP spid="9" grpId="0" animBg="1"/>
      <p:bldP spid="10" grpId="0" animBg="1"/>
      <p:bldP spid="11" grpId="0" animBg="1"/>
      <p:bldP spid="12" grpId="0" animBg="1"/>
      <p:bldP spid="13" grpId="0" animBg="1"/>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img01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1101388" cy="939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2" name="Rectangle 4"/>
          <p:cNvSpPr>
            <a:spLocks noChangeArrowheads="1"/>
          </p:cNvSpPr>
          <p:nvPr/>
        </p:nvSpPr>
        <p:spPr bwMode="auto">
          <a:xfrm>
            <a:off x="11850688" y="336550"/>
            <a:ext cx="3865528" cy="900911"/>
          </a:xfrm>
          <a:prstGeom prst="rect">
            <a:avLst/>
          </a:prstGeom>
          <a:solidFill>
            <a:schemeClr val="bg2">
              <a:lumMod val="75000"/>
            </a:schemeClr>
          </a:solidFill>
          <a:ln w="9525">
            <a:solidFill>
              <a:srgbClr val="FF0000"/>
            </a:solidFill>
            <a:miter lim="800000"/>
            <a:headEnd/>
            <a:tailEnd/>
          </a:ln>
          <a:effectLst/>
        </p:spPr>
        <p:txBody>
          <a:bodyPr wrap="none" lIns="160678" tIns="80339" rIns="160678" bIns="80339">
            <a:spAutoFit/>
          </a:bodyPr>
          <a:lstStyle/>
          <a:p>
            <a:pPr eaLnBrk="0" hangingPunct="0">
              <a:defRPr/>
            </a:pPr>
            <a:r>
              <a:rPr lang="en-US" sz="4800" b="1">
                <a:solidFill>
                  <a:srgbClr val="FF0000"/>
                </a:solidFill>
                <a:latin typeface="Times New Roman" panose="02020603050405020304" pitchFamily="18" charset="0"/>
                <a:cs typeface="Times New Roman" panose="02020603050405020304" pitchFamily="18" charset="0"/>
              </a:rPr>
              <a:t>Cấp 7: Gió to</a:t>
            </a:r>
          </a:p>
        </p:txBody>
      </p:sp>
      <p:sp>
        <p:nvSpPr>
          <p:cNvPr id="78853" name="Rectangle 5"/>
          <p:cNvSpPr>
            <a:spLocks noChangeArrowheads="1"/>
          </p:cNvSpPr>
          <p:nvPr/>
        </p:nvSpPr>
        <p:spPr bwMode="auto">
          <a:xfrm>
            <a:off x="13352463" y="1743075"/>
            <a:ext cx="4168775" cy="1516464"/>
          </a:xfrm>
          <a:prstGeom prst="rect">
            <a:avLst/>
          </a:prstGeom>
          <a:solidFill>
            <a:schemeClr val="tx2">
              <a:lumMod val="90000"/>
            </a:schemeClr>
          </a:solidFill>
          <a:ln>
            <a:noFill/>
          </a:ln>
          <a:effectLst/>
        </p:spPr>
        <p:txBody>
          <a:bodyPr lIns="160678" tIns="80339" rIns="160678" bIns="80339">
            <a:spAutoFit/>
          </a:bodyPr>
          <a:lstStyle/>
          <a:p>
            <a:pPr eaLnBrk="0" hangingPunct="0">
              <a:defRPr/>
            </a:pPr>
            <a:r>
              <a:rPr lang="en-US" sz="4400" b="1">
                <a:solidFill>
                  <a:srgbClr val="0000FF"/>
                </a:solidFill>
                <a:latin typeface="Times New Roman" panose="02020603050405020304" pitchFamily="18" charset="0"/>
                <a:cs typeface="Times New Roman" panose="02020603050405020304" pitchFamily="18" charset="0"/>
              </a:rPr>
              <a:t>trời có thể tối và có bão</a:t>
            </a:r>
          </a:p>
        </p:txBody>
      </p:sp>
      <p:sp>
        <p:nvSpPr>
          <p:cNvPr id="78854" name="Rectangle 6"/>
          <p:cNvSpPr>
            <a:spLocks noChangeArrowheads="1"/>
          </p:cNvSpPr>
          <p:nvPr/>
        </p:nvSpPr>
        <p:spPr bwMode="auto">
          <a:xfrm>
            <a:off x="13352463" y="3663950"/>
            <a:ext cx="4168775" cy="839356"/>
          </a:xfrm>
          <a:prstGeom prst="rect">
            <a:avLst/>
          </a:prstGeom>
          <a:solidFill>
            <a:schemeClr val="tx2">
              <a:lumMod val="90000"/>
            </a:schemeClr>
          </a:solidFill>
          <a:ln>
            <a:noFill/>
          </a:ln>
          <a:effectLst/>
        </p:spPr>
        <p:txBody>
          <a:bodyPr lIns="160678" tIns="80339" rIns="160678" bIns="80339">
            <a:spAutoFit/>
          </a:bodyPr>
          <a:lstStyle/>
          <a:p>
            <a:pPr eaLnBrk="0" hangingPunct="0">
              <a:defRPr/>
            </a:pPr>
            <a:r>
              <a:rPr lang="en-US" sz="4400" b="1">
                <a:solidFill>
                  <a:srgbClr val="0000FF"/>
                </a:solidFill>
                <a:latin typeface="Times New Roman" panose="02020603050405020304" pitchFamily="18" charset="0"/>
                <a:cs typeface="Times New Roman" panose="02020603050405020304" pitchFamily="18" charset="0"/>
              </a:rPr>
              <a:t>Cây lớn đu đưa</a:t>
            </a:r>
          </a:p>
        </p:txBody>
      </p:sp>
      <p:sp>
        <p:nvSpPr>
          <p:cNvPr id="78855" name="Rectangle 7"/>
          <p:cNvSpPr>
            <a:spLocks noChangeArrowheads="1"/>
          </p:cNvSpPr>
          <p:nvPr/>
        </p:nvSpPr>
        <p:spPr bwMode="auto">
          <a:xfrm>
            <a:off x="13352463" y="5516563"/>
            <a:ext cx="4168775" cy="3547789"/>
          </a:xfrm>
          <a:prstGeom prst="rect">
            <a:avLst/>
          </a:prstGeom>
          <a:solidFill>
            <a:schemeClr val="tx2">
              <a:lumMod val="90000"/>
            </a:schemeClr>
          </a:solidFill>
          <a:ln>
            <a:noFill/>
          </a:ln>
          <a:effectLst/>
        </p:spPr>
        <p:txBody>
          <a:bodyPr lIns="160678" tIns="80339" rIns="160678" bIns="80339">
            <a:spAutoFit/>
          </a:bodyPr>
          <a:lstStyle/>
          <a:p>
            <a:pPr eaLnBrk="0" hangingPunct="0">
              <a:defRPr/>
            </a:pPr>
            <a:r>
              <a:rPr lang="en-US" sz="4400" b="1">
                <a:solidFill>
                  <a:srgbClr val="0000FF"/>
                </a:solidFill>
                <a:latin typeface="Times New Roman" panose="02020603050405020304" pitchFamily="18" charset="0"/>
                <a:cs typeface="Times New Roman" panose="02020603050405020304" pitchFamily="18" charset="0"/>
              </a:rPr>
              <a:t>Người đi bộ ngoài trời rất khó khăn vì phải chống lại sức gió</a:t>
            </a:r>
          </a:p>
        </p:txBody>
      </p:sp>
      <p:sp>
        <p:nvSpPr>
          <p:cNvPr id="78859" name="Line 11"/>
          <p:cNvSpPr>
            <a:spLocks noChangeShapeType="1"/>
          </p:cNvSpPr>
          <p:nvPr/>
        </p:nvSpPr>
        <p:spPr bwMode="auto">
          <a:xfrm>
            <a:off x="12187238" y="1236663"/>
            <a:ext cx="1165225" cy="5732462"/>
          </a:xfrm>
          <a:prstGeom prst="line">
            <a:avLst/>
          </a:prstGeom>
          <a:noFill/>
          <a:ln w="381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60678" tIns="80339" rIns="160678" bIns="80339"/>
          <a:lstStyle/>
          <a:p>
            <a:endParaRPr lang="en-US">
              <a:latin typeface="Times New Roman" panose="02020603050405020304" pitchFamily="18" charset="0"/>
              <a:cs typeface="Times New Roman" panose="02020603050405020304" pitchFamily="18" charset="0"/>
            </a:endParaRPr>
          </a:p>
        </p:txBody>
      </p:sp>
      <p:sp>
        <p:nvSpPr>
          <p:cNvPr id="78860" name="Line 12"/>
          <p:cNvSpPr>
            <a:spLocks noChangeShapeType="1"/>
          </p:cNvSpPr>
          <p:nvPr/>
        </p:nvSpPr>
        <p:spPr bwMode="auto">
          <a:xfrm>
            <a:off x="12152313" y="1236663"/>
            <a:ext cx="963612" cy="1265237"/>
          </a:xfrm>
          <a:prstGeom prst="line">
            <a:avLst/>
          </a:prstGeom>
          <a:noFill/>
          <a:ln w="5715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60678" tIns="80339" rIns="160678" bIns="80339"/>
          <a:lstStyle/>
          <a:p>
            <a:endParaRPr lang="en-US">
              <a:latin typeface="Times New Roman" panose="02020603050405020304" pitchFamily="18" charset="0"/>
              <a:cs typeface="Times New Roman" panose="02020603050405020304" pitchFamily="18" charset="0"/>
            </a:endParaRPr>
          </a:p>
        </p:txBody>
      </p:sp>
      <p:sp>
        <p:nvSpPr>
          <p:cNvPr id="78861" name="Line 13"/>
          <p:cNvSpPr>
            <a:spLocks noChangeShapeType="1"/>
          </p:cNvSpPr>
          <p:nvPr/>
        </p:nvSpPr>
        <p:spPr bwMode="auto">
          <a:xfrm>
            <a:off x="12187238" y="1247775"/>
            <a:ext cx="1192212" cy="3024188"/>
          </a:xfrm>
          <a:prstGeom prst="line">
            <a:avLst/>
          </a:prstGeom>
          <a:noFill/>
          <a:ln w="5715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60678" tIns="80339" rIns="160678" bIns="80339"/>
          <a:lstStyle/>
          <a:p>
            <a:endParaRPr lang="en-US">
              <a:latin typeface="Times New Roman" panose="02020603050405020304" pitchFamily="18" charset="0"/>
              <a:cs typeface="Times New Roman" panose="02020603050405020304" pitchFamily="18" charset="0"/>
            </a:endParaRPr>
          </a:p>
        </p:txBody>
      </p:sp>
      <p:sp>
        <p:nvSpPr>
          <p:cNvPr id="13" name="Text Box 3"/>
          <p:cNvSpPr txBox="1">
            <a:spLocks noChangeArrowheads="1"/>
          </p:cNvSpPr>
          <p:nvPr/>
        </p:nvSpPr>
        <p:spPr bwMode="auto">
          <a:xfrm>
            <a:off x="0" y="8662988"/>
            <a:ext cx="10807700" cy="1454150"/>
          </a:xfrm>
          <a:prstGeom prst="rect">
            <a:avLst/>
          </a:prstGeom>
          <a:solidFill>
            <a:schemeClr val="bg2">
              <a:lumMod val="90000"/>
            </a:schemeClr>
          </a:solidFill>
          <a:ln>
            <a:noFill/>
          </a:ln>
        </p:spPr>
        <p:txBody>
          <a:bodyPr lIns="160678" tIns="80339" rIns="160678" bIns="80339">
            <a:spAutoFit/>
          </a:bodyPr>
          <a:lstStyle>
            <a:lvl1pPr eaLnBrk="0" hangingPunct="0">
              <a:defRPr sz="3200">
                <a:solidFill>
                  <a:schemeClr val="tx1"/>
                </a:solidFill>
                <a:latin typeface="VNI-Times" pitchFamily="2" charset="0"/>
              </a:defRPr>
            </a:lvl1pPr>
            <a:lvl2pPr marL="742950" indent="-285750" eaLnBrk="0" hangingPunct="0">
              <a:defRPr sz="3200">
                <a:solidFill>
                  <a:schemeClr val="tx1"/>
                </a:solidFill>
                <a:latin typeface="VNI-Times" pitchFamily="2" charset="0"/>
              </a:defRPr>
            </a:lvl2pPr>
            <a:lvl3pPr marL="1143000" indent="-228600" eaLnBrk="0" hangingPunct="0">
              <a:defRPr sz="3200">
                <a:solidFill>
                  <a:schemeClr val="tx1"/>
                </a:solidFill>
                <a:latin typeface="VNI-Times" pitchFamily="2" charset="0"/>
              </a:defRPr>
            </a:lvl3pPr>
            <a:lvl4pPr marL="1600200" indent="-228600" eaLnBrk="0" hangingPunct="0">
              <a:defRPr sz="3200">
                <a:solidFill>
                  <a:schemeClr val="tx1"/>
                </a:solidFill>
                <a:latin typeface="VNI-Times" pitchFamily="2" charset="0"/>
              </a:defRPr>
            </a:lvl4pPr>
            <a:lvl5pPr marL="2057400" indent="-228600" eaLnBrk="0" hangingPunct="0">
              <a:defRPr sz="3200">
                <a:solidFill>
                  <a:schemeClr val="tx1"/>
                </a:solidFill>
                <a:latin typeface="VNI-Times" pitchFamily="2" charset="0"/>
              </a:defRPr>
            </a:lvl5pPr>
            <a:lvl6pPr marL="2514600" indent="-228600" algn="ctr" eaLnBrk="0" fontAlgn="base" hangingPunct="0">
              <a:spcBef>
                <a:spcPct val="0"/>
              </a:spcBef>
              <a:spcAft>
                <a:spcPct val="0"/>
              </a:spcAft>
              <a:defRPr sz="3200">
                <a:solidFill>
                  <a:schemeClr val="tx1"/>
                </a:solidFill>
                <a:latin typeface="VNI-Times" pitchFamily="2" charset="0"/>
              </a:defRPr>
            </a:lvl6pPr>
            <a:lvl7pPr marL="2971800" indent="-228600" algn="ctr" eaLnBrk="0" fontAlgn="base" hangingPunct="0">
              <a:spcBef>
                <a:spcPct val="0"/>
              </a:spcBef>
              <a:spcAft>
                <a:spcPct val="0"/>
              </a:spcAft>
              <a:defRPr sz="3200">
                <a:solidFill>
                  <a:schemeClr val="tx1"/>
                </a:solidFill>
                <a:latin typeface="VNI-Times" pitchFamily="2" charset="0"/>
              </a:defRPr>
            </a:lvl7pPr>
            <a:lvl8pPr marL="3429000" indent="-228600" algn="ctr" eaLnBrk="0" fontAlgn="base" hangingPunct="0">
              <a:spcBef>
                <a:spcPct val="0"/>
              </a:spcBef>
              <a:spcAft>
                <a:spcPct val="0"/>
              </a:spcAft>
              <a:defRPr sz="3200">
                <a:solidFill>
                  <a:schemeClr val="tx1"/>
                </a:solidFill>
                <a:latin typeface="VNI-Times" pitchFamily="2" charset="0"/>
              </a:defRPr>
            </a:lvl8pPr>
            <a:lvl9pPr marL="3886200" indent="-228600" algn="ctr" eaLnBrk="0" fontAlgn="base" hangingPunct="0">
              <a:spcBef>
                <a:spcPct val="0"/>
              </a:spcBef>
              <a:spcAft>
                <a:spcPct val="0"/>
              </a:spcAft>
              <a:defRPr sz="3200">
                <a:solidFill>
                  <a:schemeClr val="tx1"/>
                </a:solidFill>
                <a:latin typeface="VNI-Times" pitchFamily="2" charset="0"/>
              </a:defRPr>
            </a:lvl9pPr>
          </a:lstStyle>
          <a:p>
            <a:pPr eaLnBrk="1" hangingPunct="1">
              <a:spcBef>
                <a:spcPct val="50000"/>
              </a:spcBef>
              <a:defRPr/>
            </a:pPr>
            <a:r>
              <a:rPr lang="en-US" sz="8400" b="1">
                <a:solidFill>
                  <a:srgbClr val="FF0000"/>
                </a:solidFill>
                <a:latin typeface="Times New Roman" panose="02020603050405020304" pitchFamily="18" charset="0"/>
                <a:cs typeface="Times New Roman" panose="02020603050405020304" pitchFamily="18" charset="0"/>
              </a:rPr>
              <a:t>Cấp 7: Gió to</a:t>
            </a:r>
          </a:p>
        </p:txBody>
      </p:sp>
    </p:spTree>
  </p:cSld>
  <p:clrMapOvr>
    <a:masterClrMapping/>
  </p:clrMapOvr>
  <p:transition>
    <p:cover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2"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Scale>
                                      <p:cBhvr>
                                        <p:cTn id="7" dur="1000" decel="50000" fill="hold">
                                          <p:stCondLst>
                                            <p:cond delay="0"/>
                                          </p:stCondLst>
                                        </p:cTn>
                                        <p:tgtEl>
                                          <p:spTgt spid="1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3"/>
                                        </p:tgtEl>
                                        <p:attrNameLst>
                                          <p:attrName>ppt_x</p:attrName>
                                          <p:attrName>ppt_y</p:attrName>
                                        </p:attrNameLst>
                                      </p:cBhvr>
                                    </p:animMotion>
                                    <p:animEffect transition="in" filter="fade">
                                      <p:cBhvr>
                                        <p:cTn id="9" dur="10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par>
                                <p:cTn id="10" presetID="3" presetClass="entr" presetSubtype="10" fill="hold" grpId="0" nodeType="withEffect">
                                  <p:stCondLst>
                                    <p:cond delay="0"/>
                                  </p:stCondLst>
                                  <p:childTnLst>
                                    <p:set>
                                      <p:cBhvr>
                                        <p:cTn id="11" dur="1" fill="hold">
                                          <p:stCondLst>
                                            <p:cond delay="0"/>
                                          </p:stCondLst>
                                        </p:cTn>
                                        <p:tgtEl>
                                          <p:spTgt spid="78852"/>
                                        </p:tgtEl>
                                        <p:attrNameLst>
                                          <p:attrName>style.visibility</p:attrName>
                                        </p:attrNameLst>
                                      </p:cBhvr>
                                      <p:to>
                                        <p:strVal val="visible"/>
                                      </p:to>
                                    </p:set>
                                    <p:animEffect transition="in" filter="blinds(horizontal)">
                                      <p:cBhvr>
                                        <p:cTn id="12" dur="500"/>
                                        <p:tgtEl>
                                          <p:spTgt spid="7885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8860"/>
                                        </p:tgtEl>
                                        <p:attrNameLst>
                                          <p:attrName>style.visibility</p:attrName>
                                        </p:attrNameLst>
                                      </p:cBhvr>
                                      <p:to>
                                        <p:strVal val="visible"/>
                                      </p:to>
                                    </p:set>
                                    <p:animEffect transition="in" filter="blinds(horizontal)">
                                      <p:cBhvr>
                                        <p:cTn id="17" dur="500"/>
                                        <p:tgtEl>
                                          <p:spTgt spid="78860"/>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78853"/>
                                        </p:tgtEl>
                                        <p:attrNameLst>
                                          <p:attrName>style.visibility</p:attrName>
                                        </p:attrNameLst>
                                      </p:cBhvr>
                                      <p:to>
                                        <p:strVal val="visible"/>
                                      </p:to>
                                    </p:set>
                                    <p:animEffect transition="in" filter="blinds(horizontal)">
                                      <p:cBhvr>
                                        <p:cTn id="20" dur="500"/>
                                        <p:tgtEl>
                                          <p:spTgt spid="78853"/>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78861"/>
                                        </p:tgtEl>
                                        <p:attrNameLst>
                                          <p:attrName>style.visibility</p:attrName>
                                        </p:attrNameLst>
                                      </p:cBhvr>
                                      <p:to>
                                        <p:strVal val="visible"/>
                                      </p:to>
                                    </p:set>
                                    <p:animEffect transition="in" filter="blinds(horizontal)">
                                      <p:cBhvr>
                                        <p:cTn id="25" dur="500"/>
                                        <p:tgtEl>
                                          <p:spTgt spid="78861"/>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78854"/>
                                        </p:tgtEl>
                                        <p:attrNameLst>
                                          <p:attrName>style.visibility</p:attrName>
                                        </p:attrNameLst>
                                      </p:cBhvr>
                                      <p:to>
                                        <p:strVal val="visible"/>
                                      </p:to>
                                    </p:set>
                                    <p:animEffect transition="in" filter="blinds(horizontal)">
                                      <p:cBhvr>
                                        <p:cTn id="28" dur="500"/>
                                        <p:tgtEl>
                                          <p:spTgt spid="78854"/>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8" presetClass="entr" presetSubtype="16" fill="hold" grpId="0" nodeType="clickEffect">
                                  <p:stCondLst>
                                    <p:cond delay="0"/>
                                  </p:stCondLst>
                                  <p:childTnLst>
                                    <p:set>
                                      <p:cBhvr>
                                        <p:cTn id="32" dur="1" fill="hold">
                                          <p:stCondLst>
                                            <p:cond delay="0"/>
                                          </p:stCondLst>
                                        </p:cTn>
                                        <p:tgtEl>
                                          <p:spTgt spid="78859"/>
                                        </p:tgtEl>
                                        <p:attrNameLst>
                                          <p:attrName>style.visibility</p:attrName>
                                        </p:attrNameLst>
                                      </p:cBhvr>
                                      <p:to>
                                        <p:strVal val="visible"/>
                                      </p:to>
                                    </p:set>
                                    <p:animEffect transition="in" filter="diamond(in)">
                                      <p:cBhvr>
                                        <p:cTn id="33" dur="500"/>
                                        <p:tgtEl>
                                          <p:spTgt spid="78859"/>
                                        </p:tgtEl>
                                      </p:cBhvr>
                                    </p:animEffect>
                                  </p:childTnLst>
                                </p:cTn>
                              </p:par>
                              <p:par>
                                <p:cTn id="34" presetID="8" presetClass="entr" presetSubtype="16" fill="hold" grpId="0" nodeType="withEffect">
                                  <p:stCondLst>
                                    <p:cond delay="0"/>
                                  </p:stCondLst>
                                  <p:childTnLst>
                                    <p:set>
                                      <p:cBhvr>
                                        <p:cTn id="35" dur="1" fill="hold">
                                          <p:stCondLst>
                                            <p:cond delay="0"/>
                                          </p:stCondLst>
                                        </p:cTn>
                                        <p:tgtEl>
                                          <p:spTgt spid="78855"/>
                                        </p:tgtEl>
                                        <p:attrNameLst>
                                          <p:attrName>style.visibility</p:attrName>
                                        </p:attrNameLst>
                                      </p:cBhvr>
                                      <p:to>
                                        <p:strVal val="visible"/>
                                      </p:to>
                                    </p:set>
                                    <p:animEffect transition="in" filter="diamond(in)">
                                      <p:cBhvr>
                                        <p:cTn id="36" dur="500"/>
                                        <p:tgtEl>
                                          <p:spTgt spid="788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2" grpId="0" animBg="1"/>
      <p:bldP spid="78853" grpId="0" animBg="1"/>
      <p:bldP spid="78854" grpId="0" animBg="1"/>
      <p:bldP spid="78855" grpId="0" animBg="1"/>
      <p:bldP spid="78859" grpId="0" animBg="1"/>
      <p:bldP spid="78860" grpId="0" animBg="1"/>
      <p:bldP spid="78861" grpId="0" animBg="1"/>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3" descr="img01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0801350" cy="917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4"/>
          <p:cNvSpPr>
            <a:spLocks noChangeArrowheads="1"/>
          </p:cNvSpPr>
          <p:nvPr/>
        </p:nvSpPr>
        <p:spPr bwMode="auto">
          <a:xfrm>
            <a:off x="11244263" y="397269"/>
            <a:ext cx="4464050" cy="900911"/>
          </a:xfrm>
          <a:prstGeom prst="rect">
            <a:avLst/>
          </a:prstGeom>
          <a:solidFill>
            <a:schemeClr val="bg2">
              <a:lumMod val="75000"/>
            </a:schemeClr>
          </a:solidFill>
          <a:ln w="9525">
            <a:solidFill>
              <a:srgbClr val="FF0000"/>
            </a:solidFill>
            <a:miter lim="800000"/>
            <a:headEnd/>
            <a:tailEnd/>
          </a:ln>
          <a:effectLst/>
        </p:spPr>
        <p:txBody>
          <a:bodyPr lIns="160678" tIns="80339" rIns="160678" bIns="80339">
            <a:spAutoFit/>
          </a:bodyPr>
          <a:lstStyle/>
          <a:p>
            <a:pPr eaLnBrk="0" hangingPunct="0">
              <a:defRPr/>
            </a:pPr>
            <a:r>
              <a:rPr lang="en-US" sz="4800" b="1">
                <a:solidFill>
                  <a:srgbClr val="0000FF"/>
                </a:solidFill>
                <a:latin typeface="Times New Roman" panose="02020603050405020304" pitchFamily="18" charset="0"/>
                <a:cs typeface="Times New Roman" panose="02020603050405020304" pitchFamily="18" charset="0"/>
              </a:rPr>
              <a:t>Cấp 9: Gió dữ</a:t>
            </a:r>
            <a:endParaRPr lang="en-US" sz="4800" b="1">
              <a:solidFill>
                <a:srgbClr val="FF3300"/>
              </a:solidFill>
              <a:latin typeface="Times New Roman" panose="02020603050405020304" pitchFamily="18" charset="0"/>
              <a:cs typeface="Times New Roman" panose="02020603050405020304" pitchFamily="18" charset="0"/>
            </a:endParaRPr>
          </a:p>
        </p:txBody>
      </p:sp>
      <p:sp>
        <p:nvSpPr>
          <p:cNvPr id="11" name="Rectangle 5"/>
          <p:cNvSpPr>
            <a:spLocks noChangeArrowheads="1"/>
          </p:cNvSpPr>
          <p:nvPr/>
        </p:nvSpPr>
        <p:spPr bwMode="auto">
          <a:xfrm>
            <a:off x="13352463" y="1743075"/>
            <a:ext cx="4168775" cy="2193572"/>
          </a:xfrm>
          <a:prstGeom prst="rect">
            <a:avLst/>
          </a:prstGeom>
          <a:solidFill>
            <a:schemeClr val="accent3">
              <a:lumMod val="75000"/>
            </a:schemeClr>
          </a:solidFill>
          <a:ln>
            <a:noFill/>
          </a:ln>
          <a:effectLst/>
        </p:spPr>
        <p:txBody>
          <a:bodyPr lIns="160678" tIns="80339" rIns="160678" bIns="80339">
            <a:spAutoFit/>
          </a:bodyPr>
          <a:lstStyle/>
          <a:p>
            <a:pPr eaLnBrk="0" hangingPunct="0">
              <a:defRPr/>
            </a:pPr>
            <a:r>
              <a:rPr lang="en-US" sz="4400" b="1">
                <a:solidFill>
                  <a:srgbClr val="0000FF"/>
                </a:solidFill>
                <a:latin typeface="Times New Roman" panose="02020603050405020304" pitchFamily="18" charset="0"/>
                <a:cs typeface="Times New Roman" panose="02020603050405020304" pitchFamily="18" charset="0"/>
              </a:rPr>
              <a:t>Bầu trời đầy những đám mây đen</a:t>
            </a:r>
          </a:p>
        </p:txBody>
      </p:sp>
      <p:sp>
        <p:nvSpPr>
          <p:cNvPr id="12" name="Rectangle 6"/>
          <p:cNvSpPr>
            <a:spLocks noChangeArrowheads="1"/>
          </p:cNvSpPr>
          <p:nvPr/>
        </p:nvSpPr>
        <p:spPr bwMode="auto">
          <a:xfrm>
            <a:off x="13323888" y="4438650"/>
            <a:ext cx="4168775" cy="1516464"/>
          </a:xfrm>
          <a:prstGeom prst="rect">
            <a:avLst/>
          </a:prstGeom>
          <a:solidFill>
            <a:schemeClr val="accent3">
              <a:lumMod val="75000"/>
            </a:schemeClr>
          </a:solidFill>
          <a:ln>
            <a:noFill/>
          </a:ln>
          <a:effectLst/>
        </p:spPr>
        <p:txBody>
          <a:bodyPr lIns="160678" tIns="80339" rIns="160678" bIns="80339">
            <a:spAutoFit/>
          </a:bodyPr>
          <a:lstStyle/>
          <a:p>
            <a:pPr eaLnBrk="0" hangingPunct="0">
              <a:defRPr/>
            </a:pPr>
            <a:r>
              <a:rPr lang="en-US" sz="4400" b="1">
                <a:solidFill>
                  <a:srgbClr val="0000FF"/>
                </a:solidFill>
                <a:latin typeface="Times New Roman" panose="02020603050405020304" pitchFamily="18" charset="0"/>
                <a:cs typeface="Times New Roman" panose="02020603050405020304" pitchFamily="18" charset="0"/>
              </a:rPr>
              <a:t>Cây lớn gãy cành</a:t>
            </a:r>
          </a:p>
        </p:txBody>
      </p:sp>
      <p:sp>
        <p:nvSpPr>
          <p:cNvPr id="13" name="Rectangle 7"/>
          <p:cNvSpPr>
            <a:spLocks noChangeArrowheads="1"/>
          </p:cNvSpPr>
          <p:nvPr/>
        </p:nvSpPr>
        <p:spPr bwMode="auto">
          <a:xfrm>
            <a:off x="13476288" y="7023100"/>
            <a:ext cx="4168775" cy="1516464"/>
          </a:xfrm>
          <a:prstGeom prst="rect">
            <a:avLst/>
          </a:prstGeom>
          <a:solidFill>
            <a:schemeClr val="accent3">
              <a:lumMod val="75000"/>
            </a:schemeClr>
          </a:solidFill>
          <a:ln>
            <a:noFill/>
          </a:ln>
          <a:effectLst/>
        </p:spPr>
        <p:txBody>
          <a:bodyPr lIns="160678" tIns="80339" rIns="160678" bIns="80339">
            <a:spAutoFit/>
          </a:bodyPr>
          <a:lstStyle/>
          <a:p>
            <a:pPr algn="ctr">
              <a:defRPr/>
            </a:pPr>
            <a:r>
              <a:rPr lang="en-US" sz="4400" b="1">
                <a:solidFill>
                  <a:srgbClr val="0000FF"/>
                </a:solidFill>
                <a:latin typeface="Times New Roman" panose="02020603050405020304" pitchFamily="18" charset="0"/>
                <a:cs typeface="Times New Roman" panose="02020603050405020304" pitchFamily="18" charset="0"/>
              </a:rPr>
              <a:t>Nhà có thể bị tốc mái</a:t>
            </a:r>
          </a:p>
        </p:txBody>
      </p:sp>
      <p:sp>
        <p:nvSpPr>
          <p:cNvPr id="14" name="Line 11"/>
          <p:cNvSpPr>
            <a:spLocks noChangeShapeType="1"/>
          </p:cNvSpPr>
          <p:nvPr/>
        </p:nvSpPr>
        <p:spPr bwMode="auto">
          <a:xfrm>
            <a:off x="12249150" y="1298181"/>
            <a:ext cx="1163638" cy="6126558"/>
          </a:xfrm>
          <a:prstGeom prst="line">
            <a:avLst/>
          </a:prstGeom>
          <a:noFill/>
          <a:ln w="381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60678" tIns="80339" rIns="160678" bIns="80339"/>
          <a:lstStyle/>
          <a:p>
            <a:endParaRPr lang="en-US">
              <a:latin typeface="Times New Roman" panose="02020603050405020304" pitchFamily="18" charset="0"/>
              <a:cs typeface="Times New Roman" panose="02020603050405020304" pitchFamily="18" charset="0"/>
            </a:endParaRPr>
          </a:p>
        </p:txBody>
      </p:sp>
      <p:sp>
        <p:nvSpPr>
          <p:cNvPr id="15" name="Line 12"/>
          <p:cNvSpPr>
            <a:spLocks noChangeShapeType="1"/>
          </p:cNvSpPr>
          <p:nvPr/>
        </p:nvSpPr>
        <p:spPr bwMode="auto">
          <a:xfrm>
            <a:off x="12201525" y="1298180"/>
            <a:ext cx="1014413" cy="1606945"/>
          </a:xfrm>
          <a:prstGeom prst="line">
            <a:avLst/>
          </a:prstGeom>
          <a:noFill/>
          <a:ln w="5715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60678" tIns="80339" rIns="160678" bIns="80339"/>
          <a:lstStyle/>
          <a:p>
            <a:endParaRPr lang="en-US">
              <a:latin typeface="Times New Roman" panose="02020603050405020304" pitchFamily="18" charset="0"/>
              <a:cs typeface="Times New Roman" panose="02020603050405020304" pitchFamily="18" charset="0"/>
            </a:endParaRPr>
          </a:p>
        </p:txBody>
      </p:sp>
      <p:sp>
        <p:nvSpPr>
          <p:cNvPr id="16" name="Line 13"/>
          <p:cNvSpPr>
            <a:spLocks noChangeShapeType="1"/>
          </p:cNvSpPr>
          <p:nvPr/>
        </p:nvSpPr>
        <p:spPr bwMode="auto">
          <a:xfrm>
            <a:off x="12249150" y="1350567"/>
            <a:ext cx="1163638" cy="3708796"/>
          </a:xfrm>
          <a:prstGeom prst="line">
            <a:avLst/>
          </a:prstGeom>
          <a:noFill/>
          <a:ln w="5715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60678" tIns="80339" rIns="160678" bIns="80339"/>
          <a:lstStyle/>
          <a:p>
            <a:endParaRPr lang="en-US">
              <a:latin typeface="Times New Roman" panose="02020603050405020304" pitchFamily="18" charset="0"/>
              <a:cs typeface="Times New Roman" panose="02020603050405020304" pitchFamily="18" charset="0"/>
            </a:endParaRPr>
          </a:p>
        </p:txBody>
      </p:sp>
      <p:sp>
        <p:nvSpPr>
          <p:cNvPr id="17" name="Text Box 3"/>
          <p:cNvSpPr txBox="1">
            <a:spLocks noChangeArrowheads="1"/>
          </p:cNvSpPr>
          <p:nvPr/>
        </p:nvSpPr>
        <p:spPr bwMode="auto">
          <a:xfrm>
            <a:off x="0" y="8742363"/>
            <a:ext cx="10201275" cy="1454150"/>
          </a:xfrm>
          <a:prstGeom prst="rect">
            <a:avLst/>
          </a:prstGeom>
          <a:solidFill>
            <a:schemeClr val="bg2">
              <a:lumMod val="90000"/>
            </a:schemeClr>
          </a:solidFill>
          <a:ln>
            <a:noFill/>
          </a:ln>
        </p:spPr>
        <p:txBody>
          <a:bodyPr lIns="160678" tIns="80339" rIns="160678" bIns="80339">
            <a:spAutoFit/>
          </a:bodyPr>
          <a:lstStyle>
            <a:lvl1pPr eaLnBrk="0" hangingPunct="0">
              <a:defRPr sz="3200">
                <a:solidFill>
                  <a:schemeClr val="tx1"/>
                </a:solidFill>
                <a:latin typeface="VNI-Times" pitchFamily="2" charset="0"/>
              </a:defRPr>
            </a:lvl1pPr>
            <a:lvl2pPr marL="742950" indent="-285750" eaLnBrk="0" hangingPunct="0">
              <a:defRPr sz="3200">
                <a:solidFill>
                  <a:schemeClr val="tx1"/>
                </a:solidFill>
                <a:latin typeface="VNI-Times" pitchFamily="2" charset="0"/>
              </a:defRPr>
            </a:lvl2pPr>
            <a:lvl3pPr marL="1143000" indent="-228600" eaLnBrk="0" hangingPunct="0">
              <a:defRPr sz="3200">
                <a:solidFill>
                  <a:schemeClr val="tx1"/>
                </a:solidFill>
                <a:latin typeface="VNI-Times" pitchFamily="2" charset="0"/>
              </a:defRPr>
            </a:lvl3pPr>
            <a:lvl4pPr marL="1600200" indent="-228600" eaLnBrk="0" hangingPunct="0">
              <a:defRPr sz="3200">
                <a:solidFill>
                  <a:schemeClr val="tx1"/>
                </a:solidFill>
                <a:latin typeface="VNI-Times" pitchFamily="2" charset="0"/>
              </a:defRPr>
            </a:lvl4pPr>
            <a:lvl5pPr marL="2057400" indent="-228600" eaLnBrk="0" hangingPunct="0">
              <a:defRPr sz="3200">
                <a:solidFill>
                  <a:schemeClr val="tx1"/>
                </a:solidFill>
                <a:latin typeface="VNI-Times" pitchFamily="2" charset="0"/>
              </a:defRPr>
            </a:lvl5pPr>
            <a:lvl6pPr marL="2514600" indent="-228600" algn="ctr" eaLnBrk="0" fontAlgn="base" hangingPunct="0">
              <a:spcBef>
                <a:spcPct val="0"/>
              </a:spcBef>
              <a:spcAft>
                <a:spcPct val="0"/>
              </a:spcAft>
              <a:defRPr sz="3200">
                <a:solidFill>
                  <a:schemeClr val="tx1"/>
                </a:solidFill>
                <a:latin typeface="VNI-Times" pitchFamily="2" charset="0"/>
              </a:defRPr>
            </a:lvl6pPr>
            <a:lvl7pPr marL="2971800" indent="-228600" algn="ctr" eaLnBrk="0" fontAlgn="base" hangingPunct="0">
              <a:spcBef>
                <a:spcPct val="0"/>
              </a:spcBef>
              <a:spcAft>
                <a:spcPct val="0"/>
              </a:spcAft>
              <a:defRPr sz="3200">
                <a:solidFill>
                  <a:schemeClr val="tx1"/>
                </a:solidFill>
                <a:latin typeface="VNI-Times" pitchFamily="2" charset="0"/>
              </a:defRPr>
            </a:lvl7pPr>
            <a:lvl8pPr marL="3429000" indent="-228600" algn="ctr" eaLnBrk="0" fontAlgn="base" hangingPunct="0">
              <a:spcBef>
                <a:spcPct val="0"/>
              </a:spcBef>
              <a:spcAft>
                <a:spcPct val="0"/>
              </a:spcAft>
              <a:defRPr sz="3200">
                <a:solidFill>
                  <a:schemeClr val="tx1"/>
                </a:solidFill>
                <a:latin typeface="VNI-Times" pitchFamily="2" charset="0"/>
              </a:defRPr>
            </a:lvl8pPr>
            <a:lvl9pPr marL="3886200" indent="-228600" algn="ctr" eaLnBrk="0" fontAlgn="base" hangingPunct="0">
              <a:spcBef>
                <a:spcPct val="0"/>
              </a:spcBef>
              <a:spcAft>
                <a:spcPct val="0"/>
              </a:spcAft>
              <a:defRPr sz="3200">
                <a:solidFill>
                  <a:schemeClr val="tx1"/>
                </a:solidFill>
                <a:latin typeface="VNI-Times" pitchFamily="2" charset="0"/>
              </a:defRPr>
            </a:lvl9pPr>
          </a:lstStyle>
          <a:p>
            <a:pPr eaLnBrk="1" hangingPunct="1">
              <a:spcBef>
                <a:spcPct val="50000"/>
              </a:spcBef>
              <a:defRPr/>
            </a:pPr>
            <a:r>
              <a:rPr lang="en-US" sz="8400" b="1">
                <a:solidFill>
                  <a:srgbClr val="FF0000"/>
                </a:solidFill>
                <a:latin typeface="Times New Roman" panose="02020603050405020304" pitchFamily="18" charset="0"/>
                <a:cs typeface="Times New Roman" panose="02020603050405020304" pitchFamily="18" charset="0"/>
              </a:rPr>
              <a:t>Cấp 9: Gió dữ</a:t>
            </a:r>
          </a:p>
        </p:txBody>
      </p:sp>
    </p:spTree>
  </p:cSld>
  <p:clrMapOvr>
    <a:masterClrMapping/>
  </p:clrMapOvr>
  <p:transition>
    <p:cover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withEffect">
                                  <p:stCondLst>
                                    <p:cond delay="0"/>
                                  </p:stCondLst>
                                  <p:childTnLst>
                                    <p:set>
                                      <p:cBhvr>
                                        <p:cTn id="6" dur="1" fill="hold">
                                          <p:stCondLst>
                                            <p:cond delay="0"/>
                                          </p:stCondLst>
                                        </p:cTn>
                                        <p:tgtEl>
                                          <p:spTgt spid="13315"/>
                                        </p:tgtEl>
                                        <p:attrNameLst>
                                          <p:attrName>style.visibility</p:attrName>
                                        </p:attrNameLst>
                                      </p:cBhvr>
                                      <p:to>
                                        <p:strVal val="visible"/>
                                      </p:to>
                                    </p:set>
                                    <p:animEffect transition="in" filter="wipe(down)">
                                      <p:cBhvr>
                                        <p:cTn id="7" dur="500"/>
                                        <p:tgtEl>
                                          <p:spTgt spid="13315"/>
                                        </p:tgtEl>
                                      </p:cBhvr>
                                    </p:animEffect>
                                  </p:childTnLst>
                                </p:cTn>
                              </p:par>
                            </p:childTnLst>
                          </p:cTn>
                        </p:par>
                        <p:par>
                          <p:cTn id="8" fill="hold" nodeType="afterGroup">
                            <p:stCondLst>
                              <p:cond delay="500"/>
                            </p:stCondLst>
                            <p:childTnLst>
                              <p:par>
                                <p:cTn id="9" presetID="52" presetClass="entr" presetSubtype="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Scale>
                                      <p:cBhvr>
                                        <p:cTn id="11" dur="1000" decel="50000" fill="hold">
                                          <p:stCondLst>
                                            <p:cond delay="0"/>
                                          </p:stCondLst>
                                        </p:cTn>
                                        <p:tgtEl>
                                          <p:spTgt spid="1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2" dur="1000" decel="50000" fill="hold">
                                          <p:stCondLst>
                                            <p:cond delay="0"/>
                                          </p:stCondLst>
                                        </p:cTn>
                                        <p:tgtEl>
                                          <p:spTgt spid="17"/>
                                        </p:tgtEl>
                                        <p:attrNameLst>
                                          <p:attrName>ppt_x</p:attrName>
                                          <p:attrName>ppt_y</p:attrName>
                                        </p:attrNameLst>
                                      </p:cBhvr>
                                    </p:animMotion>
                                    <p:animEffect transition="in" filter="fade">
                                      <p:cBhvr>
                                        <p:cTn id="13" dur="1000"/>
                                        <p:tgtEl>
                                          <p:spTgt spid="17"/>
                                        </p:tgtEl>
                                      </p:cBhvr>
                                    </p:animEffect>
                                  </p:childTnLst>
                                  <p:subTnLst>
                                    <p:audio>
                                      <p:cMediaNode>
                                        <p:cTn display="0" masterRel="sameClick">
                                          <p:stCondLst>
                                            <p:cond evt="begin" delay="0">
                                              <p:tn val="9"/>
                                            </p:cond>
                                          </p:stCondLst>
                                          <p:endCondLst>
                                            <p:cond evt="onStopAudio" delay="0">
                                              <p:tgtEl>
                                                <p:sldTgt/>
                                              </p:tgtEl>
                                            </p:cond>
                                          </p:endCondLst>
                                        </p:cTn>
                                        <p:tgtEl>
                                          <p:sndTgt r:embed="rId2" name="cashreg.wav"/>
                                        </p:tgtEl>
                                      </p:cMediaNode>
                                    </p:audio>
                                  </p:subTnLst>
                                </p:cTn>
                              </p:par>
                              <p:par>
                                <p:cTn id="14" presetID="3" presetClass="entr" presetSubtype="1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linds(horizontal)">
                                      <p:cBhvr>
                                        <p:cTn id="16" dur="500"/>
                                        <p:tgtEl>
                                          <p:spTgt spid="10"/>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blinds(horizontal)">
                                      <p:cBhvr>
                                        <p:cTn id="21" dur="500"/>
                                        <p:tgtEl>
                                          <p:spTgt spid="15"/>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linds(horizontal)">
                                      <p:cBhvr>
                                        <p:cTn id="24" dur="500"/>
                                        <p:tgtEl>
                                          <p:spTgt spid="11"/>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blinds(horizontal)">
                                      <p:cBhvr>
                                        <p:cTn id="29" dur="500"/>
                                        <p:tgtEl>
                                          <p:spTgt spid="16"/>
                                        </p:tgtEl>
                                      </p:cBhvr>
                                    </p:animEffect>
                                  </p:childTnLst>
                                </p:cTn>
                              </p:par>
                              <p:par>
                                <p:cTn id="30" presetID="3" presetClass="entr" presetSubtype="1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linds(horizontal)">
                                      <p:cBhvr>
                                        <p:cTn id="32" dur="500"/>
                                        <p:tgtEl>
                                          <p:spTgt spid="12"/>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8" presetClass="entr" presetSubtype="16"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diamond(in)">
                                      <p:cBhvr>
                                        <p:cTn id="37" dur="500"/>
                                        <p:tgtEl>
                                          <p:spTgt spid="14"/>
                                        </p:tgtEl>
                                      </p:cBhvr>
                                    </p:animEffect>
                                  </p:childTnLst>
                                </p:cTn>
                              </p:par>
                              <p:par>
                                <p:cTn id="38" presetID="8" presetClass="entr" presetSubtype="16" fill="hold" grpId="0"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diamond(in)">
                                      <p:cBhvr>
                                        <p:cTn id="4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P spid="16" grpId="0" animBg="1"/>
      <p:bldP spid="1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7" name="Text Box 7"/>
          <p:cNvSpPr txBox="1">
            <a:spLocks noChangeArrowheads="1"/>
          </p:cNvSpPr>
          <p:nvPr/>
        </p:nvSpPr>
        <p:spPr bwMode="auto">
          <a:xfrm>
            <a:off x="0" y="4608513"/>
            <a:ext cx="5849938" cy="76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0678" tIns="80339" rIns="160678" bIns="80339">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a:spcBef>
                <a:spcPct val="50000"/>
              </a:spcBef>
            </a:pPr>
            <a:r>
              <a:rPr lang="en-US" altLang="en-US" sz="3900" b="1" dirty="0" smtClean="0">
                <a:solidFill>
                  <a:srgbClr val="0000FF"/>
                </a:solidFill>
                <a:latin typeface="Times New Roman" panose="02020603050405020304" pitchFamily="18" charset="0"/>
                <a:cs typeface="Times New Roman" panose="02020603050405020304" pitchFamily="18" charset="0"/>
              </a:rPr>
              <a:t>Cấp 0: Trời lặng gió</a:t>
            </a:r>
            <a:endParaRPr lang="en-US" altLang="en-US" sz="3900" b="1" dirty="0">
              <a:solidFill>
                <a:srgbClr val="0000FF"/>
              </a:solidFill>
              <a:latin typeface="Times New Roman" panose="02020603050405020304" pitchFamily="18" charset="0"/>
              <a:cs typeface="Times New Roman" panose="02020603050405020304" pitchFamily="18" charset="0"/>
            </a:endParaRPr>
          </a:p>
        </p:txBody>
      </p:sp>
      <p:pic>
        <p:nvPicPr>
          <p:cNvPr id="15363" name="Picture 3" descr="tinhphan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0"/>
            <a:ext cx="6151563" cy="438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AutoShape 4">
            <a:hlinkClick r:id="rId8" action="ppaction://hlinksldjump" highlightClick="1"/>
          </p:cNvPr>
          <p:cNvSpPr>
            <a:spLocks noChangeArrowheads="1"/>
          </p:cNvSpPr>
          <p:nvPr/>
        </p:nvSpPr>
        <p:spPr bwMode="auto">
          <a:xfrm>
            <a:off x="17102138" y="9555163"/>
            <a:ext cx="900112" cy="561975"/>
          </a:xfrm>
          <a:prstGeom prst="actionButtonBackPrevious">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60678" tIns="80339" rIns="160678" bIns="80339" anchor="ctr"/>
          <a:lstStyle/>
          <a:p>
            <a:pPr eaLnBrk="0" hangingPunct="0"/>
            <a:endParaRPr lang="en-GB" altLang="en-US">
              <a:latin typeface="Times New Roman" panose="02020603050405020304" pitchFamily="18" charset="0"/>
              <a:cs typeface="Times New Roman" panose="02020603050405020304" pitchFamily="18" charset="0"/>
            </a:endParaRPr>
          </a:p>
        </p:txBody>
      </p:sp>
      <p:pic>
        <p:nvPicPr>
          <p:cNvPr id="13315" name="MVI_0608.MOV">
            <a:hlinkClick r:id="" action="ppaction://media"/>
          </p:cNvPr>
          <p:cNvPicPr>
            <a:picLocks noRot="1" noChangeAspect="1" noChangeArrowheads="1"/>
          </p:cNvPicPr>
          <p:nvPr>
            <a:videoFile r:link="rId1"/>
          </p:nvPr>
        </p:nvPicPr>
        <p:blipFill>
          <a:blip r:embed="rId9" cstate="print">
            <a:extLst>
              <a:ext uri="{28A0092B-C50C-407E-A947-70E740481C1C}">
                <a14:useLocalDpi xmlns:a14="http://schemas.microsoft.com/office/drawing/2010/main" val="0"/>
              </a:ext>
            </a:extLst>
          </a:blip>
          <a:srcRect/>
          <a:stretch>
            <a:fillRect/>
          </a:stretch>
        </p:blipFill>
        <p:spPr bwMode="auto">
          <a:xfrm>
            <a:off x="6151563" y="0"/>
            <a:ext cx="5700712" cy="438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Box 7"/>
          <p:cNvSpPr txBox="1">
            <a:spLocks noChangeArrowheads="1"/>
          </p:cNvSpPr>
          <p:nvPr/>
        </p:nvSpPr>
        <p:spPr bwMode="auto">
          <a:xfrm>
            <a:off x="6000750" y="4608513"/>
            <a:ext cx="5849938" cy="76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0678" tIns="80339" rIns="160678" bIns="80339">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a:spcBef>
                <a:spcPct val="50000"/>
              </a:spcBef>
            </a:pPr>
            <a:r>
              <a:rPr lang="en-US" altLang="en-US" sz="3900" b="1" dirty="0" smtClean="0">
                <a:solidFill>
                  <a:srgbClr val="0000FF"/>
                </a:solidFill>
                <a:latin typeface="Times New Roman" panose="02020603050405020304" pitchFamily="18" charset="0"/>
                <a:cs typeface="Times New Roman" panose="02020603050405020304" pitchFamily="18" charset="0"/>
              </a:rPr>
              <a:t>Cấp 2: Gió nhỏ</a:t>
            </a:r>
            <a:endParaRPr lang="en-US" altLang="en-US" sz="3900" dirty="0">
              <a:solidFill>
                <a:srgbClr val="0000FF"/>
              </a:solidFill>
              <a:latin typeface="Times New Roman" panose="02020603050405020304" pitchFamily="18" charset="0"/>
              <a:cs typeface="Times New Roman" panose="02020603050405020304" pitchFamily="18" charset="0"/>
            </a:endParaRPr>
          </a:p>
        </p:txBody>
      </p:sp>
      <p:pic>
        <p:nvPicPr>
          <p:cNvPr id="14340" name="MVI_0606.MOV">
            <a:hlinkClick r:id="" action="ppaction://media"/>
          </p:cNvPr>
          <p:cNvPicPr>
            <a:picLocks noRot="1" noChangeAspect="1" noChangeArrowheads="1"/>
          </p:cNvPicPr>
          <p:nvPr>
            <a:videoFile r:link="rId2"/>
          </p:nvPr>
        </p:nvPicPr>
        <p:blipFill>
          <a:blip r:embed="rId10" cstate="print">
            <a:extLst>
              <a:ext uri="{28A0092B-C50C-407E-A947-70E740481C1C}">
                <a14:useLocalDpi xmlns:a14="http://schemas.microsoft.com/office/drawing/2010/main" val="0"/>
              </a:ext>
            </a:extLst>
          </a:blip>
          <a:srcRect/>
          <a:stretch>
            <a:fillRect/>
          </a:stretch>
        </p:blipFill>
        <p:spPr bwMode="auto">
          <a:xfrm>
            <a:off x="11850688" y="0"/>
            <a:ext cx="6151562" cy="438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9" name="Text Box 9"/>
          <p:cNvSpPr txBox="1">
            <a:spLocks noChangeArrowheads="1"/>
          </p:cNvSpPr>
          <p:nvPr/>
        </p:nvSpPr>
        <p:spPr bwMode="auto">
          <a:xfrm>
            <a:off x="12450763" y="4608513"/>
            <a:ext cx="5551487" cy="76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0678" tIns="80339" rIns="160678" bIns="80339">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a:spcBef>
                <a:spcPct val="50000"/>
              </a:spcBef>
            </a:pPr>
            <a:r>
              <a:rPr lang="en-US" altLang="en-US" sz="3900" b="1" dirty="0" smtClean="0">
                <a:solidFill>
                  <a:srgbClr val="0000FF"/>
                </a:solidFill>
                <a:latin typeface="Times New Roman" panose="02020603050405020304" pitchFamily="18" charset="0"/>
                <a:cs typeface="Times New Roman" panose="02020603050405020304" pitchFamily="18" charset="0"/>
              </a:rPr>
              <a:t>Câp 5: Gió khá mạnh</a:t>
            </a:r>
            <a:endParaRPr lang="en-US" altLang="en-US" sz="3900" dirty="0">
              <a:solidFill>
                <a:srgbClr val="0000FF"/>
              </a:solidFill>
              <a:latin typeface="Times New Roman" panose="02020603050405020304" pitchFamily="18" charset="0"/>
              <a:cs typeface="Times New Roman" panose="02020603050405020304" pitchFamily="18" charset="0"/>
            </a:endParaRPr>
          </a:p>
        </p:txBody>
      </p:sp>
      <p:pic>
        <p:nvPicPr>
          <p:cNvPr id="3" name="videoplayback_26 (1).mpg">
            <a:hlinkClick r:id="" action="ppaction://media"/>
          </p:cNvPr>
          <p:cNvPicPr>
            <a:picLocks noRot="1" noChangeAspect="1" noChangeArrowheads="1"/>
          </p:cNvPicPr>
          <p:nvPr>
            <a:videoFile r:link="rId3"/>
          </p:nvPr>
        </p:nvPicPr>
        <p:blipFill>
          <a:blip r:embed="rId11" cstate="print">
            <a:extLst>
              <a:ext uri="{28A0092B-C50C-407E-A947-70E740481C1C}">
                <a14:useLocalDpi xmlns:a14="http://schemas.microsoft.com/office/drawing/2010/main" val="0"/>
              </a:ext>
            </a:extLst>
          </a:blip>
          <a:srcRect/>
          <a:stretch>
            <a:fillRect/>
          </a:stretch>
        </p:blipFill>
        <p:spPr bwMode="auto">
          <a:xfrm>
            <a:off x="0" y="5395913"/>
            <a:ext cx="6151563" cy="393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1" name="Text Box 11"/>
          <p:cNvSpPr txBox="1">
            <a:spLocks noChangeArrowheads="1"/>
          </p:cNvSpPr>
          <p:nvPr/>
        </p:nvSpPr>
        <p:spPr bwMode="auto">
          <a:xfrm>
            <a:off x="0" y="9351963"/>
            <a:ext cx="5400675" cy="70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0678" tIns="80339" rIns="160678" bIns="80339">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a:spcBef>
                <a:spcPct val="50000"/>
              </a:spcBef>
            </a:pPr>
            <a:r>
              <a:rPr lang="en-US" altLang="en-US" sz="3500" b="1" dirty="0" smtClean="0">
                <a:solidFill>
                  <a:srgbClr val="0000FF"/>
                </a:solidFill>
                <a:latin typeface="Times New Roman" panose="02020603050405020304" pitchFamily="18" charset="0"/>
                <a:cs typeface="Times New Roman" panose="02020603050405020304" pitchFamily="18" charset="0"/>
              </a:rPr>
              <a:t>Cấp 7: Gió to</a:t>
            </a:r>
            <a:endParaRPr lang="en-US" altLang="en-US" sz="3500" dirty="0">
              <a:solidFill>
                <a:srgbClr val="0000FF"/>
              </a:solidFill>
              <a:latin typeface="Times New Roman" panose="02020603050405020304" pitchFamily="18" charset="0"/>
              <a:cs typeface="Times New Roman" panose="02020603050405020304" pitchFamily="18" charset="0"/>
            </a:endParaRPr>
          </a:p>
        </p:txBody>
      </p:sp>
      <p:sp>
        <p:nvSpPr>
          <p:cNvPr id="16386" name="Text Box 2"/>
          <p:cNvSpPr txBox="1">
            <a:spLocks noChangeArrowheads="1"/>
          </p:cNvSpPr>
          <p:nvPr/>
        </p:nvSpPr>
        <p:spPr bwMode="auto">
          <a:xfrm>
            <a:off x="5249863" y="9351963"/>
            <a:ext cx="76517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0678" tIns="80339" rIns="160678" bIns="80339">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a:spcBef>
                <a:spcPct val="50000"/>
              </a:spcBef>
            </a:pPr>
            <a:r>
              <a:rPr lang="en-US" altLang="en-US" sz="3900" b="1" dirty="0" smtClean="0">
                <a:solidFill>
                  <a:srgbClr val="0000FF"/>
                </a:solidFill>
                <a:latin typeface="Times New Roman" panose="02020603050405020304" pitchFamily="18" charset="0"/>
                <a:cs typeface="Times New Roman" panose="02020603050405020304" pitchFamily="18" charset="0"/>
              </a:rPr>
              <a:t>Cấp 9: Gió dữ</a:t>
            </a:r>
            <a:endParaRPr lang="en-US" altLang="en-US" sz="3900" b="1" dirty="0">
              <a:solidFill>
                <a:srgbClr val="0000FF"/>
              </a:solidFill>
              <a:latin typeface="Times New Roman" panose="02020603050405020304" pitchFamily="18" charset="0"/>
              <a:cs typeface="Times New Roman" panose="02020603050405020304" pitchFamily="18" charset="0"/>
            </a:endParaRPr>
          </a:p>
        </p:txBody>
      </p:sp>
      <p:pic>
        <p:nvPicPr>
          <p:cNvPr id="16387" name="videoplayback_26.mpg">
            <a:hlinkClick r:id="" action="ppaction://media"/>
          </p:cNvPr>
          <p:cNvPicPr>
            <a:picLocks noRot="1" noChangeAspect="1" noChangeArrowheads="1"/>
          </p:cNvPicPr>
          <p:nvPr>
            <a:videoFile r:link="rId4"/>
          </p:nvPr>
        </p:nvPicPr>
        <p:blipFill>
          <a:blip r:embed="rId12" cstate="print">
            <a:extLst>
              <a:ext uri="{28A0092B-C50C-407E-A947-70E740481C1C}">
                <a14:useLocalDpi xmlns:a14="http://schemas.microsoft.com/office/drawing/2010/main" val="0"/>
              </a:ext>
            </a:extLst>
          </a:blip>
          <a:srcRect/>
          <a:stretch>
            <a:fillRect/>
          </a:stretch>
        </p:blipFill>
        <p:spPr bwMode="auto">
          <a:xfrm>
            <a:off x="6151563" y="5395913"/>
            <a:ext cx="5700712" cy="393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videoplayback_25 (1).mpg">
            <a:hlinkClick r:id="" action="ppaction://media"/>
          </p:cNvPr>
          <p:cNvPicPr>
            <a:picLocks noRot="1" noChangeAspect="1" noChangeArrowheads="1"/>
          </p:cNvPicPr>
          <p:nvPr>
            <a:videoFile r:link="rId5"/>
          </p:nvPr>
        </p:nvPicPr>
        <p:blipFill>
          <a:blip r:embed="rId13" cstate="print">
            <a:extLst>
              <a:ext uri="{28A0092B-C50C-407E-A947-70E740481C1C}">
                <a14:useLocalDpi xmlns:a14="http://schemas.microsoft.com/office/drawing/2010/main" val="0"/>
              </a:ext>
            </a:extLst>
          </a:blip>
          <a:srcRect/>
          <a:stretch>
            <a:fillRect/>
          </a:stretch>
        </p:blipFill>
        <p:spPr bwMode="auto">
          <a:xfrm>
            <a:off x="11850688" y="5395913"/>
            <a:ext cx="6151562" cy="393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5" name="Text Box 15"/>
          <p:cNvSpPr txBox="1">
            <a:spLocks noChangeArrowheads="1"/>
          </p:cNvSpPr>
          <p:nvPr/>
        </p:nvSpPr>
        <p:spPr bwMode="auto">
          <a:xfrm>
            <a:off x="11850688" y="9351963"/>
            <a:ext cx="6751637"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60678" tIns="80339" rIns="160678" bIns="80339">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a:spcBef>
                <a:spcPct val="50000"/>
              </a:spcBef>
            </a:pPr>
            <a:r>
              <a:rPr lang="en-US" altLang="en-US" sz="3900" b="1">
                <a:solidFill>
                  <a:srgbClr val="0000FF"/>
                </a:solidFill>
                <a:latin typeface="Times New Roman" panose="02020603050405020304" pitchFamily="18" charset="0"/>
                <a:cs typeface="Times New Roman" panose="02020603050405020304" pitchFamily="18" charset="0"/>
              </a:rPr>
              <a:t>Cấp 12 : Bão lớn</a:t>
            </a:r>
            <a:endParaRPr lang="en-US" altLang="en-US" sz="3900">
              <a:solidFill>
                <a:srgbClr val="0000FF"/>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247"/>
                                        </p:tgtEl>
                                        <p:attrNameLst>
                                          <p:attrName>style.visibility</p:attrName>
                                        </p:attrNameLst>
                                      </p:cBhvr>
                                      <p:to>
                                        <p:strVal val="visible"/>
                                      </p:to>
                                    </p:set>
                                    <p:anim calcmode="lin" valueType="num">
                                      <p:cBhvr additive="base">
                                        <p:cTn id="7" dur="500" fill="hold"/>
                                        <p:tgtEl>
                                          <p:spTgt spid="10247"/>
                                        </p:tgtEl>
                                        <p:attrNameLst>
                                          <p:attrName>ppt_x</p:attrName>
                                        </p:attrNameLst>
                                      </p:cBhvr>
                                      <p:tavLst>
                                        <p:tav tm="0">
                                          <p:val>
                                            <p:strVal val="#ppt_x"/>
                                          </p:val>
                                        </p:tav>
                                        <p:tav tm="100000">
                                          <p:val>
                                            <p:strVal val="#ppt_x"/>
                                          </p:val>
                                        </p:tav>
                                      </p:tavLst>
                                    </p:anim>
                                    <p:anim calcmode="lin" valueType="num">
                                      <p:cBhvr additive="base">
                                        <p:cTn id="8" dur="500" fill="hold"/>
                                        <p:tgtEl>
                                          <p:spTgt spid="10247"/>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249"/>
                                        </p:tgtEl>
                                        <p:attrNameLst>
                                          <p:attrName>style.visibility</p:attrName>
                                        </p:attrNameLst>
                                      </p:cBhvr>
                                      <p:to>
                                        <p:strVal val="visible"/>
                                      </p:to>
                                    </p:set>
                                    <p:anim calcmode="lin" valueType="num">
                                      <p:cBhvr additive="base">
                                        <p:cTn id="19" dur="500" fill="hold"/>
                                        <p:tgtEl>
                                          <p:spTgt spid="10249"/>
                                        </p:tgtEl>
                                        <p:attrNameLst>
                                          <p:attrName>ppt_x</p:attrName>
                                        </p:attrNameLst>
                                      </p:cBhvr>
                                      <p:tavLst>
                                        <p:tav tm="0">
                                          <p:val>
                                            <p:strVal val="#ppt_x"/>
                                          </p:val>
                                        </p:tav>
                                        <p:tav tm="100000">
                                          <p:val>
                                            <p:strVal val="#ppt_x"/>
                                          </p:val>
                                        </p:tav>
                                      </p:tavLst>
                                    </p:anim>
                                    <p:anim calcmode="lin" valueType="num">
                                      <p:cBhvr additive="base">
                                        <p:cTn id="20" dur="500" fill="hold"/>
                                        <p:tgtEl>
                                          <p:spTgt spid="10249"/>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251"/>
                                        </p:tgtEl>
                                        <p:attrNameLst>
                                          <p:attrName>style.visibility</p:attrName>
                                        </p:attrNameLst>
                                      </p:cBhvr>
                                      <p:to>
                                        <p:strVal val="visible"/>
                                      </p:to>
                                    </p:set>
                                    <p:anim calcmode="lin" valueType="num">
                                      <p:cBhvr additive="base">
                                        <p:cTn id="25" dur="500" fill="hold"/>
                                        <p:tgtEl>
                                          <p:spTgt spid="10251"/>
                                        </p:tgtEl>
                                        <p:attrNameLst>
                                          <p:attrName>ppt_x</p:attrName>
                                        </p:attrNameLst>
                                      </p:cBhvr>
                                      <p:tavLst>
                                        <p:tav tm="0">
                                          <p:val>
                                            <p:strVal val="#ppt_x"/>
                                          </p:val>
                                        </p:tav>
                                        <p:tav tm="100000">
                                          <p:val>
                                            <p:strVal val="#ppt_x"/>
                                          </p:val>
                                        </p:tav>
                                      </p:tavLst>
                                    </p:anim>
                                    <p:anim calcmode="lin" valueType="num">
                                      <p:cBhvr additive="base">
                                        <p:cTn id="26" dur="500" fill="hold"/>
                                        <p:tgtEl>
                                          <p:spTgt spid="10251"/>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6386"/>
                                        </p:tgtEl>
                                        <p:attrNameLst>
                                          <p:attrName>style.visibility</p:attrName>
                                        </p:attrNameLst>
                                      </p:cBhvr>
                                      <p:to>
                                        <p:strVal val="visible"/>
                                      </p:to>
                                    </p:set>
                                    <p:anim calcmode="lin" valueType="num">
                                      <p:cBhvr additive="base">
                                        <p:cTn id="31" dur="500" fill="hold"/>
                                        <p:tgtEl>
                                          <p:spTgt spid="16386"/>
                                        </p:tgtEl>
                                        <p:attrNameLst>
                                          <p:attrName>ppt_x</p:attrName>
                                        </p:attrNameLst>
                                      </p:cBhvr>
                                      <p:tavLst>
                                        <p:tav tm="0">
                                          <p:val>
                                            <p:strVal val="#ppt_x"/>
                                          </p:val>
                                        </p:tav>
                                        <p:tav tm="100000">
                                          <p:val>
                                            <p:strVal val="#ppt_x"/>
                                          </p:val>
                                        </p:tav>
                                      </p:tavLst>
                                    </p:anim>
                                    <p:anim calcmode="lin" valueType="num">
                                      <p:cBhvr additive="base">
                                        <p:cTn id="32" dur="500" fill="hold"/>
                                        <p:tgtEl>
                                          <p:spTgt spid="16386"/>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255"/>
                                        </p:tgtEl>
                                        <p:attrNameLst>
                                          <p:attrName>style.visibility</p:attrName>
                                        </p:attrNameLst>
                                      </p:cBhvr>
                                      <p:to>
                                        <p:strVal val="visible"/>
                                      </p:to>
                                    </p:set>
                                    <p:anim calcmode="lin" valueType="num">
                                      <p:cBhvr additive="base">
                                        <p:cTn id="37" dur="500" fill="hold"/>
                                        <p:tgtEl>
                                          <p:spTgt spid="10255"/>
                                        </p:tgtEl>
                                        <p:attrNameLst>
                                          <p:attrName>ppt_x</p:attrName>
                                        </p:attrNameLst>
                                      </p:cBhvr>
                                      <p:tavLst>
                                        <p:tav tm="0">
                                          <p:val>
                                            <p:strVal val="#ppt_x"/>
                                          </p:val>
                                        </p:tav>
                                        <p:tav tm="100000">
                                          <p:val>
                                            <p:strVal val="#ppt_x"/>
                                          </p:val>
                                        </p:tav>
                                      </p:tavLst>
                                    </p:anim>
                                    <p:anim calcmode="lin" valueType="num">
                                      <p:cBhvr additive="base">
                                        <p:cTn id="38" dur="500" fill="hold"/>
                                        <p:tgtEl>
                                          <p:spTgt spid="1025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p:cTn id="39" fill="hold" display="0">
                  <p:stCondLst>
                    <p:cond delay="indefinite"/>
                  </p:stCondLst>
                  <p:endCondLst>
                    <p:cond evt="onNext" delay="0">
                      <p:tgtEl>
                        <p:sldTgt/>
                      </p:tgtEl>
                    </p:cond>
                    <p:cond evt="onPrev" delay="0">
                      <p:tgtEl>
                        <p:sldTgt/>
                      </p:tgtEl>
                    </p:cond>
                  </p:endCondLst>
                </p:cTn>
                <p:tgtEl>
                  <p:spTgt spid="13315"/>
                </p:tgtEl>
              </p:cMediaNode>
            </p:video>
            <p:video>
              <p:cMediaNode>
                <p:cTn id="40" fill="hold" display="0">
                  <p:stCondLst>
                    <p:cond delay="indefinite"/>
                  </p:stCondLst>
                  <p:endCondLst>
                    <p:cond evt="onNext" delay="0">
                      <p:tgtEl>
                        <p:sldTgt/>
                      </p:tgtEl>
                    </p:cond>
                    <p:cond evt="onPrev" delay="0">
                      <p:tgtEl>
                        <p:sldTgt/>
                      </p:tgtEl>
                    </p:cond>
                  </p:endCondLst>
                </p:cTn>
                <p:tgtEl>
                  <p:spTgt spid="14340"/>
                </p:tgtEl>
              </p:cMediaNode>
            </p:video>
            <p:video>
              <p:cMediaNode>
                <p:cTn id="41" fill="hold" display="0">
                  <p:stCondLst>
                    <p:cond delay="indefinite"/>
                  </p:stCondLst>
                  <p:endCondLst>
                    <p:cond evt="onNext" delay="0">
                      <p:tgtEl>
                        <p:sldTgt/>
                      </p:tgtEl>
                    </p:cond>
                    <p:cond evt="onPrev" delay="0">
                      <p:tgtEl>
                        <p:sldTgt/>
                      </p:tgtEl>
                    </p:cond>
                  </p:endCondLst>
                </p:cTn>
                <p:tgtEl>
                  <p:spTgt spid="3"/>
                </p:tgtEl>
              </p:cMediaNode>
            </p:video>
            <p:video>
              <p:cMediaNode>
                <p:cTn id="42" fill="hold" display="0">
                  <p:stCondLst>
                    <p:cond delay="indefinite"/>
                  </p:stCondLst>
                  <p:endCondLst>
                    <p:cond evt="onNext" delay="0">
                      <p:tgtEl>
                        <p:sldTgt/>
                      </p:tgtEl>
                    </p:cond>
                    <p:cond evt="onPrev" delay="0">
                      <p:tgtEl>
                        <p:sldTgt/>
                      </p:tgtEl>
                    </p:cond>
                  </p:endCondLst>
                </p:cTn>
                <p:tgtEl>
                  <p:spTgt spid="16387"/>
                </p:tgtEl>
              </p:cMediaNode>
            </p:video>
            <p:video>
              <p:cMediaNode>
                <p:cTn id="43" fill="hold" display="0">
                  <p:stCondLst>
                    <p:cond delay="indefinite"/>
                  </p:stCondLst>
                  <p:endCondLst>
                    <p:cond evt="onNext" delay="0">
                      <p:tgtEl>
                        <p:sldTgt/>
                      </p:tgtEl>
                    </p:cond>
                    <p:cond evt="onPrev" delay="0">
                      <p:tgtEl>
                        <p:sldTgt/>
                      </p:tgtEl>
                    </p:cond>
                  </p:endCondLst>
                </p:cTn>
                <p:tgtEl>
                  <p:spTgt spid="17411"/>
                </p:tgtEl>
              </p:cMediaNode>
            </p:video>
          </p:childTnLst>
        </p:cTn>
      </p:par>
    </p:tnLst>
    <p:bldLst>
      <p:bldP spid="10247" grpId="0"/>
      <p:bldP spid="2" grpId="0"/>
      <p:bldP spid="10249" grpId="0"/>
      <p:bldP spid="10251" grpId="0"/>
      <p:bldP spid="16386" grpId="0"/>
      <p:bldP spid="10255"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PRESENTER" val="498a96d221d9b91be83b7b0b25d5b1e1a37ec80"/>
</p:tagLst>
</file>

<file path=ppt/tags/tag2.xml><?xml version="1.0" encoding="utf-8"?>
<p:tagLst xmlns:a="http://schemas.openxmlformats.org/drawingml/2006/main" xmlns:r="http://schemas.openxmlformats.org/officeDocument/2006/relationships" xmlns:p="http://schemas.openxmlformats.org/presentationml/2006/main">
  <p:tag name="TIMING" val="|1.8"/>
</p:tagLst>
</file>

<file path=ppt/tags/tag3.xml><?xml version="1.0" encoding="utf-8"?>
<p:tagLst xmlns:a="http://schemas.openxmlformats.org/drawingml/2006/main" xmlns:r="http://schemas.openxmlformats.org/officeDocument/2006/relationships" xmlns:p="http://schemas.openxmlformats.org/presentationml/2006/main">
  <p:tag name="TIMING" val="|1.8"/>
</p:tagLst>
</file>

<file path=ppt/tags/tag4.xml><?xml version="1.0" encoding="utf-8"?>
<p:tagLst xmlns:a="http://schemas.openxmlformats.org/drawingml/2006/main" xmlns:r="http://schemas.openxmlformats.org/officeDocument/2006/relationships" xmlns:p="http://schemas.openxmlformats.org/presentationml/2006/main">
  <p:tag name="TIMING" val="|1.8"/>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ags/tag6.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BAI 38 GIO NHẸ, GIÓ MẠNH CÁCH PHỒNG CHỐNG BÃO">
  <a:themeElements>
    <a:clrScheme name="Custom 3">
      <a:dk1>
        <a:sysClr val="windowText" lastClr="000000"/>
      </a:dk1>
      <a:lt1>
        <a:sysClr val="window" lastClr="FFFFFF"/>
      </a:lt1>
      <a:dk2>
        <a:srgbClr val="DEE4CA"/>
      </a:dk2>
      <a:lt2>
        <a:srgbClr val="FEFAC9"/>
      </a:lt2>
      <a:accent1>
        <a:srgbClr val="C9D2BD"/>
      </a:accent1>
      <a:accent2>
        <a:srgbClr val="FAF1D4"/>
      </a:accent2>
      <a:accent3>
        <a:srgbClr val="F5E4A9"/>
      </a:accent3>
      <a:accent4>
        <a:srgbClr val="D092A7"/>
      </a:accent4>
      <a:accent5>
        <a:srgbClr val="9C85C0"/>
      </a:accent5>
      <a:accent6>
        <a:srgbClr val="809EC2"/>
      </a:accent6>
      <a:hlink>
        <a:srgbClr val="D1BCE1"/>
      </a:hlink>
      <a:folHlink>
        <a:srgbClr val="E5E1E1"/>
      </a:folHlink>
    </a:clrScheme>
    <a:fontScheme name="Winter">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Winter">
      <a:fillStyleLst>
        <a:solidFill>
          <a:schemeClr val="phClr"/>
        </a:solidFill>
        <a:gradFill rotWithShape="1">
          <a:gsLst>
            <a:gs pos="0">
              <a:schemeClr val="phClr">
                <a:tint val="70000"/>
                <a:lumMod val="110000"/>
              </a:schemeClr>
            </a:gs>
            <a:gs pos="100000">
              <a:schemeClr val="phClr">
                <a:tint val="90000"/>
              </a:schemeClr>
            </a:gs>
          </a:gsLst>
          <a:lin ang="5400000" scaled="1"/>
        </a:gradFill>
        <a:gradFill rotWithShape="1">
          <a:gsLst>
            <a:gs pos="0">
              <a:schemeClr val="phClr">
                <a:tint val="98000"/>
                <a:satMod val="120000"/>
                <a:lumMod val="110000"/>
              </a:schemeClr>
            </a:gs>
            <a:gs pos="100000">
              <a:schemeClr val="phClr">
                <a:shade val="90000"/>
                <a:lumMod val="90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88900" dist="38100" dir="5400000" algn="ctr" rotWithShape="0">
              <a:srgbClr val="000000">
                <a:alpha val="65000"/>
              </a:srgbClr>
            </a:outerShdw>
          </a:effectLst>
          <a:scene3d>
            <a:camera prst="orthographicFront">
              <a:rot lat="0" lon="0" rev="0"/>
            </a:camera>
            <a:lightRig rig="threePt" dir="tl">
              <a:rot lat="0" lon="0" rev="5400000"/>
            </a:lightRig>
          </a:scene3d>
          <a:sp3d>
            <a:bevelT w="25400" h="38100"/>
          </a:sp3d>
        </a:effectStyle>
      </a:effectStyleLst>
      <a:bgFillStyleLst>
        <a:solidFill>
          <a:schemeClr val="phClr"/>
        </a:solidFill>
        <a:gradFill rotWithShape="1">
          <a:gsLst>
            <a:gs pos="0">
              <a:schemeClr val="phClr">
                <a:tint val="100000"/>
                <a:shade val="90000"/>
                <a:hueMod val="100000"/>
                <a:satMod val="130000"/>
                <a:lumMod val="90000"/>
              </a:schemeClr>
            </a:gs>
            <a:gs pos="92000">
              <a:schemeClr val="phClr">
                <a:tint val="96000"/>
                <a:shade val="100000"/>
                <a:hueMod val="96000"/>
                <a:satMod val="140000"/>
                <a:lumMod val="128000"/>
              </a:schemeClr>
            </a:gs>
          </a:gsLst>
          <a:lin ang="5400000" scaled="1"/>
        </a:gradFill>
        <a:gradFill rotWithShape="1">
          <a:gsLst>
            <a:gs pos="0">
              <a:schemeClr val="phClr">
                <a:tint val="96000"/>
                <a:shade val="100000"/>
                <a:hueMod val="96000"/>
                <a:satMod val="140000"/>
                <a:lumMod val="128000"/>
              </a:schemeClr>
            </a:gs>
            <a:gs pos="83000">
              <a:schemeClr val="phClr">
                <a:shade val="85000"/>
                <a:hueMod val="100000"/>
                <a:satMod val="130000"/>
                <a:lumMod val="92000"/>
              </a:schemeClr>
            </a:gs>
          </a:gsLst>
          <a:path path="circle">
            <a:fillToRect l="50000" t="50000" r="100000" b="10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BAI 38 GIO NHẸ, GIÓ MẠNH CÁCH PHỒNG CHỐNG BÃO</Template>
  <TotalTime>42</TotalTime>
  <Words>881</Words>
  <Application>Microsoft Office PowerPoint</Application>
  <PresentationFormat>Custom</PresentationFormat>
  <Paragraphs>131</Paragraphs>
  <Slides>30</Slides>
  <Notes>2</Notes>
  <HiddenSlides>0</HiddenSlides>
  <MMClips>5</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30</vt:i4>
      </vt:variant>
    </vt:vector>
  </HeadingPairs>
  <TitlesOfParts>
    <vt:vector size="44" baseType="lpstr">
      <vt:lpstr>微软雅黑</vt:lpstr>
      <vt:lpstr>宋体</vt:lpstr>
      <vt:lpstr>Arial</vt:lpstr>
      <vt:lpstr>Calibri</vt:lpstr>
      <vt:lpstr>Courier New</vt:lpstr>
      <vt:lpstr>Garamond</vt:lpstr>
      <vt:lpstr>inpin heiti</vt:lpstr>
      <vt:lpstr>Times New Roman</vt:lpstr>
      <vt:lpstr>Trebuchet MS</vt:lpstr>
      <vt:lpstr>Verdana</vt:lpstr>
      <vt:lpstr>VNI-Times</vt:lpstr>
      <vt:lpstr>Wingdings 2</vt:lpstr>
      <vt:lpstr>BAI 38 GIO NHẸ, GIÓ MẠNH CÁCH PHỒNG CHỐNG BÃO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Truong</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Hoàng Assyrian</cp:lastModifiedBy>
  <cp:revision>9</cp:revision>
  <dcterms:created xsi:type="dcterms:W3CDTF">2022-01-02T09:01:58Z</dcterms:created>
  <dcterms:modified xsi:type="dcterms:W3CDTF">2023-01-29T16:04:59Z</dcterms:modified>
</cp:coreProperties>
</file>