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7" r:id="rId5"/>
    <p:sldId id="285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872A4-2072-45D3-A45B-7437AB7ECCA8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15058-3A44-4AAD-88F6-1DF915282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8986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6172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55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124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230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123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31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5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16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0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0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6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4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4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A6A05-1E82-4194-9FA7-D62D493374E9}" type="datetimeFigureOut">
              <a:rPr lang="en-US" smtClean="0"/>
              <a:t>08/02/2023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52DE-7F75-446A-88CD-9B5F8DBF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1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9.jf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3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6523"/>
          <a:stretch/>
        </p:blipFill>
        <p:spPr>
          <a:xfrm>
            <a:off x="-322729" y="0"/>
            <a:ext cx="12712232" cy="7503459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13640" y="180761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40048" y="1505806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477" y="2213692"/>
            <a:ext cx="65495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</a:t>
            </a:r>
          </a:p>
          <a:p>
            <a:pPr algn="ctr"/>
            <a:r>
              <a:rPr lang="en-US" sz="6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19852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Khơ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-me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2" y="637633"/>
            <a:ext cx="3054037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09" y="637633"/>
            <a:ext cx="3513447" cy="4606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56" y="637633"/>
            <a:ext cx="3314934" cy="45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66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Chăm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477" y="766539"/>
            <a:ext cx="3251374" cy="4493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46" y="766539"/>
            <a:ext cx="3637734" cy="244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8" y="2634937"/>
            <a:ext cx="3466244" cy="25996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4" b="100000" l="5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64"/>
          <a:stretch/>
        </p:blipFill>
        <p:spPr>
          <a:xfrm>
            <a:off x="8100291" y="2865509"/>
            <a:ext cx="3500392" cy="35985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000" b="100000" l="4786" r="47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2159" r="52159"/>
          <a:stretch/>
        </p:blipFill>
        <p:spPr>
          <a:xfrm>
            <a:off x="1424212" y="424313"/>
            <a:ext cx="2063095" cy="21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99" y="17835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14" y="17835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858982" y="823581"/>
            <a:ext cx="106864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vi-V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dân thường làm nhà ở đâu? Vì sao?</a:t>
            </a:r>
          </a:p>
        </p:txBody>
      </p:sp>
    </p:spTree>
    <p:extLst>
      <p:ext uri="{BB962C8B-B14F-4D97-AF65-F5344CB8AC3E}">
        <p14:creationId xmlns:p14="http://schemas.microsoft.com/office/powerpoint/2010/main" val="41143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" y="609600"/>
            <a:ext cx="5742290" cy="3298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/>
          <a:stretch/>
        </p:blipFill>
        <p:spPr>
          <a:xfrm>
            <a:off x="5615709" y="3066897"/>
            <a:ext cx="5622545" cy="3205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018309" y="4058907"/>
            <a:ext cx="45073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3" b="11832"/>
          <a:stretch/>
        </p:blipFill>
        <p:spPr>
          <a:xfrm>
            <a:off x="7031693" y="609600"/>
            <a:ext cx="4206561" cy="2160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2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3747712"/>
            <a:ext cx="3726506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8" y="540274"/>
            <a:ext cx="5298090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358" y="3747712"/>
            <a:ext cx="3710205" cy="247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6" y="540274"/>
            <a:ext cx="5301673" cy="2960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396271" y="3747712"/>
            <a:ext cx="334400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764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563419"/>
            <a:ext cx="5381336" cy="3578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4367143"/>
            <a:ext cx="2813627" cy="1859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774" y="2530763"/>
            <a:ext cx="5021163" cy="3769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9" y="4367142"/>
            <a:ext cx="2419927" cy="18594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196670" y="783053"/>
            <a:ext cx="508136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ghe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983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1703838" y="2260581"/>
            <a:ext cx="1216999" cy="3659928"/>
            <a:chOff x="2097124" y="3167390"/>
            <a:chExt cx="117449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097124" y="3520189"/>
              <a:ext cx="1174496" cy="1189767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38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38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001650" y="1253919"/>
            <a:ext cx="733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</a:p>
        </p:txBody>
      </p:sp>
      <p:sp>
        <p:nvSpPr>
          <p:cNvPr id="3" name="Rectangle 2"/>
          <p:cNvSpPr/>
          <p:nvPr/>
        </p:nvSpPr>
        <p:spPr>
          <a:xfrm>
            <a:off x="2963874" y="2523772"/>
            <a:ext cx="64840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Khơ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-me.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ấp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kênh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rạch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18" y="1530988"/>
            <a:ext cx="3966029" cy="55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559775" y="2248866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146188" y="1979470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  <a:p>
            <a:pPr algn="ctr"/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8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8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8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2" y="1549110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 Box 17"/>
          <p:cNvSpPr txBox="1">
            <a:spLocks noChangeArrowheads="1"/>
          </p:cNvSpPr>
          <p:nvPr/>
        </p:nvSpPr>
        <p:spPr bwMode="auto">
          <a:xfrm>
            <a:off x="1754343" y="601908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345879" y="3334327"/>
            <a:ext cx="13877152" cy="9627608"/>
            <a:chOff x="-345879" y="3334327"/>
            <a:chExt cx="13877152" cy="9627608"/>
          </a:xfrm>
        </p:grpSpPr>
        <p:pic>
          <p:nvPicPr>
            <p:cNvPr id="5" name="图片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419"/>
            <a:stretch/>
          </p:blipFill>
          <p:spPr>
            <a:xfrm>
              <a:off x="-345879" y="3722478"/>
              <a:ext cx="13877152" cy="92394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0271" y="3334327"/>
              <a:ext cx="3628727" cy="363320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254" y="4875555"/>
              <a:ext cx="2166318" cy="2168993"/>
            </a:xfrm>
            <a:prstGeom prst="rect">
              <a:avLst/>
            </a:prstGeom>
          </p:spPr>
        </p:pic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2" y="708703"/>
            <a:ext cx="1065876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phổ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56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-1320846" y="5639087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Áo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bà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ba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481" y="589502"/>
            <a:ext cx="2375111" cy="340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55" y="4247860"/>
            <a:ext cx="2656772" cy="1992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86" y="3326612"/>
            <a:ext cx="2913828" cy="29138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28" y="589502"/>
            <a:ext cx="3660175" cy="2438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10" y="541583"/>
            <a:ext cx="4463840" cy="2859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223" y="3599234"/>
            <a:ext cx="2715780" cy="2039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2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F457BC-86A8-4958-AD43-8598F5C5B901}"/>
              </a:ext>
            </a:extLst>
          </p:cNvPr>
          <p:cNvSpPr/>
          <p:nvPr/>
        </p:nvSpPr>
        <p:spPr>
          <a:xfrm>
            <a:off x="1060174" y="940904"/>
            <a:ext cx="9409043" cy="50093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A92F13-13EB-47AE-8EC2-8F298C03A7DD}"/>
              </a:ext>
            </a:extLst>
          </p:cNvPr>
          <p:cNvSpPr txBox="1"/>
          <p:nvPr/>
        </p:nvSpPr>
        <p:spPr>
          <a:xfrm>
            <a:off x="1060174" y="1205948"/>
            <a:ext cx="91837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>
                <a:latin typeface="HP001 4 hàng" panose="020B0603050302020204" pitchFamily="34" charset="0"/>
              </a:rPr>
              <a:t>9</a:t>
            </a:r>
            <a:r>
              <a:rPr lang="en-US" sz="3600" b="1" dirty="0" smtClean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latin typeface="HP001 4 hàng" panose="020B0603050302020204" pitchFamily="34" charset="0"/>
              </a:rPr>
              <a:t> 2 </a:t>
            </a:r>
            <a:r>
              <a:rPr lang="en-US" sz="3600" b="1" dirty="0" err="1"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latin typeface="HP001 4 hàng" panose="020B0603050302020204" pitchFamily="34" charset="0"/>
              </a:rPr>
              <a:t>2023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HP001 4 hàng" panose="020B0603050302020204" pitchFamily="34" charset="0"/>
              </a:rPr>
              <a:t>Địa</a:t>
            </a:r>
            <a:r>
              <a:rPr lang="en-US" sz="3600" b="1" dirty="0"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latin typeface="HP001 4 hàng" panose="020B0603050302020204" pitchFamily="34" charset="0"/>
              </a:rPr>
              <a:t>lí</a:t>
            </a:r>
            <a:endParaRPr lang="en-US" sz="3600" b="1" dirty="0">
              <a:latin typeface="HP001 4 hàng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Nam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Bộ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57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0" y="2528165"/>
            <a:ext cx="11116165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5171" y="745648"/>
            <a:ext cx="10658764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80655" y="4221019"/>
            <a:ext cx="101138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8873" y="4650510"/>
            <a:ext cx="10735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7021" y="5033819"/>
            <a:ext cx="221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28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84800" y="4446739"/>
            <a:ext cx="61398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3-soctr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9" y="619956"/>
            <a:ext cx="3112653" cy="1876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424" y="2278956"/>
            <a:ext cx="3154218" cy="21014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6" y="4075654"/>
            <a:ext cx="3244709" cy="219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628" y="615030"/>
            <a:ext cx="4993027" cy="3327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12551" y="3766288"/>
            <a:ext cx="2979883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Xứ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616036" y="740140"/>
            <a:ext cx="225829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cúng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87437" y="5806091"/>
            <a:ext cx="2754206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14365" y="3075413"/>
            <a:ext cx="2901671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sysDot"/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Ok Om Bok</a:t>
            </a:r>
          </a:p>
        </p:txBody>
      </p:sp>
    </p:spTree>
    <p:extLst>
      <p:ext uri="{BB962C8B-B14F-4D97-AF65-F5344CB8AC3E}">
        <p14:creationId xmlns:p14="http://schemas.microsoft.com/office/powerpoint/2010/main" val="346819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441936" y="2328983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2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044956" y="1094746"/>
            <a:ext cx="9292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Trang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phục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và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lễ</a:t>
            </a:r>
            <a:r>
              <a:rPr lang="en-US" sz="60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60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hội</a:t>
            </a:r>
            <a:endParaRPr lang="en-US" sz="60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7927" y="1940423"/>
            <a:ext cx="4548642" cy="49175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369" y="2110409"/>
            <a:ext cx="5246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2400761" y="971191"/>
            <a:ext cx="65495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GHI NHỚ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3970" y="2328983"/>
            <a:ext cx="7154548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chủ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yếu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Kinh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Khơ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-me,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Chăm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thường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lập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ấp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ở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ven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kênh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rạch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algn="just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Chúa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Xứ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xuân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núi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cùng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trăng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,…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lễ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hội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nổi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tiếng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của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người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đồng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Nam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Bộ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21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4879" r="22" b="-4831"/>
          <a:stretch/>
        </p:blipFill>
        <p:spPr>
          <a:xfrm>
            <a:off x="-76306" y="0"/>
            <a:ext cx="12472857" cy="722107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2564" y="3396806"/>
            <a:ext cx="6549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CHÀO </a:t>
            </a:r>
          </a:p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TẠM BIỆT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4834243" y="2216937"/>
            <a:ext cx="5370945" cy="42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圆角矩形 1"/>
          <p:cNvSpPr/>
          <p:nvPr/>
        </p:nvSpPr>
        <p:spPr>
          <a:xfrm>
            <a:off x="1197283" y="1063868"/>
            <a:ext cx="5678302" cy="4853327"/>
          </a:xfrm>
          <a:prstGeom prst="roundRect">
            <a:avLst>
              <a:gd name="adj" fmla="val 0"/>
            </a:avLst>
          </a:prstGeom>
          <a:solidFill>
            <a:schemeClr val="bg1"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1652" y="1255329"/>
            <a:ext cx="65495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DẠO MÁT</a:t>
            </a:r>
          </a:p>
          <a:p>
            <a:pPr algn="ctr"/>
            <a:r>
              <a:rPr lang="en-US" sz="88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 NỔI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" y="2931876"/>
            <a:ext cx="8352692" cy="420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bồi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Text Box 23"/>
          <p:cNvSpPr txBox="1">
            <a:spLocks noChangeArrowheads="1"/>
          </p:cNvSpPr>
          <p:nvPr/>
        </p:nvSpPr>
        <p:spPr bwMode="auto">
          <a:xfrm>
            <a:off x="4167554" y="29907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24"/>
          <p:cNvSpPr txBox="1">
            <a:spLocks noChangeArrowheads="1"/>
          </p:cNvSpPr>
          <p:nvPr/>
        </p:nvSpPr>
        <p:spPr bwMode="auto">
          <a:xfrm>
            <a:off x="4129454" y="388605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 Đồng Nai và sông Hậu.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4205654" y="211440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Mê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3034224" y="2618146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850" y="3486721"/>
            <a:ext cx="1350904" cy="135090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343" y="1634325"/>
            <a:ext cx="1231868" cy="12318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681" y="3344327"/>
            <a:ext cx="3086807" cy="373812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15563" y="4578912"/>
            <a:ext cx="4276435" cy="238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-0.09193 0.4006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9" grpId="1"/>
      <p:bldP spid="40" grpId="0"/>
      <p:bldP spid="40" grpId="1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407886" y="2020331"/>
            <a:ext cx="62425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683657" y="3105700"/>
            <a:ext cx="597602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436914" y="4253981"/>
            <a:ext cx="626910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ngòi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chằng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phèn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1732085" y="481835"/>
            <a:ext cx="866042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27"/>
          <a:stretch/>
        </p:blipFill>
        <p:spPr>
          <a:xfrm>
            <a:off x="7601392" y="2893678"/>
            <a:ext cx="1342530" cy="111662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201" y="1754796"/>
            <a:ext cx="1350904" cy="13509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074" y="3985080"/>
            <a:ext cx="693157" cy="11897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572" y="3176457"/>
            <a:ext cx="3086807" cy="37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3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0.0987 0.0365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6283"/>
            <a:ext cx="12423531" cy="7633515"/>
          </a:xfrm>
          <a:prstGeom prst="rect">
            <a:avLst/>
          </a:prstGeom>
        </p:spPr>
      </p:pic>
      <p:sp>
        <p:nvSpPr>
          <p:cNvPr id="13" name="Rectangle: Diagonal Corners Snipped 12"/>
          <p:cNvSpPr/>
          <p:nvPr/>
        </p:nvSpPr>
        <p:spPr>
          <a:xfrm rot="5400000">
            <a:off x="936380" y="382466"/>
            <a:ext cx="4985238" cy="6154614"/>
          </a:xfrm>
          <a:prstGeom prst="snip2Diag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80389" y="1673613"/>
            <a:ext cx="2901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Địa</a:t>
            </a:r>
            <a:r>
              <a:rPr lang="en-US" sz="4000" dirty="0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 </a:t>
            </a:r>
            <a:r>
              <a:rPr lang="en-US" sz="4000" dirty="0" err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Hanzel" panose="02040603050506020204" pitchFamily="18" charset="0"/>
              </a:rPr>
              <a:t>lí</a:t>
            </a:r>
            <a:endParaRPr lang="en-US" sz="4000" dirty="0"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Hanzel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217" y="2482633"/>
            <a:ext cx="65495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</a:t>
            </a:r>
          </a:p>
          <a:p>
            <a:pPr algn="ctr"/>
            <a:r>
              <a:rPr lang="en-US" sz="6600" dirty="0">
                <a:solidFill>
                  <a:srgbClr val="FD6F9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ĐỒNG BẰNG NAM BỘ</a:t>
            </a:r>
          </a:p>
        </p:txBody>
      </p:sp>
    </p:spTree>
    <p:extLst>
      <p:ext uri="{BB962C8B-B14F-4D97-AF65-F5344CB8AC3E}">
        <p14:creationId xmlns:p14="http://schemas.microsoft.com/office/powerpoint/2010/main" val="25746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C9BD94A1-7842-4F0E-847D-6AFE91204097}"/>
              </a:ext>
            </a:extLst>
          </p:cNvPr>
          <p:cNvGrpSpPr/>
          <p:nvPr/>
        </p:nvGrpSpPr>
        <p:grpSpPr>
          <a:xfrm>
            <a:off x="2799353" y="2177454"/>
            <a:ext cx="1043876" cy="1965018"/>
            <a:chOff x="2186211" y="3167390"/>
            <a:chExt cx="1043876" cy="1965018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76FE6ECB-88A0-4B7F-9BD3-7FA5CA7C0D98}"/>
                </a:ext>
              </a:extLst>
            </p:cNvPr>
            <p:cNvSpPr/>
            <p:nvPr/>
          </p:nvSpPr>
          <p:spPr>
            <a:xfrm>
              <a:off x="2220685" y="3167390"/>
              <a:ext cx="1009402" cy="19650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C9A0EEC-D92E-4C74-AE8E-0DCDFEEF13B7}"/>
                </a:ext>
              </a:extLst>
            </p:cNvPr>
            <p:cNvSpPr txBox="1"/>
            <p:nvPr/>
          </p:nvSpPr>
          <p:spPr>
            <a:xfrm>
              <a:off x="2186211" y="3218875"/>
              <a:ext cx="1043876" cy="1862048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r>
                <a:rPr lang="en-US" altLang="zh-CN" sz="11500" b="1" dirty="0">
                  <a:solidFill>
                    <a:srgbClr val="0C7392"/>
                  </a:solidFill>
                  <a:latin typeface="UTM Colossalis" panose="02040603050506020204" pitchFamily="18" charset="0"/>
                  <a:ea typeface="字魂57号-创细黑" panose="00000500000000000000" pitchFamily="2" charset="-122"/>
                </a:rPr>
                <a:t>1</a:t>
              </a:r>
              <a:endParaRPr lang="zh-CN" altLang="en-US" sz="11500" b="1" dirty="0">
                <a:solidFill>
                  <a:srgbClr val="0C7392"/>
                </a:solidFill>
                <a:latin typeface="UTM Colossalis" panose="02040603050506020204" pitchFamily="18" charset="0"/>
                <a:ea typeface="字魂57号-创细黑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530138" y="1187813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50" name="组合 8"/>
          <p:cNvGrpSpPr/>
          <p:nvPr/>
        </p:nvGrpSpPr>
        <p:grpSpPr>
          <a:xfrm>
            <a:off x="1691760" y="1516021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51" name="组合 9"/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82" name="椭圆 40"/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椭圆 41"/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42"/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43"/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44"/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45"/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46"/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47"/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48"/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2" name="组合 10"/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73" name="椭圆 31"/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32"/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33"/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34"/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35"/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36"/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37"/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椭圆 38"/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39"/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11"/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64" name="椭圆 22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椭圆 23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椭圆 24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25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26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27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28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29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30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2"/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55" name="椭圆 13"/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14"/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15"/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16"/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17"/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18"/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椭圆 19"/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椭圆 20"/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21"/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91" name="TextBox 90"/>
          <p:cNvSpPr txBox="1"/>
          <p:nvPr/>
        </p:nvSpPr>
        <p:spPr>
          <a:xfrm>
            <a:off x="3516156" y="1882691"/>
            <a:ext cx="6549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95DA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NHÀ CỦA NGƯỜI DÂN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92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7403731" y="-578927"/>
            <a:ext cx="5323978" cy="418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7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62" y="1986759"/>
            <a:ext cx="5542062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377" y="1986759"/>
            <a:ext cx="4079029" cy="4210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741321" y="758926"/>
            <a:ext cx="866042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thầm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alt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119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89059" y="546581"/>
            <a:ext cx="8164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base"/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13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605" y="5409474"/>
            <a:ext cx="6549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Dân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tộc</a:t>
            </a:r>
            <a:r>
              <a:rPr lang="en-US" sz="5400" dirty="0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 </a:t>
            </a:r>
            <a:r>
              <a:rPr lang="en-US" sz="5400" dirty="0" err="1">
                <a:solidFill>
                  <a:srgbClr val="FFEB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Kinh</a:t>
            </a:r>
            <a:endParaRPr lang="en-US" sz="5400" dirty="0">
              <a:solidFill>
                <a:srgbClr val="FFEB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lossalis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037" y="2328983"/>
            <a:ext cx="611909" cy="611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16" y="923635"/>
            <a:ext cx="290733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75" y="923635"/>
            <a:ext cx="2921668" cy="4281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64" y="923634"/>
            <a:ext cx="3284226" cy="4316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8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03E857A24738439EBDBCE221308454" ma:contentTypeVersion="10" ma:contentTypeDescription="Create a new document." ma:contentTypeScope="" ma:versionID="45dc502d93c74a524044c0380d5c9959">
  <xsd:schema xmlns:xsd="http://www.w3.org/2001/XMLSchema" xmlns:xs="http://www.w3.org/2001/XMLSchema" xmlns:p="http://schemas.microsoft.com/office/2006/metadata/properties" xmlns:ns2="1267bf89-3ccd-4dc2-a1f6-827ca4b6dee3" targetNamespace="http://schemas.microsoft.com/office/2006/metadata/properties" ma:root="true" ma:fieldsID="abcbead8c23b9f0278167c24d24da3f7" ns2:_="">
    <xsd:import namespace="1267bf89-3ccd-4dc2-a1f6-827ca4b6de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7bf89-3ccd-4dc2-a1f6-827ca4b6de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FC262B-3989-4ECC-B497-03890C93C2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F61715-8602-4045-9C9C-482FE267004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0528609-2687-4244-B42C-8C526F861A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7bf89-3ccd-4dc2-a1f6-827ca4b6de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386</Words>
  <Application>Microsoft Office PowerPoint</Application>
  <PresentationFormat>Widescreen</PresentationFormat>
  <Paragraphs>57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HP001 4 hàng</vt:lpstr>
      <vt:lpstr>Times New Roman</vt:lpstr>
      <vt:lpstr>UTM Colossalis</vt:lpstr>
      <vt:lpstr>UTM Hanzel</vt:lpstr>
      <vt:lpstr>Wingdings</vt:lpstr>
      <vt:lpstr>字魂57号-创细黑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quynhchi200792@gmail.com</dc:creator>
  <cp:lastModifiedBy>NGUYEN MAI</cp:lastModifiedBy>
  <cp:revision>3</cp:revision>
  <dcterms:created xsi:type="dcterms:W3CDTF">2022-02-03T07:09:00Z</dcterms:created>
  <dcterms:modified xsi:type="dcterms:W3CDTF">2023-02-08T07:34:15Z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0x0101009D03E857A24738439EBDBCE221308454</vt:lpwstr>
  </property>
</Properties>
</file>