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256" r:id="rId2"/>
    <p:sldId id="257" r:id="rId3"/>
    <p:sldId id="259" r:id="rId4"/>
    <p:sldId id="356" r:id="rId5"/>
    <p:sldId id="358" r:id="rId6"/>
    <p:sldId id="357" r:id="rId7"/>
    <p:sldId id="359" r:id="rId8"/>
    <p:sldId id="380" r:id="rId9"/>
    <p:sldId id="372" r:id="rId10"/>
    <p:sldId id="260" r:id="rId11"/>
    <p:sldId id="364" r:id="rId12"/>
    <p:sldId id="262" r:id="rId13"/>
    <p:sldId id="365" r:id="rId14"/>
    <p:sldId id="361" r:id="rId15"/>
    <p:sldId id="367" r:id="rId16"/>
    <p:sldId id="362" r:id="rId17"/>
    <p:sldId id="366" r:id="rId18"/>
    <p:sldId id="373" r:id="rId19"/>
    <p:sldId id="363" r:id="rId20"/>
    <p:sldId id="258" r:id="rId21"/>
    <p:sldId id="375" r:id="rId22"/>
    <p:sldId id="376" r:id="rId23"/>
    <p:sldId id="378" r:id="rId24"/>
    <p:sldId id="379" r:id="rId25"/>
    <p:sldId id="369" r:id="rId26"/>
    <p:sldId id="370" r:id="rId27"/>
    <p:sldId id="371" r:id="rId28"/>
    <p:sldId id="360" r:id="rId29"/>
    <p:sldId id="269" r:id="rId30"/>
    <p:sldId id="265" r:id="rId31"/>
    <p:sldId id="270" r:id="rId32"/>
  </p:sldIdLst>
  <p:sldSz cx="9144000" cy="5143500" type="screen16x9"/>
  <p:notesSz cx="6858000" cy="9144000"/>
  <p:embeddedFontLst>
    <p:embeddedFont>
      <p:font typeface="#9Slide03 AmpleSoft Bold" panose="02000000000000000000" pitchFamily="2" charset="0"/>
      <p:regular r:id="rId34"/>
    </p:embeddedFont>
    <p:embeddedFont>
      <p:font typeface="#9Slide03 Neutra" panose="02040603050506020204" pitchFamily="18" charset="0"/>
      <p:regular r:id="rId35"/>
    </p:embeddedFont>
    <p:embeddedFont>
      <p:font typeface="#9Slide03 SFU Futura_05" panose="00000800000000000000" pitchFamily="2" charset="0"/>
      <p:bold r:id="rId36"/>
    </p:embeddedFont>
    <p:embeddedFont>
      <p:font typeface="#9Slide03 Sympathique Alt" panose="02000506000000020002" pitchFamily="2" charset="0"/>
      <p:regular r:id="rId37"/>
    </p:embeddedFont>
    <p:embeddedFont>
      <p:font typeface="#9Slide04 SFU Fenice Bold" panose="00000700000000000000" pitchFamily="2" charset="0"/>
      <p:bold r:id="rId38"/>
    </p:embeddedFont>
    <p:embeddedFont>
      <p:font typeface="#9Slide07 Altus" pitchFamily="2" charset="0"/>
      <p:regular r:id="rId39"/>
    </p:embeddedFont>
    <p:embeddedFont>
      <p:font typeface="#9Slide07 HoneyCream" pitchFamily="2" charset="0"/>
      <p:regular r:id="rId40"/>
    </p:embeddedFont>
    <p:embeddedFont>
      <p:font typeface="Calibri" panose="020F0502020204030204" pitchFamily="34" charset="0"/>
      <p:regular r:id="rId41"/>
      <p:bold r:id="rId42"/>
      <p:italic r:id="rId43"/>
      <p:boldItalic r:id="rId44"/>
    </p:embeddedFont>
    <p:embeddedFont>
      <p:font typeface="SVN-Newton" panose="02040603050506020204" pitchFamily="18" charset="0"/>
      <p:regular r:id="rId45"/>
    </p:embeddedFont>
    <p:embeddedFont>
      <p:font typeface="SVN-Trebuchets" panose="02040603050506020204" pitchFamily="18" charset="0"/>
      <p:regular r:id="rId46"/>
    </p:embeddedFont>
    <p:embeddedFont>
      <p:font typeface="SVN-Whimsy" panose="02040603050506020204" pitchFamily="18" charset="0"/>
      <p:regular r:id="rId47"/>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FFF"/>
    <a:srgbClr val="8BE1FF"/>
    <a:srgbClr val="005C51"/>
    <a:srgbClr val="007370"/>
    <a:srgbClr val="005E5E"/>
    <a:srgbClr val="354B4F"/>
    <a:srgbClr val="463942"/>
    <a:srgbClr val="544B4B"/>
    <a:srgbClr val="A5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38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653CE-8CC7-4788-8E9B-1C5C685AA779}" type="datetimeFigureOut">
              <a:rPr lang="zh-CN" altLang="en-US" smtClean="0"/>
              <a:t>2022/4/1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AE5D3-C600-465B-A97B-1507B40BD311}" type="slidenum">
              <a:rPr lang="zh-CN" altLang="en-US" smtClean="0"/>
              <a:t>‹#›</a:t>
            </a:fld>
            <a:endParaRPr lang="zh-CN" altLang="en-US"/>
          </a:p>
        </p:txBody>
      </p:sp>
    </p:spTree>
    <p:extLst>
      <p:ext uri="{BB962C8B-B14F-4D97-AF65-F5344CB8AC3E}">
        <p14:creationId xmlns:p14="http://schemas.microsoft.com/office/powerpoint/2010/main" val="3254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a:t>
            </a:fld>
            <a:endParaRPr lang="zh-CN" altLang="en-US"/>
          </a:p>
        </p:txBody>
      </p:sp>
    </p:spTree>
    <p:extLst>
      <p:ext uri="{BB962C8B-B14F-4D97-AF65-F5344CB8AC3E}">
        <p14:creationId xmlns:p14="http://schemas.microsoft.com/office/powerpoint/2010/main" val="250720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20</a:t>
            </a:fld>
            <a:endParaRPr lang="zh-CN" altLang="en-US"/>
          </a:p>
        </p:txBody>
      </p:sp>
    </p:spTree>
    <p:extLst>
      <p:ext uri="{BB962C8B-B14F-4D97-AF65-F5344CB8AC3E}">
        <p14:creationId xmlns:p14="http://schemas.microsoft.com/office/powerpoint/2010/main" val="161354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21</a:t>
            </a:fld>
            <a:endParaRPr lang="zh-CN" altLang="en-US"/>
          </a:p>
        </p:txBody>
      </p:sp>
    </p:spTree>
    <p:extLst>
      <p:ext uri="{BB962C8B-B14F-4D97-AF65-F5344CB8AC3E}">
        <p14:creationId xmlns:p14="http://schemas.microsoft.com/office/powerpoint/2010/main" val="254946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22</a:t>
            </a:fld>
            <a:endParaRPr lang="zh-CN" altLang="en-US"/>
          </a:p>
        </p:txBody>
      </p:sp>
    </p:spTree>
    <p:extLst>
      <p:ext uri="{BB962C8B-B14F-4D97-AF65-F5344CB8AC3E}">
        <p14:creationId xmlns:p14="http://schemas.microsoft.com/office/powerpoint/2010/main" val="1621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23</a:t>
            </a:fld>
            <a:endParaRPr lang="zh-CN" altLang="en-US"/>
          </a:p>
        </p:txBody>
      </p:sp>
    </p:spTree>
    <p:extLst>
      <p:ext uri="{BB962C8B-B14F-4D97-AF65-F5344CB8AC3E}">
        <p14:creationId xmlns:p14="http://schemas.microsoft.com/office/powerpoint/2010/main" val="217982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26</a:t>
            </a:fld>
            <a:endParaRPr lang="zh-CN" altLang="en-US"/>
          </a:p>
        </p:txBody>
      </p:sp>
    </p:spTree>
    <p:extLst>
      <p:ext uri="{BB962C8B-B14F-4D97-AF65-F5344CB8AC3E}">
        <p14:creationId xmlns:p14="http://schemas.microsoft.com/office/powerpoint/2010/main" val="347845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28</a:t>
            </a:fld>
            <a:endParaRPr lang="zh-CN" altLang="en-US"/>
          </a:p>
        </p:txBody>
      </p:sp>
    </p:spTree>
    <p:extLst>
      <p:ext uri="{BB962C8B-B14F-4D97-AF65-F5344CB8AC3E}">
        <p14:creationId xmlns:p14="http://schemas.microsoft.com/office/powerpoint/2010/main" val="369997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29</a:t>
            </a:fld>
            <a:endParaRPr lang="zh-CN" altLang="en-US"/>
          </a:p>
        </p:txBody>
      </p:sp>
    </p:spTree>
    <p:extLst>
      <p:ext uri="{BB962C8B-B14F-4D97-AF65-F5344CB8AC3E}">
        <p14:creationId xmlns:p14="http://schemas.microsoft.com/office/powerpoint/2010/main" val="76239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30</a:t>
            </a:fld>
            <a:endParaRPr lang="zh-CN" altLang="en-US"/>
          </a:p>
        </p:txBody>
      </p:sp>
    </p:spTree>
    <p:extLst>
      <p:ext uri="{BB962C8B-B14F-4D97-AF65-F5344CB8AC3E}">
        <p14:creationId xmlns:p14="http://schemas.microsoft.com/office/powerpoint/2010/main" val="36225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31</a:t>
            </a:fld>
            <a:endParaRPr lang="zh-CN" altLang="en-US"/>
          </a:p>
        </p:txBody>
      </p:sp>
    </p:spTree>
    <p:extLst>
      <p:ext uri="{BB962C8B-B14F-4D97-AF65-F5344CB8AC3E}">
        <p14:creationId xmlns:p14="http://schemas.microsoft.com/office/powerpoint/2010/main" val="145508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a:t>
            </a:fld>
            <a:endParaRPr lang="zh-CN" altLang="en-US"/>
          </a:p>
        </p:txBody>
      </p:sp>
    </p:spTree>
    <p:extLst>
      <p:ext uri="{BB962C8B-B14F-4D97-AF65-F5344CB8AC3E}">
        <p14:creationId xmlns:p14="http://schemas.microsoft.com/office/powerpoint/2010/main" val="49472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a:t>
            </a:fld>
            <a:endParaRPr lang="zh-CN" altLang="en-US"/>
          </a:p>
        </p:txBody>
      </p:sp>
    </p:spTree>
    <p:extLst>
      <p:ext uri="{BB962C8B-B14F-4D97-AF65-F5344CB8AC3E}">
        <p14:creationId xmlns:p14="http://schemas.microsoft.com/office/powerpoint/2010/main" val="268520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7</a:t>
            </a:fld>
            <a:endParaRPr lang="zh-CN" altLang="en-US"/>
          </a:p>
        </p:txBody>
      </p:sp>
    </p:spTree>
    <p:extLst>
      <p:ext uri="{BB962C8B-B14F-4D97-AF65-F5344CB8AC3E}">
        <p14:creationId xmlns:p14="http://schemas.microsoft.com/office/powerpoint/2010/main" val="47966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10</a:t>
            </a:fld>
            <a:endParaRPr lang="zh-CN" altLang="en-US"/>
          </a:p>
        </p:txBody>
      </p:sp>
    </p:spTree>
    <p:extLst>
      <p:ext uri="{BB962C8B-B14F-4D97-AF65-F5344CB8AC3E}">
        <p14:creationId xmlns:p14="http://schemas.microsoft.com/office/powerpoint/2010/main" val="275366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12</a:t>
            </a:fld>
            <a:endParaRPr lang="zh-CN" altLang="en-US"/>
          </a:p>
        </p:txBody>
      </p:sp>
    </p:spTree>
    <p:extLst>
      <p:ext uri="{BB962C8B-B14F-4D97-AF65-F5344CB8AC3E}">
        <p14:creationId xmlns:p14="http://schemas.microsoft.com/office/powerpoint/2010/main" val="356392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14</a:t>
            </a:fld>
            <a:endParaRPr lang="zh-CN" altLang="en-US"/>
          </a:p>
        </p:txBody>
      </p:sp>
    </p:spTree>
    <p:extLst>
      <p:ext uri="{BB962C8B-B14F-4D97-AF65-F5344CB8AC3E}">
        <p14:creationId xmlns:p14="http://schemas.microsoft.com/office/powerpoint/2010/main" val="68538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16</a:t>
            </a:fld>
            <a:endParaRPr lang="zh-CN" altLang="en-US"/>
          </a:p>
        </p:txBody>
      </p:sp>
    </p:spTree>
    <p:extLst>
      <p:ext uri="{BB962C8B-B14F-4D97-AF65-F5344CB8AC3E}">
        <p14:creationId xmlns:p14="http://schemas.microsoft.com/office/powerpoint/2010/main" val="37897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19</a:t>
            </a:fld>
            <a:endParaRPr lang="zh-CN" altLang="en-US"/>
          </a:p>
        </p:txBody>
      </p:sp>
    </p:spTree>
    <p:extLst>
      <p:ext uri="{BB962C8B-B14F-4D97-AF65-F5344CB8AC3E}">
        <p14:creationId xmlns:p14="http://schemas.microsoft.com/office/powerpoint/2010/main" val="2799775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3832848"/>
            <a:ext cx="9144000" cy="1305209"/>
          </a:xfrm>
          <a:prstGeom prst="rect">
            <a:avLst/>
          </a:prstGeom>
        </p:spPr>
      </p:pic>
    </p:spTree>
    <p:extLst>
      <p:ext uri="{BB962C8B-B14F-4D97-AF65-F5344CB8AC3E}">
        <p14:creationId xmlns:p14="http://schemas.microsoft.com/office/powerpoint/2010/main" val="241212419"/>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007063"/>
        </a:solidFill>
        <a:effectLst/>
      </p:bgPr>
    </p:bg>
    <p:spTree>
      <p:nvGrpSpPr>
        <p:cNvPr id="1" name=""/>
        <p:cNvGrpSpPr/>
        <p:nvPr/>
      </p:nvGrpSpPr>
      <p:grpSpPr>
        <a:xfrm>
          <a:off x="0" y="0"/>
          <a:ext cx="0" cy="0"/>
          <a:chOff x="0" y="0"/>
          <a:chExt cx="0" cy="0"/>
        </a:xfrm>
      </p:grpSpPr>
      <p:sp>
        <p:nvSpPr>
          <p:cNvPr id="10" name="椭圆 7"/>
          <p:cNvSpPr/>
          <p:nvPr userDrawn="1"/>
        </p:nvSpPr>
        <p:spPr>
          <a:xfrm>
            <a:off x="5123543" y="2510971"/>
            <a:ext cx="2863456" cy="23223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18039"/>
          <a:stretch/>
        </p:blipFill>
        <p:spPr>
          <a:xfrm>
            <a:off x="6613021" y="0"/>
            <a:ext cx="2530978" cy="5143500"/>
          </a:xfrm>
          <a:prstGeom prst="rect">
            <a:avLst/>
          </a:prstGeom>
        </p:spPr>
      </p:pic>
      <p:sp>
        <p:nvSpPr>
          <p:cNvPr id="9" name="椭圆 7"/>
          <p:cNvSpPr/>
          <p:nvPr userDrawn="1"/>
        </p:nvSpPr>
        <p:spPr>
          <a:xfrm>
            <a:off x="195312" y="3913250"/>
            <a:ext cx="4783088"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7"/>
          <p:cNvSpPr/>
          <p:nvPr userDrawn="1"/>
        </p:nvSpPr>
        <p:spPr>
          <a:xfrm>
            <a:off x="0" y="1799771"/>
            <a:ext cx="3672114" cy="30480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72574"/>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748257577"/>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3206847029"/>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3231984"/>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1266177484"/>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4127368030"/>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951653488"/>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4765215"/>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062"/>
          <a:stretch/>
        </p:blipFill>
        <p:spPr>
          <a:xfrm>
            <a:off x="1" y="0"/>
            <a:ext cx="2994998"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94" y="1865170"/>
            <a:ext cx="583480" cy="542223"/>
          </a:xfrm>
          <a:prstGeom prst="rect">
            <a:avLst/>
          </a:prstGeom>
        </p:spPr>
      </p:pic>
    </p:spTree>
    <p:extLst>
      <p:ext uri="{BB962C8B-B14F-4D97-AF65-F5344CB8AC3E}">
        <p14:creationId xmlns:p14="http://schemas.microsoft.com/office/powerpoint/2010/main" val="295076575"/>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31"/>
          <p:cNvSpPr/>
          <p:nvPr userDrawn="1"/>
        </p:nvSpPr>
        <p:spPr>
          <a:xfrm>
            <a:off x="3048671" y="3889831"/>
            <a:ext cx="2943219" cy="210904"/>
          </a:xfrm>
          <a:custGeom>
            <a:avLst/>
            <a:gdLst>
              <a:gd name="connsiteX0" fmla="*/ 0 w 2943219"/>
              <a:gd name="connsiteY0" fmla="*/ 0 h 210904"/>
              <a:gd name="connsiteX1" fmla="*/ 2943219 w 2943219"/>
              <a:gd name="connsiteY1" fmla="*/ 0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508000 w 2943219"/>
              <a:gd name="connsiteY3" fmla="*/ 181875 h 210904"/>
              <a:gd name="connsiteX4" fmla="*/ 0 w 2943219"/>
              <a:gd name="connsiteY4" fmla="*/ 0 h 21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19" h="210904">
                <a:moveTo>
                  <a:pt x="0" y="0"/>
                </a:moveTo>
                <a:lnTo>
                  <a:pt x="2290076" y="58057"/>
                </a:lnTo>
                <a:lnTo>
                  <a:pt x="2943219" y="210904"/>
                </a:lnTo>
                <a:lnTo>
                  <a:pt x="508000" y="181875"/>
                </a:lnTo>
                <a:lnTo>
                  <a:pt x="0" y="0"/>
                </a:lnTo>
                <a:close/>
              </a:path>
            </a:pathLst>
          </a:custGeom>
          <a:solidFill>
            <a:srgbClr val="00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r="84206"/>
          <a:stretch/>
        </p:blipFill>
        <p:spPr>
          <a:xfrm>
            <a:off x="35307" y="59369"/>
            <a:ext cx="333829" cy="436248"/>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0" name="图片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44762" r="39365"/>
          <a:stretch/>
        </p:blipFill>
        <p:spPr>
          <a:xfrm>
            <a:off x="664127" y="2575592"/>
            <a:ext cx="300684" cy="390969"/>
          </a:xfrm>
          <a:prstGeom prst="rect">
            <a:avLst/>
          </a:prstGeom>
        </p:spPr>
      </p:pic>
      <p:pic>
        <p:nvPicPr>
          <p:cNvPr id="21" name="图片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062782" y="591529"/>
            <a:ext cx="377372" cy="591185"/>
          </a:xfrm>
          <a:prstGeom prst="rect">
            <a:avLst/>
          </a:prstGeom>
        </p:spPr>
      </p:pic>
      <p:pic>
        <p:nvPicPr>
          <p:cNvPr id="22" name="图片 21"/>
          <p:cNvPicPr>
            <a:picLocks noChangeAspect="1"/>
          </p:cNvPicPr>
          <p:nvPr userDrawn="1"/>
        </p:nvPicPr>
        <p:blipFill rotWithShape="1">
          <a:blip r:embed="rId9"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4810" y="1679490"/>
            <a:ext cx="583480" cy="542223"/>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pic>
        <p:nvPicPr>
          <p:cNvPr id="37" name="图片 36"/>
          <p:cNvPicPr>
            <a:picLocks noChangeAspect="1"/>
          </p:cNvPicPr>
          <p:nvPr userDrawn="1"/>
        </p:nvPicPr>
        <p:blipFill rotWithShape="1">
          <a:blip r:embed="rId14">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8" name="图片 37"/>
          <p:cNvPicPr>
            <a:picLocks noChangeAspect="1"/>
          </p:cNvPicPr>
          <p:nvPr userDrawn="1"/>
        </p:nvPicPr>
        <p:blipFill rotWithShape="1">
          <a:blip r:embed="rId15">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35" name="图片 3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9943" y="742302"/>
            <a:ext cx="3980043" cy="3344007"/>
          </a:xfrm>
          <a:prstGeom prst="rect">
            <a:avLst/>
          </a:prstGeom>
        </p:spPr>
      </p:pic>
      <p:pic>
        <p:nvPicPr>
          <p:cNvPr id="39" name="图片 3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pic>
        <p:nvPicPr>
          <p:cNvPr id="12" name="图片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84547" y="4378797"/>
            <a:ext cx="1450273" cy="994613"/>
          </a:xfrm>
          <a:prstGeom prst="rect">
            <a:avLst/>
          </a:prstGeom>
        </p:spPr>
      </p:pic>
    </p:spTree>
    <p:extLst>
      <p:ext uri="{BB962C8B-B14F-4D97-AF65-F5344CB8AC3E}">
        <p14:creationId xmlns:p14="http://schemas.microsoft.com/office/powerpoint/2010/main" val="989247011"/>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547" y="4284915"/>
            <a:ext cx="1450273" cy="994613"/>
          </a:xfrm>
          <a:prstGeom prst="rect">
            <a:avLst/>
          </a:prstGeom>
        </p:spPr>
      </p:pic>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图片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6" name="图片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6" name="图片 35"/>
          <p:cNvPicPr>
            <a:picLocks noChangeAspect="1"/>
          </p:cNvPicPr>
          <p:nvPr userDrawn="1"/>
        </p:nvPicPr>
        <p:blipFill rotWithShape="1">
          <a:blip r:embed="rId12">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9" name="图片 38"/>
          <p:cNvPicPr>
            <a:picLocks noChangeAspect="1"/>
          </p:cNvPicPr>
          <p:nvPr userDrawn="1"/>
        </p:nvPicPr>
        <p:blipFill rotWithShape="1">
          <a:blip r:embed="rId13">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40" name="图片 3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grpSp>
        <p:nvGrpSpPr>
          <p:cNvPr id="41" name="组合 40"/>
          <p:cNvGrpSpPr/>
          <p:nvPr userDrawn="1"/>
        </p:nvGrpSpPr>
        <p:grpSpPr>
          <a:xfrm>
            <a:off x="969668" y="373576"/>
            <a:ext cx="7261958" cy="3877894"/>
            <a:chOff x="1285667" y="461979"/>
            <a:chExt cx="6526134" cy="3241723"/>
          </a:xfrm>
        </p:grpSpPr>
        <p:sp>
          <p:nvSpPr>
            <p:cNvPr id="42"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spTree>
    <p:extLst>
      <p:ext uri="{BB962C8B-B14F-4D97-AF65-F5344CB8AC3E}">
        <p14:creationId xmlns:p14="http://schemas.microsoft.com/office/powerpoint/2010/main" val="4056904226"/>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8864"/>
          <a:stretch/>
        </p:blipFill>
        <p:spPr>
          <a:xfrm>
            <a:off x="0" y="0"/>
            <a:ext cx="2559574"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70" y="1865170"/>
            <a:ext cx="583480" cy="542223"/>
          </a:xfrm>
          <a:prstGeom prst="rect">
            <a:avLst/>
          </a:prstGeom>
        </p:spPr>
      </p:pic>
    </p:spTree>
    <p:extLst>
      <p:ext uri="{BB962C8B-B14F-4D97-AF65-F5344CB8AC3E}">
        <p14:creationId xmlns:p14="http://schemas.microsoft.com/office/powerpoint/2010/main" val="3103895852"/>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7" name="Picture 6">
            <a:extLst>
              <a:ext uri="{FF2B5EF4-FFF2-40B4-BE49-F238E27FC236}">
                <a16:creationId xmlns:a16="http://schemas.microsoft.com/office/drawing/2014/main" id="{1D8FE427-D131-42A1-9630-ED206B414FBD}"/>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CA34799A-290F-4CC7-9870-6D78550938C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388997" y="5123429"/>
            <a:ext cx="1824009" cy="2002485"/>
          </a:xfrm>
          <a:prstGeom prst="rect">
            <a:avLst/>
          </a:prstGeom>
        </p:spPr>
      </p:pic>
      <p:sp>
        <p:nvSpPr>
          <p:cNvPr id="9" name="TextBox 3">
            <a:extLst>
              <a:ext uri="{FF2B5EF4-FFF2-40B4-BE49-F238E27FC236}">
                <a16:creationId xmlns:a16="http://schemas.microsoft.com/office/drawing/2014/main" id="{00596291-1B49-47F2-B78A-BE3F9D31B4C1}"/>
              </a:ext>
            </a:extLst>
          </p:cNvPr>
          <p:cNvSpPr txBox="1"/>
          <p:nvPr userDrawn="1"/>
        </p:nvSpPr>
        <p:spPr>
          <a:xfrm>
            <a:off x="1457908" y="557090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0E6AA66-9F2D-4934-A0FE-AD3236DD0539}"/>
              </a:ext>
            </a:extLst>
          </p:cNvPr>
          <p:cNvSpPr txBox="1">
            <a:spLocks/>
          </p:cNvSpPr>
          <p:nvPr userDrawn="1"/>
        </p:nvSpPr>
        <p:spPr>
          <a:xfrm>
            <a:off x="7089937"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26D03354-AE5F-4D91-BC74-87B70275CB77}"/>
              </a:ext>
            </a:extLst>
          </p:cNvPr>
          <p:cNvSpPr txBox="1">
            <a:spLocks/>
          </p:cNvSpPr>
          <p:nvPr userDrawn="1"/>
        </p:nvSpPr>
        <p:spPr>
          <a:xfrm>
            <a:off x="-464474" y="69826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472B0FE4-63FE-465A-B873-5C7B09E829C4}"/>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r>
              <a:rPr lang="en-US" sz="3200" b="0" dirty="0">
                <a:solidFill>
                  <a:schemeClr val="accent6">
                    <a:lumMod val="50000"/>
                  </a:schemeClr>
                </a:solidFill>
                <a:latin typeface="#9Slide07 Altus" pitchFamily="2" charset="0"/>
              </a:rPr>
              <a:t>.</a:t>
            </a:r>
          </a:p>
        </p:txBody>
      </p:sp>
      <p:sp>
        <p:nvSpPr>
          <p:cNvPr id="13" name="Title 1">
            <a:extLst>
              <a:ext uri="{FF2B5EF4-FFF2-40B4-BE49-F238E27FC236}">
                <a16:creationId xmlns:a16="http://schemas.microsoft.com/office/drawing/2014/main" id="{8DE9F34A-2C58-4B71-9884-7A18524DD5C6}"/>
              </a:ext>
            </a:extLst>
          </p:cNvPr>
          <p:cNvSpPr txBox="1">
            <a:spLocks/>
          </p:cNvSpPr>
          <p:nvPr userDrawn="1"/>
        </p:nvSpPr>
        <p:spPr>
          <a:xfrm>
            <a:off x="-528897" y="42951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4" name="Title 1">
            <a:extLst>
              <a:ext uri="{FF2B5EF4-FFF2-40B4-BE49-F238E27FC236}">
                <a16:creationId xmlns:a16="http://schemas.microsoft.com/office/drawing/2014/main" id="{219F73BC-5496-4BD0-A31D-A41298889507}"/>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372145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66" r:id="rId7"/>
    <p:sldLayoutId id="2147483672"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slideLayout" Target="../slideLayouts/slideLayout1.xml"/><Relationship Id="rId63" Type="http://schemas.openxmlformats.org/officeDocument/2006/relationships/image" Target="../media/image24.png"/><Relationship Id="rId68" Type="http://schemas.microsoft.com/office/2007/relationships/hdphoto" Target="../media/hdphoto3.wdp"/><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audio" Target="../media/media1.mp3"/><Relationship Id="rId53" Type="http://schemas.openxmlformats.org/officeDocument/2006/relationships/image" Target="../media/image8.png"/><Relationship Id="rId58" Type="http://schemas.openxmlformats.org/officeDocument/2006/relationships/image" Target="../media/image13.png"/><Relationship Id="rId66" Type="http://schemas.microsoft.com/office/2007/relationships/hdphoto" Target="../media/hdphoto2.wdp"/><Relationship Id="rId5" Type="http://schemas.openxmlformats.org/officeDocument/2006/relationships/tags" Target="../tags/tag5.xml"/><Relationship Id="rId61" Type="http://schemas.openxmlformats.org/officeDocument/2006/relationships/image" Target="../media/image22.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notesSlide" Target="../notesSlides/notesSlide1.xml"/><Relationship Id="rId56" Type="http://schemas.openxmlformats.org/officeDocument/2006/relationships/image" Target="../media/image11.png"/><Relationship Id="rId64" Type="http://schemas.microsoft.com/office/2007/relationships/hdphoto" Target="../media/hdphoto1.wdp"/><Relationship Id="rId69" Type="http://schemas.openxmlformats.org/officeDocument/2006/relationships/image" Target="../media/image27.png"/><Relationship Id="rId8" Type="http://schemas.openxmlformats.org/officeDocument/2006/relationships/tags" Target="../tags/tag8.xml"/><Relationship Id="rId51" Type="http://schemas.openxmlformats.org/officeDocument/2006/relationships/image" Target="../media/image6.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4.xml"/><Relationship Id="rId59" Type="http://schemas.openxmlformats.org/officeDocument/2006/relationships/image" Target="../media/image5.png"/><Relationship Id="rId67" Type="http://schemas.openxmlformats.org/officeDocument/2006/relationships/image" Target="../media/image26.png"/><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image" Target="../media/image9.png"/><Relationship Id="rId62" Type="http://schemas.openxmlformats.org/officeDocument/2006/relationships/image" Target="../media/image23.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20.png"/><Relationship Id="rId57" Type="http://schemas.openxmlformats.org/officeDocument/2006/relationships/image" Target="../media/image12.png"/><Relationship Id="rId10" Type="http://schemas.openxmlformats.org/officeDocument/2006/relationships/tags" Target="../tags/tag10.xml"/><Relationship Id="rId31" Type="http://schemas.openxmlformats.org/officeDocument/2006/relationships/tags" Target="../tags/tag31.xml"/><Relationship Id="rId44" Type="http://schemas.microsoft.com/office/2007/relationships/media" Target="../media/media1.mp3"/><Relationship Id="rId52" Type="http://schemas.openxmlformats.org/officeDocument/2006/relationships/image" Target="../media/image7.png"/><Relationship Id="rId60" Type="http://schemas.openxmlformats.org/officeDocument/2006/relationships/image" Target="../media/image14.png"/><Relationship Id="rId65" Type="http://schemas.openxmlformats.org/officeDocument/2006/relationships/image" Target="../media/image25.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image" Target="../media/image21.png"/><Relationship Id="rId55"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6.jp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6.jp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6.jp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8.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5" name="PA_图片 4"/>
          <p:cNvPicPr>
            <a:picLocks noChangeAspect="1"/>
          </p:cNvPicPr>
          <p:nvPr>
            <p:custDataLst>
              <p:tags r:id="rId1"/>
            </p:custDataLst>
          </p:nvPr>
        </p:nvPicPr>
        <p:blipFill rotWithShape="1">
          <a:blip r:embed="rId49">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6" name="PA_图片 5"/>
          <p:cNvPicPr>
            <a:picLocks noChangeAspect="1"/>
          </p:cNvPicPr>
          <p:nvPr>
            <p:custDataLst>
              <p:tags r:id="rId2"/>
            </p:custDataLst>
          </p:nvPr>
        </p:nvPicPr>
        <p:blipFill rotWithShape="1">
          <a:blip r:embed="rId50">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18" name="PA_图片 17"/>
          <p:cNvPicPr>
            <a:picLocks noChangeAspect="1"/>
          </p:cNvPicPr>
          <p:nvPr>
            <p:custDataLst>
              <p:tags r:id="rId3"/>
            </p:custDataLst>
          </p:nvPr>
        </p:nvPicPr>
        <p:blipFill>
          <a:blip r:embed="rId51"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4"/>
            </p:custDataLst>
          </p:nvPr>
        </p:nvPicPr>
        <p:blipFill>
          <a:blip r:embed="rId52"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5"/>
            </p:custDataLst>
          </p:nvPr>
        </p:nvPicPr>
        <p:blipFill>
          <a:blip r:embed="rId53"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6"/>
            </p:custDataLst>
          </p:nvPr>
        </p:nvPicPr>
        <p:blipFill>
          <a:blip r:embed="rId54"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7"/>
            </p:custDataLst>
          </p:nvPr>
        </p:nvPicPr>
        <p:blipFill>
          <a:blip r:embed="rId55"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8"/>
            </p:custDataLst>
          </p:nvPr>
        </p:nvPicPr>
        <p:blipFill rotWithShape="1">
          <a:blip r:embed="rId56"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9"/>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10"/>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11"/>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2"/>
            </p:custDataLst>
          </p:nvPr>
        </p:nvPicPr>
        <p:blipFill rotWithShape="1">
          <a:blip r:embed="rId57"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3"/>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4"/>
            </p:custDataLst>
          </p:nvPr>
        </p:nvPicPr>
        <p:blipFill>
          <a:blip r:embed="rId58"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5"/>
            </p:custDataLst>
          </p:nvPr>
        </p:nvPicPr>
        <p:blipFill>
          <a:blip r:embed="rId59"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6"/>
            </p:custDataLst>
          </p:nvPr>
        </p:nvPicPr>
        <p:blipFill>
          <a:blip r:embed="rId52"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7"/>
            </p:custDataLst>
          </p:nvPr>
        </p:nvPicPr>
        <p:blipFill>
          <a:blip r:embed="rId53"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8"/>
            </p:custDataLst>
          </p:nvPr>
        </p:nvPicPr>
        <p:blipFill>
          <a:blip r:embed="rId54"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9"/>
            </p:custDataLst>
          </p:nvPr>
        </p:nvPicPr>
        <p:blipFill>
          <a:blip r:embed="rId55"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20"/>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21"/>
            </p:custDataLst>
          </p:nvPr>
        </p:nvPicPr>
        <p:blipFill>
          <a:blip r:embed="rId58"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2"/>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3"/>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4"/>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5"/>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6"/>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7"/>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8"/>
            </p:custDataLst>
          </p:nvPr>
        </p:nvPicPr>
        <p:blipFill rotWithShape="1">
          <a:blip r:embed="rId57"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9"/>
            </p:custDataLst>
          </p:nvPr>
        </p:nvPicPr>
        <p:blipFill rotWithShape="1">
          <a:blip r:embed="rId57"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30"/>
            </p:custDataLst>
          </p:nvPr>
        </p:nvPicPr>
        <p:blipFill rotWithShape="1">
          <a:blip r:embed="rId57"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31"/>
            </p:custDataLst>
          </p:nvPr>
        </p:nvPicPr>
        <p:blipFill rotWithShape="1">
          <a:blip r:embed="rId57"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2"/>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3" name="PA_图片 62"/>
          <p:cNvPicPr>
            <a:picLocks noChangeAspect="1"/>
          </p:cNvPicPr>
          <p:nvPr>
            <p:custDataLst>
              <p:tags r:id="rId33"/>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4"/>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5"/>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grpSp>
        <p:nvGrpSpPr>
          <p:cNvPr id="40" name="PA_组合 39"/>
          <p:cNvGrpSpPr/>
          <p:nvPr>
            <p:custDataLst>
              <p:tags r:id="rId36"/>
            </p:custDataLst>
          </p:nvPr>
        </p:nvGrpSpPr>
        <p:grpSpPr>
          <a:xfrm flipH="1">
            <a:off x="1501657" y="1332783"/>
            <a:ext cx="6509192" cy="1661037"/>
            <a:chOff x="1285667" y="461979"/>
            <a:chExt cx="6526134" cy="3241723"/>
          </a:xfrm>
        </p:grpSpPr>
        <p:sp>
          <p:nvSpPr>
            <p:cNvPr id="41"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任意多边形 43"/>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PA_文本框 8"/>
          <p:cNvSpPr txBox="1"/>
          <p:nvPr>
            <p:custDataLst>
              <p:tags r:id="rId37"/>
            </p:custDataLst>
          </p:nvPr>
        </p:nvSpPr>
        <p:spPr>
          <a:xfrm>
            <a:off x="1668455" y="1563726"/>
            <a:ext cx="6425227" cy="1200329"/>
          </a:xfrm>
          <a:prstGeom prst="rect">
            <a:avLst/>
          </a:prstGeom>
          <a:noFill/>
        </p:spPr>
        <p:txBody>
          <a:bodyPr wrap="square" rtlCol="0">
            <a:spAutoFit/>
          </a:bodyPr>
          <a:lstStyle/>
          <a:p>
            <a:r>
              <a:rPr lang="en-US" altLang="zh-CN"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Con </a:t>
            </a:r>
            <a:r>
              <a:rPr lang="en-US" altLang="zh-CN" sz="7200" b="1" dirty="0" err="1">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chuồn</a:t>
            </a:r>
            <a:r>
              <a:rPr lang="en-US" altLang="zh-CN"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 </a:t>
            </a:r>
            <a:r>
              <a:rPr lang="en-US" altLang="zh-CN" sz="7200" b="1" dirty="0" err="1">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chuồn</a:t>
            </a:r>
            <a:r>
              <a:rPr lang="en-US" altLang="zh-CN"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 </a:t>
            </a:r>
            <a:r>
              <a:rPr lang="en-US" altLang="zh-CN" sz="7200" b="1" dirty="0" err="1">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nước</a:t>
            </a:r>
            <a:endParaRPr lang="zh-CN" altLang="en-US"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endParaRPr>
          </a:p>
        </p:txBody>
      </p:sp>
      <p:sp>
        <p:nvSpPr>
          <p:cNvPr id="57" name="PA_任意多边形 56"/>
          <p:cNvSpPr/>
          <p:nvPr>
            <p:custDataLst>
              <p:tags r:id="rId38"/>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PA_任意多边形 57"/>
          <p:cNvSpPr/>
          <p:nvPr>
            <p:custDataLst>
              <p:tags r:id="rId39"/>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PA_任意多边形 58"/>
          <p:cNvSpPr/>
          <p:nvPr>
            <p:custDataLst>
              <p:tags r:id="rId40"/>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PA_任意多边形 59"/>
          <p:cNvSpPr/>
          <p:nvPr>
            <p:custDataLst>
              <p:tags r:id="rId41"/>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PA_任意多边形 60"/>
          <p:cNvSpPr/>
          <p:nvPr>
            <p:custDataLst>
              <p:tags r:id="rId42"/>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p:cNvPicPr>
            <a:picLocks noChangeAspect="1"/>
          </p:cNvPicPr>
          <p:nvPr>
            <p:custDataLst>
              <p:tags r:id="rId43"/>
            </p:custDataLst>
          </p:nvPr>
        </p:nvPicPr>
        <p:blipFill>
          <a:blip r:embed="rId60"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pic>
        <p:nvPicPr>
          <p:cNvPr id="10" name="PA_久石让-めぐる季節">
            <a:hlinkClick r:id="" action="ppaction://media"/>
          </p:cNvPr>
          <p:cNvPicPr>
            <a:picLocks noChangeAspect="1"/>
          </p:cNvPicPr>
          <p:nvPr>
            <a:audioFile r:link="rId45"/>
            <p:custDataLst>
              <p:tags r:id="rId46"/>
            </p:custDataLst>
            <p:extLst>
              <p:ext uri="{DAA4B4D4-6D71-4841-9C94-3DE7FCFB9230}">
                <p14:media xmlns:p14="http://schemas.microsoft.com/office/powerpoint/2010/main" r:embed="rId44"/>
              </p:ext>
            </p:extLst>
          </p:nvPr>
        </p:nvPicPr>
        <p:blipFill>
          <a:blip r:embed="rId61"/>
          <a:stretch>
            <a:fillRect/>
          </a:stretch>
        </p:blipFill>
        <p:spPr>
          <a:xfrm>
            <a:off x="9680027" y="-1632388"/>
            <a:ext cx="609600" cy="609600"/>
          </a:xfrm>
          <a:prstGeom prst="rect">
            <a:avLst/>
          </a:prstGeom>
        </p:spPr>
      </p:pic>
      <p:sp>
        <p:nvSpPr>
          <p:cNvPr id="3" name="TextBox 2">
            <a:extLst>
              <a:ext uri="{FF2B5EF4-FFF2-40B4-BE49-F238E27FC236}">
                <a16:creationId xmlns:a16="http://schemas.microsoft.com/office/drawing/2014/main" id="{744308CD-C52E-4A61-8B8E-A8B2E67BF74E}"/>
              </a:ext>
            </a:extLst>
          </p:cNvPr>
          <p:cNvSpPr txBox="1"/>
          <p:nvPr/>
        </p:nvSpPr>
        <p:spPr>
          <a:xfrm>
            <a:off x="5947676" y="1493409"/>
            <a:ext cx="1762021" cy="523220"/>
          </a:xfrm>
          <a:prstGeom prst="rect">
            <a:avLst/>
          </a:prstGeom>
          <a:noFill/>
        </p:spPr>
        <p:txBody>
          <a:bodyPr wrap="none" rtlCol="0">
            <a:spAutoFit/>
          </a:bodyPr>
          <a:lstStyle/>
          <a:p>
            <a:r>
              <a:rPr lang="en-US" sz="2800" dirty="0" err="1">
                <a:solidFill>
                  <a:schemeClr val="bg1"/>
                </a:solidFill>
                <a:latin typeface="#9Slide03 SFU Futura_05" panose="00000800000000000000" pitchFamily="2" charset="0"/>
              </a:rPr>
              <a:t>Tập</a:t>
            </a:r>
            <a:r>
              <a:rPr lang="en-US" sz="2800" dirty="0">
                <a:solidFill>
                  <a:schemeClr val="bg1"/>
                </a:solidFill>
                <a:latin typeface="#9Slide03 SFU Futura_05" panose="00000800000000000000" pitchFamily="2" charset="0"/>
              </a:rPr>
              <a:t> </a:t>
            </a:r>
            <a:r>
              <a:rPr lang="en-US" sz="2800" dirty="0" err="1">
                <a:solidFill>
                  <a:schemeClr val="bg1"/>
                </a:solidFill>
                <a:latin typeface="#9Slide03 SFU Futura_05" panose="00000800000000000000" pitchFamily="2" charset="0"/>
              </a:rPr>
              <a:t>đọc</a:t>
            </a:r>
            <a:endParaRPr lang="en-US" sz="2800" dirty="0">
              <a:solidFill>
                <a:schemeClr val="bg1"/>
              </a:solidFill>
              <a:latin typeface="#9Slide03 SFU Futura_05" panose="00000800000000000000" pitchFamily="2" charset="0"/>
            </a:endParaRPr>
          </a:p>
        </p:txBody>
      </p:sp>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13" name="Picture 12">
            <a:extLst>
              <a:ext uri="{FF2B5EF4-FFF2-40B4-BE49-F238E27FC236}">
                <a16:creationId xmlns:a16="http://schemas.microsoft.com/office/drawing/2014/main" id="{6B277240-CDB3-428A-96DB-7C87FC38FA5F}"/>
              </a:ext>
            </a:extLst>
          </p:cNvPr>
          <p:cNvPicPr>
            <a:picLocks noChangeAspect="1"/>
          </p:cNvPicPr>
          <p:nvPr/>
        </p:nvPicPr>
        <p:blipFill>
          <a:blip r:embed="rId63" cstate="print">
            <a:extLst>
              <a:ext uri="{BEBA8EAE-BF5A-486C-A8C5-ECC9F3942E4B}">
                <a14:imgProps xmlns:a14="http://schemas.microsoft.com/office/drawing/2010/main">
                  <a14:imgLayer r:embed="rId6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632172" y="673706"/>
            <a:ext cx="1907219" cy="1668817"/>
          </a:xfrm>
          <a:prstGeom prst="rect">
            <a:avLst/>
          </a:prstGeom>
        </p:spPr>
      </p:pic>
      <p:pic>
        <p:nvPicPr>
          <p:cNvPr id="15" name="Picture 14">
            <a:extLst>
              <a:ext uri="{FF2B5EF4-FFF2-40B4-BE49-F238E27FC236}">
                <a16:creationId xmlns:a16="http://schemas.microsoft.com/office/drawing/2014/main" id="{866EE885-4E5F-499F-9E53-60680730BE8B}"/>
              </a:ext>
            </a:extLst>
          </p:cNvPr>
          <p:cNvPicPr>
            <a:picLocks noChangeAspect="1"/>
          </p:cNvPicPr>
          <p:nvPr/>
        </p:nvPicPr>
        <p:blipFill>
          <a:blip r:embed="rId65" cstate="print">
            <a:extLst>
              <a:ext uri="{BEBA8EAE-BF5A-486C-A8C5-ECC9F3942E4B}">
                <a14:imgProps xmlns:a14="http://schemas.microsoft.com/office/drawing/2010/main">
                  <a14:imgLayer r:embed="rId66">
                    <a14:imgEffect>
                      <a14:backgroundRemoval t="10000" b="90000" l="6200" r="95700">
                        <a14:foregroundMark x1="6200" y1="37315" x2="13600" y2="37315"/>
                        <a14:foregroundMark x1="89000" y1="47500" x2="95700" y2="47315"/>
                      </a14:backgroundRemoval>
                    </a14:imgEffect>
                  </a14:imgLayer>
                </a14:imgProps>
              </a:ext>
              <a:ext uri="{28A0092B-C50C-407E-A947-70E740481C1C}">
                <a14:useLocalDpi xmlns:a14="http://schemas.microsoft.com/office/drawing/2010/main" val="0"/>
              </a:ext>
            </a:extLst>
          </a:blip>
          <a:stretch>
            <a:fillRect/>
          </a:stretch>
        </p:blipFill>
        <p:spPr>
          <a:xfrm>
            <a:off x="4849240" y="3308483"/>
            <a:ext cx="1614478" cy="1743636"/>
          </a:xfrm>
          <a:prstGeom prst="rect">
            <a:avLst/>
          </a:prstGeom>
        </p:spPr>
      </p:pic>
      <p:pic>
        <p:nvPicPr>
          <p:cNvPr id="7" name="Picture 6">
            <a:extLst>
              <a:ext uri="{FF2B5EF4-FFF2-40B4-BE49-F238E27FC236}">
                <a16:creationId xmlns:a16="http://schemas.microsoft.com/office/drawing/2014/main" id="{15271BBE-F52E-4DC6-9246-5DBC7D2D64C6}"/>
              </a:ext>
            </a:extLst>
          </p:cNvPr>
          <p:cNvPicPr>
            <a:picLocks noChangeAspect="1"/>
          </p:cNvPicPr>
          <p:nvPr/>
        </p:nvPicPr>
        <p:blipFill>
          <a:blip r:embed="rId67" cstate="print">
            <a:extLst>
              <a:ext uri="{BEBA8EAE-BF5A-486C-A8C5-ECC9F3942E4B}">
                <a14:imgProps xmlns:a14="http://schemas.microsoft.com/office/drawing/2010/main">
                  <a14:imgLayer r:embed="rId68">
                    <a14:imgEffect>
                      <a14:backgroundRemoval t="3074" b="89682" l="8100" r="95100">
                        <a14:foregroundMark x1="34900" y1="53348" x2="34900" y2="53348"/>
                        <a14:foregroundMark x1="25400" y1="51592" x2="30100" y2="41273"/>
                        <a14:foregroundMark x1="24500" y1="54665" x2="25400" y2="51262"/>
                        <a14:foregroundMark x1="29900" y1="44237" x2="45200" y2="8342"/>
                        <a14:foregroundMark x1="45200" y1="8342" x2="45800" y2="5049"/>
                        <a14:foregroundMark x1="44400" y1="5708" x2="45500" y2="3183"/>
                        <a14:foregroundMark x1="8100" y1="63227" x2="9000" y2="55763"/>
                        <a14:foregroundMark x1="95100" y1="69374" x2="95100" y2="69374"/>
                        <a14:backgroundMark x1="45200" y1="30296" x2="47000" y2="26125"/>
                        <a14:backgroundMark x1="34800" y1="79363" x2="34800" y2="79363"/>
                      </a14:backgroundRemoval>
                    </a14:imgEffect>
                  </a14:imgLayer>
                </a14:imgProps>
              </a:ext>
              <a:ext uri="{28A0092B-C50C-407E-A947-70E740481C1C}">
                <a14:useLocalDpi xmlns:a14="http://schemas.microsoft.com/office/drawing/2010/main" val="0"/>
              </a:ext>
            </a:extLst>
          </a:blip>
          <a:stretch>
            <a:fillRect/>
          </a:stretch>
        </p:blipFill>
        <p:spPr>
          <a:xfrm flipH="1">
            <a:off x="2926876" y="3497789"/>
            <a:ext cx="1693880" cy="1489367"/>
          </a:xfrm>
          <a:prstGeom prst="rect">
            <a:avLst/>
          </a:prstGeom>
        </p:spPr>
      </p:pic>
      <p:pic>
        <p:nvPicPr>
          <p:cNvPr id="66" name="Picture 65">
            <a:extLst>
              <a:ext uri="{FF2B5EF4-FFF2-40B4-BE49-F238E27FC236}">
                <a16:creationId xmlns:a16="http://schemas.microsoft.com/office/drawing/2014/main" id="{AA8DE1AB-C98E-425A-93B7-AC542A03B8AE}"/>
              </a:ext>
            </a:extLst>
          </p:cNvPr>
          <p:cNvPicPr>
            <a:picLocks noChangeAspect="1"/>
          </p:cNvPicPr>
          <p:nvPr/>
        </p:nvPicPr>
        <p:blipFill rotWithShape="1">
          <a:blip r:embed="rId69" cstate="print">
            <a:extLst>
              <a:ext uri="{28A0092B-C50C-407E-A947-70E740481C1C}">
                <a14:useLocalDpi xmlns:a14="http://schemas.microsoft.com/office/drawing/2010/main" val="0"/>
              </a:ext>
            </a:extLst>
          </a:blip>
          <a:srcRect t="37667"/>
          <a:stretch/>
        </p:blipFill>
        <p:spPr>
          <a:xfrm>
            <a:off x="7701175" y="3460215"/>
            <a:ext cx="1454746" cy="1542020"/>
          </a:xfrm>
          <a:prstGeom prst="rect">
            <a:avLst/>
          </a:prstGeom>
        </p:spPr>
      </p:pic>
    </p:spTree>
    <p:extLst>
      <p:ext uri="{BB962C8B-B14F-4D97-AF65-F5344CB8AC3E}">
        <p14:creationId xmlns:p14="http://schemas.microsoft.com/office/powerpoint/2010/main" val="597337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2" presetClass="entr" presetSubtype="8" decel="46667"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46667"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2"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49" presetClass="entr" presetSubtype="0" decel="100000" fill="hold" nodeType="withEffect">
                                  <p:stCondLst>
                                    <p:cond delay="10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360"/>
                                          </p:val>
                                        </p:tav>
                                        <p:tav tm="100000">
                                          <p:val>
                                            <p:fltVal val="0"/>
                                          </p:val>
                                        </p:tav>
                                      </p:tavLst>
                                    </p:anim>
                                    <p:animEffect transition="in" filter="fade">
                                      <p:cBhvr>
                                        <p:cTn id="34" dur="1000"/>
                                        <p:tgtEl>
                                          <p:spTgt spid="23"/>
                                        </p:tgtEl>
                                      </p:cBhvr>
                                    </p:animEffect>
                                  </p:childTnLst>
                                </p:cTn>
                              </p:par>
                              <p:par>
                                <p:cTn id="35" presetID="49" presetClass="entr" presetSubtype="0" decel="100000" fill="hold" nodeType="withEffect">
                                  <p:stCondLst>
                                    <p:cond delay="125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360"/>
                                          </p:val>
                                        </p:tav>
                                        <p:tav tm="100000">
                                          <p:val>
                                            <p:fltVal val="0"/>
                                          </p:val>
                                        </p:tav>
                                      </p:tavLst>
                                    </p:anim>
                                    <p:animEffect transition="in" filter="fade">
                                      <p:cBhvr>
                                        <p:cTn id="40" dur="1000"/>
                                        <p:tgtEl>
                                          <p:spTgt spid="26"/>
                                        </p:tgtEl>
                                      </p:cBhvr>
                                    </p:animEffect>
                                  </p:childTnLst>
                                </p:cTn>
                              </p:par>
                              <p:par>
                                <p:cTn id="41" presetID="49" presetClass="entr" presetSubtype="0" decel="100000" fill="hold" nodeType="withEffect">
                                  <p:stCondLst>
                                    <p:cond delay="125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 calcmode="lin" valueType="num">
                                      <p:cBhvr>
                                        <p:cTn id="45" dur="1000" fill="hold"/>
                                        <p:tgtEl>
                                          <p:spTgt spid="25"/>
                                        </p:tgtEl>
                                        <p:attrNameLst>
                                          <p:attrName>style.rotation</p:attrName>
                                        </p:attrNameLst>
                                      </p:cBhvr>
                                      <p:tavLst>
                                        <p:tav tm="0">
                                          <p:val>
                                            <p:fltVal val="360"/>
                                          </p:val>
                                        </p:tav>
                                        <p:tav tm="100000">
                                          <p:val>
                                            <p:fltVal val="0"/>
                                          </p:val>
                                        </p:tav>
                                      </p:tavLst>
                                    </p:anim>
                                    <p:animEffect transition="in" filter="fade">
                                      <p:cBhvr>
                                        <p:cTn id="46" dur="1000"/>
                                        <p:tgtEl>
                                          <p:spTgt spid="25"/>
                                        </p:tgtEl>
                                      </p:cBhvr>
                                    </p:animEffect>
                                  </p:childTnLst>
                                </p:cTn>
                              </p:par>
                              <p:par>
                                <p:cTn id="47" presetID="49" presetClass="entr" presetSubtype="0" decel="100000" fill="hold" nodeType="withEffect">
                                  <p:stCondLst>
                                    <p:cond delay="1500"/>
                                  </p:stCondLst>
                                  <p:childTnLst>
                                    <p:set>
                                      <p:cBhvr>
                                        <p:cTn id="48" dur="1" fill="hold">
                                          <p:stCondLst>
                                            <p:cond delay="0"/>
                                          </p:stCondLst>
                                        </p:cTn>
                                        <p:tgtEl>
                                          <p:spTgt spid="63"/>
                                        </p:tgtEl>
                                        <p:attrNameLst>
                                          <p:attrName>style.visibility</p:attrName>
                                        </p:attrNameLst>
                                      </p:cBhvr>
                                      <p:to>
                                        <p:strVal val="visible"/>
                                      </p:to>
                                    </p:set>
                                    <p:anim calcmode="lin" valueType="num">
                                      <p:cBhvr>
                                        <p:cTn id="49" dur="1000" fill="hold"/>
                                        <p:tgtEl>
                                          <p:spTgt spid="63"/>
                                        </p:tgtEl>
                                        <p:attrNameLst>
                                          <p:attrName>ppt_w</p:attrName>
                                        </p:attrNameLst>
                                      </p:cBhvr>
                                      <p:tavLst>
                                        <p:tav tm="0">
                                          <p:val>
                                            <p:fltVal val="0"/>
                                          </p:val>
                                        </p:tav>
                                        <p:tav tm="100000">
                                          <p:val>
                                            <p:strVal val="#ppt_w"/>
                                          </p:val>
                                        </p:tav>
                                      </p:tavLst>
                                    </p:anim>
                                    <p:anim calcmode="lin" valueType="num">
                                      <p:cBhvr>
                                        <p:cTn id="50" dur="1000" fill="hold"/>
                                        <p:tgtEl>
                                          <p:spTgt spid="63"/>
                                        </p:tgtEl>
                                        <p:attrNameLst>
                                          <p:attrName>ppt_h</p:attrName>
                                        </p:attrNameLst>
                                      </p:cBhvr>
                                      <p:tavLst>
                                        <p:tav tm="0">
                                          <p:val>
                                            <p:fltVal val="0"/>
                                          </p:val>
                                        </p:tav>
                                        <p:tav tm="100000">
                                          <p:val>
                                            <p:strVal val="#ppt_h"/>
                                          </p:val>
                                        </p:tav>
                                      </p:tavLst>
                                    </p:anim>
                                    <p:anim calcmode="lin" valueType="num">
                                      <p:cBhvr>
                                        <p:cTn id="51" dur="1000" fill="hold"/>
                                        <p:tgtEl>
                                          <p:spTgt spid="63"/>
                                        </p:tgtEl>
                                        <p:attrNameLst>
                                          <p:attrName>style.rotation</p:attrName>
                                        </p:attrNameLst>
                                      </p:cBhvr>
                                      <p:tavLst>
                                        <p:tav tm="0">
                                          <p:val>
                                            <p:fltVal val="360"/>
                                          </p:val>
                                        </p:tav>
                                        <p:tav tm="100000">
                                          <p:val>
                                            <p:fltVal val="0"/>
                                          </p:val>
                                        </p:tav>
                                      </p:tavLst>
                                    </p:anim>
                                    <p:animEffect transition="in" filter="fade">
                                      <p:cBhvr>
                                        <p:cTn id="52" dur="1000"/>
                                        <p:tgtEl>
                                          <p:spTgt spid="63"/>
                                        </p:tgtEl>
                                      </p:cBhvr>
                                    </p:animEffect>
                                  </p:childTnLst>
                                </p:cTn>
                              </p:par>
                              <p:par>
                                <p:cTn id="53" presetID="49" presetClass="entr" presetSubtype="0" decel="100000" fill="hold" nodeType="withEffect">
                                  <p:stCondLst>
                                    <p:cond delay="1250"/>
                                  </p:stCondLst>
                                  <p:childTnLst>
                                    <p:set>
                                      <p:cBhvr>
                                        <p:cTn id="54" dur="1" fill="hold">
                                          <p:stCondLst>
                                            <p:cond delay="0"/>
                                          </p:stCondLst>
                                        </p:cTn>
                                        <p:tgtEl>
                                          <p:spTgt spid="47"/>
                                        </p:tgtEl>
                                        <p:attrNameLst>
                                          <p:attrName>style.visibility</p:attrName>
                                        </p:attrNameLst>
                                      </p:cBhvr>
                                      <p:to>
                                        <p:strVal val="visible"/>
                                      </p:to>
                                    </p:set>
                                    <p:anim calcmode="lin" valueType="num">
                                      <p:cBhvr>
                                        <p:cTn id="55" dur="1000" fill="hold"/>
                                        <p:tgtEl>
                                          <p:spTgt spid="47"/>
                                        </p:tgtEl>
                                        <p:attrNameLst>
                                          <p:attrName>ppt_w</p:attrName>
                                        </p:attrNameLst>
                                      </p:cBhvr>
                                      <p:tavLst>
                                        <p:tav tm="0">
                                          <p:val>
                                            <p:fltVal val="0"/>
                                          </p:val>
                                        </p:tav>
                                        <p:tav tm="100000">
                                          <p:val>
                                            <p:strVal val="#ppt_w"/>
                                          </p:val>
                                        </p:tav>
                                      </p:tavLst>
                                    </p:anim>
                                    <p:anim calcmode="lin" valueType="num">
                                      <p:cBhvr>
                                        <p:cTn id="56" dur="1000" fill="hold"/>
                                        <p:tgtEl>
                                          <p:spTgt spid="47"/>
                                        </p:tgtEl>
                                        <p:attrNameLst>
                                          <p:attrName>ppt_h</p:attrName>
                                        </p:attrNameLst>
                                      </p:cBhvr>
                                      <p:tavLst>
                                        <p:tav tm="0">
                                          <p:val>
                                            <p:fltVal val="0"/>
                                          </p:val>
                                        </p:tav>
                                        <p:tav tm="100000">
                                          <p:val>
                                            <p:strVal val="#ppt_h"/>
                                          </p:val>
                                        </p:tav>
                                      </p:tavLst>
                                    </p:anim>
                                    <p:anim calcmode="lin" valueType="num">
                                      <p:cBhvr>
                                        <p:cTn id="57" dur="1000" fill="hold"/>
                                        <p:tgtEl>
                                          <p:spTgt spid="47"/>
                                        </p:tgtEl>
                                        <p:attrNameLst>
                                          <p:attrName>style.rotation</p:attrName>
                                        </p:attrNameLst>
                                      </p:cBhvr>
                                      <p:tavLst>
                                        <p:tav tm="0">
                                          <p:val>
                                            <p:fltVal val="360"/>
                                          </p:val>
                                        </p:tav>
                                        <p:tav tm="100000">
                                          <p:val>
                                            <p:fltVal val="0"/>
                                          </p:val>
                                        </p:tav>
                                      </p:tavLst>
                                    </p:anim>
                                    <p:animEffect transition="in" filter="fade">
                                      <p:cBhvr>
                                        <p:cTn id="58" dur="1000"/>
                                        <p:tgtEl>
                                          <p:spTgt spid="47"/>
                                        </p:tgtEl>
                                      </p:cBhvr>
                                    </p:animEffect>
                                  </p:childTnLst>
                                </p:cTn>
                              </p:par>
                              <p:par>
                                <p:cTn id="59" presetID="49" presetClass="entr" presetSubtype="0" decel="100000" fill="hold" nodeType="withEffect">
                                  <p:stCondLst>
                                    <p:cond delay="1500"/>
                                  </p:stCondLst>
                                  <p:childTnLst>
                                    <p:set>
                                      <p:cBhvr>
                                        <p:cTn id="60" dur="1" fill="hold">
                                          <p:stCondLst>
                                            <p:cond delay="0"/>
                                          </p:stCondLst>
                                        </p:cTn>
                                        <p:tgtEl>
                                          <p:spTgt spid="51"/>
                                        </p:tgtEl>
                                        <p:attrNameLst>
                                          <p:attrName>style.visibility</p:attrName>
                                        </p:attrNameLst>
                                      </p:cBhvr>
                                      <p:to>
                                        <p:strVal val="visible"/>
                                      </p:to>
                                    </p:set>
                                    <p:anim calcmode="lin" valueType="num">
                                      <p:cBhvr>
                                        <p:cTn id="61" dur="1000" fill="hold"/>
                                        <p:tgtEl>
                                          <p:spTgt spid="51"/>
                                        </p:tgtEl>
                                        <p:attrNameLst>
                                          <p:attrName>ppt_w</p:attrName>
                                        </p:attrNameLst>
                                      </p:cBhvr>
                                      <p:tavLst>
                                        <p:tav tm="0">
                                          <p:val>
                                            <p:fltVal val="0"/>
                                          </p:val>
                                        </p:tav>
                                        <p:tav tm="100000">
                                          <p:val>
                                            <p:strVal val="#ppt_w"/>
                                          </p:val>
                                        </p:tav>
                                      </p:tavLst>
                                    </p:anim>
                                    <p:anim calcmode="lin" valueType="num">
                                      <p:cBhvr>
                                        <p:cTn id="62" dur="1000" fill="hold"/>
                                        <p:tgtEl>
                                          <p:spTgt spid="51"/>
                                        </p:tgtEl>
                                        <p:attrNameLst>
                                          <p:attrName>ppt_h</p:attrName>
                                        </p:attrNameLst>
                                      </p:cBhvr>
                                      <p:tavLst>
                                        <p:tav tm="0">
                                          <p:val>
                                            <p:fltVal val="0"/>
                                          </p:val>
                                        </p:tav>
                                        <p:tav tm="100000">
                                          <p:val>
                                            <p:strVal val="#ppt_h"/>
                                          </p:val>
                                        </p:tav>
                                      </p:tavLst>
                                    </p:anim>
                                    <p:anim calcmode="lin" valueType="num">
                                      <p:cBhvr>
                                        <p:cTn id="63" dur="1000" fill="hold"/>
                                        <p:tgtEl>
                                          <p:spTgt spid="51"/>
                                        </p:tgtEl>
                                        <p:attrNameLst>
                                          <p:attrName>style.rotation</p:attrName>
                                        </p:attrNameLst>
                                      </p:cBhvr>
                                      <p:tavLst>
                                        <p:tav tm="0">
                                          <p:val>
                                            <p:fltVal val="360"/>
                                          </p:val>
                                        </p:tav>
                                        <p:tav tm="100000">
                                          <p:val>
                                            <p:fltVal val="0"/>
                                          </p:val>
                                        </p:tav>
                                      </p:tavLst>
                                    </p:anim>
                                    <p:animEffect transition="in" filter="fade">
                                      <p:cBhvr>
                                        <p:cTn id="64" dur="1000"/>
                                        <p:tgtEl>
                                          <p:spTgt spid="51"/>
                                        </p:tgtEl>
                                      </p:cBhvr>
                                    </p:animEffect>
                                  </p:childTnLst>
                                </p:cTn>
                              </p:par>
                              <p:par>
                                <p:cTn id="65" presetID="49" presetClass="entr" presetSubtype="0" decel="100000" fill="hold" nodeType="withEffect">
                                  <p:stCondLst>
                                    <p:cond delay="1500"/>
                                  </p:stCondLst>
                                  <p:childTnLst>
                                    <p:set>
                                      <p:cBhvr>
                                        <p:cTn id="66" dur="1" fill="hold">
                                          <p:stCondLst>
                                            <p:cond delay="0"/>
                                          </p:stCondLst>
                                        </p:cTn>
                                        <p:tgtEl>
                                          <p:spTgt spid="49"/>
                                        </p:tgtEl>
                                        <p:attrNameLst>
                                          <p:attrName>style.visibility</p:attrName>
                                        </p:attrNameLst>
                                      </p:cBhvr>
                                      <p:to>
                                        <p:strVal val="visible"/>
                                      </p:to>
                                    </p:set>
                                    <p:anim calcmode="lin" valueType="num">
                                      <p:cBhvr>
                                        <p:cTn id="67" dur="1000" fill="hold"/>
                                        <p:tgtEl>
                                          <p:spTgt spid="49"/>
                                        </p:tgtEl>
                                        <p:attrNameLst>
                                          <p:attrName>ppt_w</p:attrName>
                                        </p:attrNameLst>
                                      </p:cBhvr>
                                      <p:tavLst>
                                        <p:tav tm="0">
                                          <p:val>
                                            <p:fltVal val="0"/>
                                          </p:val>
                                        </p:tav>
                                        <p:tav tm="100000">
                                          <p:val>
                                            <p:strVal val="#ppt_w"/>
                                          </p:val>
                                        </p:tav>
                                      </p:tavLst>
                                    </p:anim>
                                    <p:anim calcmode="lin" valueType="num">
                                      <p:cBhvr>
                                        <p:cTn id="68" dur="1000" fill="hold"/>
                                        <p:tgtEl>
                                          <p:spTgt spid="49"/>
                                        </p:tgtEl>
                                        <p:attrNameLst>
                                          <p:attrName>ppt_h</p:attrName>
                                        </p:attrNameLst>
                                      </p:cBhvr>
                                      <p:tavLst>
                                        <p:tav tm="0">
                                          <p:val>
                                            <p:fltVal val="0"/>
                                          </p:val>
                                        </p:tav>
                                        <p:tav tm="100000">
                                          <p:val>
                                            <p:strVal val="#ppt_h"/>
                                          </p:val>
                                        </p:tav>
                                      </p:tavLst>
                                    </p:anim>
                                    <p:anim calcmode="lin" valueType="num">
                                      <p:cBhvr>
                                        <p:cTn id="69" dur="1000" fill="hold"/>
                                        <p:tgtEl>
                                          <p:spTgt spid="49"/>
                                        </p:tgtEl>
                                        <p:attrNameLst>
                                          <p:attrName>style.rotation</p:attrName>
                                        </p:attrNameLst>
                                      </p:cBhvr>
                                      <p:tavLst>
                                        <p:tav tm="0">
                                          <p:val>
                                            <p:fltVal val="360"/>
                                          </p:val>
                                        </p:tav>
                                        <p:tav tm="100000">
                                          <p:val>
                                            <p:fltVal val="0"/>
                                          </p:val>
                                        </p:tav>
                                      </p:tavLst>
                                    </p:anim>
                                    <p:animEffect transition="in" filter="fade">
                                      <p:cBhvr>
                                        <p:cTn id="70" dur="1000"/>
                                        <p:tgtEl>
                                          <p:spTgt spid="49"/>
                                        </p:tgtEl>
                                      </p:cBhvr>
                                    </p:animEffect>
                                  </p:childTnLst>
                                </p:cTn>
                              </p:par>
                              <p:par>
                                <p:cTn id="71" presetID="49" presetClass="entr" presetSubtype="0" decel="100000" fill="hold" nodeType="withEffect">
                                  <p:stCondLst>
                                    <p:cond delay="1250"/>
                                  </p:stCondLst>
                                  <p:childTnLst>
                                    <p:set>
                                      <p:cBhvr>
                                        <p:cTn id="72" dur="1" fill="hold">
                                          <p:stCondLst>
                                            <p:cond delay="0"/>
                                          </p:stCondLst>
                                        </p:cTn>
                                        <p:tgtEl>
                                          <p:spTgt spid="53"/>
                                        </p:tgtEl>
                                        <p:attrNameLst>
                                          <p:attrName>style.visibility</p:attrName>
                                        </p:attrNameLst>
                                      </p:cBhvr>
                                      <p:to>
                                        <p:strVal val="visible"/>
                                      </p:to>
                                    </p:set>
                                    <p:anim calcmode="lin" valueType="num">
                                      <p:cBhvr>
                                        <p:cTn id="73" dur="1000" fill="hold"/>
                                        <p:tgtEl>
                                          <p:spTgt spid="53"/>
                                        </p:tgtEl>
                                        <p:attrNameLst>
                                          <p:attrName>ppt_w</p:attrName>
                                        </p:attrNameLst>
                                      </p:cBhvr>
                                      <p:tavLst>
                                        <p:tav tm="0">
                                          <p:val>
                                            <p:fltVal val="0"/>
                                          </p:val>
                                        </p:tav>
                                        <p:tav tm="100000">
                                          <p:val>
                                            <p:strVal val="#ppt_w"/>
                                          </p:val>
                                        </p:tav>
                                      </p:tavLst>
                                    </p:anim>
                                    <p:anim calcmode="lin" valueType="num">
                                      <p:cBhvr>
                                        <p:cTn id="74" dur="1000" fill="hold"/>
                                        <p:tgtEl>
                                          <p:spTgt spid="53"/>
                                        </p:tgtEl>
                                        <p:attrNameLst>
                                          <p:attrName>ppt_h</p:attrName>
                                        </p:attrNameLst>
                                      </p:cBhvr>
                                      <p:tavLst>
                                        <p:tav tm="0">
                                          <p:val>
                                            <p:fltVal val="0"/>
                                          </p:val>
                                        </p:tav>
                                        <p:tav tm="100000">
                                          <p:val>
                                            <p:strVal val="#ppt_h"/>
                                          </p:val>
                                        </p:tav>
                                      </p:tavLst>
                                    </p:anim>
                                    <p:anim calcmode="lin" valueType="num">
                                      <p:cBhvr>
                                        <p:cTn id="75" dur="1000" fill="hold"/>
                                        <p:tgtEl>
                                          <p:spTgt spid="53"/>
                                        </p:tgtEl>
                                        <p:attrNameLst>
                                          <p:attrName>style.rotation</p:attrName>
                                        </p:attrNameLst>
                                      </p:cBhvr>
                                      <p:tavLst>
                                        <p:tav tm="0">
                                          <p:val>
                                            <p:fltVal val="360"/>
                                          </p:val>
                                        </p:tav>
                                        <p:tav tm="100000">
                                          <p:val>
                                            <p:fltVal val="0"/>
                                          </p:val>
                                        </p:tav>
                                      </p:tavLst>
                                    </p:anim>
                                    <p:animEffect transition="in" filter="fade">
                                      <p:cBhvr>
                                        <p:cTn id="76" dur="1000"/>
                                        <p:tgtEl>
                                          <p:spTgt spid="53"/>
                                        </p:tgtEl>
                                      </p:cBhvr>
                                    </p:animEffect>
                                  </p:childTnLst>
                                </p:cTn>
                              </p:par>
                              <p:par>
                                <p:cTn id="77" presetID="49" presetClass="entr" presetSubtype="0" decel="100000" fill="hold" nodeType="withEffect">
                                  <p:stCondLst>
                                    <p:cond delay="1250"/>
                                  </p:stCondLst>
                                  <p:childTnLst>
                                    <p:set>
                                      <p:cBhvr>
                                        <p:cTn id="78" dur="1" fill="hold">
                                          <p:stCondLst>
                                            <p:cond delay="0"/>
                                          </p:stCondLst>
                                        </p:cTn>
                                        <p:tgtEl>
                                          <p:spTgt spid="50"/>
                                        </p:tgtEl>
                                        <p:attrNameLst>
                                          <p:attrName>style.visibility</p:attrName>
                                        </p:attrNameLst>
                                      </p:cBhvr>
                                      <p:to>
                                        <p:strVal val="visible"/>
                                      </p:to>
                                    </p:set>
                                    <p:anim calcmode="lin" valueType="num">
                                      <p:cBhvr>
                                        <p:cTn id="79" dur="1000" fill="hold"/>
                                        <p:tgtEl>
                                          <p:spTgt spid="50"/>
                                        </p:tgtEl>
                                        <p:attrNameLst>
                                          <p:attrName>ppt_w</p:attrName>
                                        </p:attrNameLst>
                                      </p:cBhvr>
                                      <p:tavLst>
                                        <p:tav tm="0">
                                          <p:val>
                                            <p:fltVal val="0"/>
                                          </p:val>
                                        </p:tav>
                                        <p:tav tm="100000">
                                          <p:val>
                                            <p:strVal val="#ppt_w"/>
                                          </p:val>
                                        </p:tav>
                                      </p:tavLst>
                                    </p:anim>
                                    <p:anim calcmode="lin" valueType="num">
                                      <p:cBhvr>
                                        <p:cTn id="80" dur="1000" fill="hold"/>
                                        <p:tgtEl>
                                          <p:spTgt spid="50"/>
                                        </p:tgtEl>
                                        <p:attrNameLst>
                                          <p:attrName>ppt_h</p:attrName>
                                        </p:attrNameLst>
                                      </p:cBhvr>
                                      <p:tavLst>
                                        <p:tav tm="0">
                                          <p:val>
                                            <p:fltVal val="0"/>
                                          </p:val>
                                        </p:tav>
                                        <p:tav tm="100000">
                                          <p:val>
                                            <p:strVal val="#ppt_h"/>
                                          </p:val>
                                        </p:tav>
                                      </p:tavLst>
                                    </p:anim>
                                    <p:anim calcmode="lin" valueType="num">
                                      <p:cBhvr>
                                        <p:cTn id="81" dur="1000" fill="hold"/>
                                        <p:tgtEl>
                                          <p:spTgt spid="50"/>
                                        </p:tgtEl>
                                        <p:attrNameLst>
                                          <p:attrName>style.rotation</p:attrName>
                                        </p:attrNameLst>
                                      </p:cBhvr>
                                      <p:tavLst>
                                        <p:tav tm="0">
                                          <p:val>
                                            <p:fltVal val="360"/>
                                          </p:val>
                                        </p:tav>
                                        <p:tav tm="100000">
                                          <p:val>
                                            <p:fltVal val="0"/>
                                          </p:val>
                                        </p:tav>
                                      </p:tavLst>
                                    </p:anim>
                                    <p:animEffect transition="in" filter="fade">
                                      <p:cBhvr>
                                        <p:cTn id="82" dur="1000"/>
                                        <p:tgtEl>
                                          <p:spTgt spid="50"/>
                                        </p:tgtEl>
                                      </p:cBhvr>
                                    </p:animEffect>
                                  </p:childTnLst>
                                </p:cTn>
                              </p:par>
                              <p:par>
                                <p:cTn id="83" presetID="49" presetClass="entr" presetSubtype="0" decel="100000" fill="hold" nodeType="withEffect">
                                  <p:stCondLst>
                                    <p:cond delay="1750"/>
                                  </p:stCondLst>
                                  <p:childTnLst>
                                    <p:set>
                                      <p:cBhvr>
                                        <p:cTn id="84" dur="1" fill="hold">
                                          <p:stCondLst>
                                            <p:cond delay="0"/>
                                          </p:stCondLst>
                                        </p:cTn>
                                        <p:tgtEl>
                                          <p:spTgt spid="52"/>
                                        </p:tgtEl>
                                        <p:attrNameLst>
                                          <p:attrName>style.visibility</p:attrName>
                                        </p:attrNameLst>
                                      </p:cBhvr>
                                      <p:to>
                                        <p:strVal val="visible"/>
                                      </p:to>
                                    </p:set>
                                    <p:anim calcmode="lin" valueType="num">
                                      <p:cBhvr>
                                        <p:cTn id="85" dur="1000" fill="hold"/>
                                        <p:tgtEl>
                                          <p:spTgt spid="52"/>
                                        </p:tgtEl>
                                        <p:attrNameLst>
                                          <p:attrName>ppt_w</p:attrName>
                                        </p:attrNameLst>
                                      </p:cBhvr>
                                      <p:tavLst>
                                        <p:tav tm="0">
                                          <p:val>
                                            <p:fltVal val="0"/>
                                          </p:val>
                                        </p:tav>
                                        <p:tav tm="100000">
                                          <p:val>
                                            <p:strVal val="#ppt_w"/>
                                          </p:val>
                                        </p:tav>
                                      </p:tavLst>
                                    </p:anim>
                                    <p:anim calcmode="lin" valueType="num">
                                      <p:cBhvr>
                                        <p:cTn id="86" dur="1000" fill="hold"/>
                                        <p:tgtEl>
                                          <p:spTgt spid="52"/>
                                        </p:tgtEl>
                                        <p:attrNameLst>
                                          <p:attrName>ppt_h</p:attrName>
                                        </p:attrNameLst>
                                      </p:cBhvr>
                                      <p:tavLst>
                                        <p:tav tm="0">
                                          <p:val>
                                            <p:fltVal val="0"/>
                                          </p:val>
                                        </p:tav>
                                        <p:tav tm="100000">
                                          <p:val>
                                            <p:strVal val="#ppt_h"/>
                                          </p:val>
                                        </p:tav>
                                      </p:tavLst>
                                    </p:anim>
                                    <p:anim calcmode="lin" valueType="num">
                                      <p:cBhvr>
                                        <p:cTn id="87" dur="1000" fill="hold"/>
                                        <p:tgtEl>
                                          <p:spTgt spid="52"/>
                                        </p:tgtEl>
                                        <p:attrNameLst>
                                          <p:attrName>style.rotation</p:attrName>
                                        </p:attrNameLst>
                                      </p:cBhvr>
                                      <p:tavLst>
                                        <p:tav tm="0">
                                          <p:val>
                                            <p:fltVal val="360"/>
                                          </p:val>
                                        </p:tav>
                                        <p:tav tm="100000">
                                          <p:val>
                                            <p:fltVal val="0"/>
                                          </p:val>
                                        </p:tav>
                                      </p:tavLst>
                                    </p:anim>
                                    <p:animEffect transition="in" filter="fade">
                                      <p:cBhvr>
                                        <p:cTn id="88" dur="1000"/>
                                        <p:tgtEl>
                                          <p:spTgt spid="52"/>
                                        </p:tgtEl>
                                      </p:cBhvr>
                                    </p:animEffect>
                                  </p:childTnLst>
                                </p:cTn>
                              </p:par>
                              <p:par>
                                <p:cTn id="89" presetID="49" presetClass="entr" presetSubtype="0" decel="100000" fill="hold" nodeType="withEffect">
                                  <p:stCondLst>
                                    <p:cond delay="1250"/>
                                  </p:stCondLst>
                                  <p:childTnLst>
                                    <p:set>
                                      <p:cBhvr>
                                        <p:cTn id="90" dur="1" fill="hold">
                                          <p:stCondLst>
                                            <p:cond delay="0"/>
                                          </p:stCondLst>
                                        </p:cTn>
                                        <p:tgtEl>
                                          <p:spTgt spid="64"/>
                                        </p:tgtEl>
                                        <p:attrNameLst>
                                          <p:attrName>style.visibility</p:attrName>
                                        </p:attrNameLst>
                                      </p:cBhvr>
                                      <p:to>
                                        <p:strVal val="visible"/>
                                      </p:to>
                                    </p:set>
                                    <p:anim calcmode="lin" valueType="num">
                                      <p:cBhvr>
                                        <p:cTn id="91" dur="1000" fill="hold"/>
                                        <p:tgtEl>
                                          <p:spTgt spid="64"/>
                                        </p:tgtEl>
                                        <p:attrNameLst>
                                          <p:attrName>ppt_w</p:attrName>
                                        </p:attrNameLst>
                                      </p:cBhvr>
                                      <p:tavLst>
                                        <p:tav tm="0">
                                          <p:val>
                                            <p:fltVal val="0"/>
                                          </p:val>
                                        </p:tav>
                                        <p:tav tm="100000">
                                          <p:val>
                                            <p:strVal val="#ppt_w"/>
                                          </p:val>
                                        </p:tav>
                                      </p:tavLst>
                                    </p:anim>
                                    <p:anim calcmode="lin" valueType="num">
                                      <p:cBhvr>
                                        <p:cTn id="92" dur="1000" fill="hold"/>
                                        <p:tgtEl>
                                          <p:spTgt spid="64"/>
                                        </p:tgtEl>
                                        <p:attrNameLst>
                                          <p:attrName>ppt_h</p:attrName>
                                        </p:attrNameLst>
                                      </p:cBhvr>
                                      <p:tavLst>
                                        <p:tav tm="0">
                                          <p:val>
                                            <p:fltVal val="0"/>
                                          </p:val>
                                        </p:tav>
                                        <p:tav tm="100000">
                                          <p:val>
                                            <p:strVal val="#ppt_h"/>
                                          </p:val>
                                        </p:tav>
                                      </p:tavLst>
                                    </p:anim>
                                    <p:anim calcmode="lin" valueType="num">
                                      <p:cBhvr>
                                        <p:cTn id="93" dur="1000" fill="hold"/>
                                        <p:tgtEl>
                                          <p:spTgt spid="64"/>
                                        </p:tgtEl>
                                        <p:attrNameLst>
                                          <p:attrName>style.rotation</p:attrName>
                                        </p:attrNameLst>
                                      </p:cBhvr>
                                      <p:tavLst>
                                        <p:tav tm="0">
                                          <p:val>
                                            <p:fltVal val="360"/>
                                          </p:val>
                                        </p:tav>
                                        <p:tav tm="100000">
                                          <p:val>
                                            <p:fltVal val="0"/>
                                          </p:val>
                                        </p:tav>
                                      </p:tavLst>
                                    </p:anim>
                                    <p:animEffect transition="in" filter="fade">
                                      <p:cBhvr>
                                        <p:cTn id="94" dur="1000"/>
                                        <p:tgtEl>
                                          <p:spTgt spid="64"/>
                                        </p:tgtEl>
                                      </p:cBhvr>
                                    </p:animEffect>
                                  </p:childTnLst>
                                </p:cTn>
                              </p:par>
                              <p:par>
                                <p:cTn id="95" presetID="49" presetClass="entr" presetSubtype="0" decel="100000" fill="hold" nodeType="withEffect">
                                  <p:stCondLst>
                                    <p:cond delay="1250"/>
                                  </p:stCondLst>
                                  <p:childTnLst>
                                    <p:set>
                                      <p:cBhvr>
                                        <p:cTn id="96" dur="1" fill="hold">
                                          <p:stCondLst>
                                            <p:cond delay="0"/>
                                          </p:stCondLst>
                                        </p:cTn>
                                        <p:tgtEl>
                                          <p:spTgt spid="65"/>
                                        </p:tgtEl>
                                        <p:attrNameLst>
                                          <p:attrName>style.visibility</p:attrName>
                                        </p:attrNameLst>
                                      </p:cBhvr>
                                      <p:to>
                                        <p:strVal val="visible"/>
                                      </p:to>
                                    </p:set>
                                    <p:anim calcmode="lin" valueType="num">
                                      <p:cBhvr>
                                        <p:cTn id="97" dur="1000" fill="hold"/>
                                        <p:tgtEl>
                                          <p:spTgt spid="65"/>
                                        </p:tgtEl>
                                        <p:attrNameLst>
                                          <p:attrName>ppt_w</p:attrName>
                                        </p:attrNameLst>
                                      </p:cBhvr>
                                      <p:tavLst>
                                        <p:tav tm="0">
                                          <p:val>
                                            <p:fltVal val="0"/>
                                          </p:val>
                                        </p:tav>
                                        <p:tav tm="100000">
                                          <p:val>
                                            <p:strVal val="#ppt_w"/>
                                          </p:val>
                                        </p:tav>
                                      </p:tavLst>
                                    </p:anim>
                                    <p:anim calcmode="lin" valueType="num">
                                      <p:cBhvr>
                                        <p:cTn id="98" dur="1000" fill="hold"/>
                                        <p:tgtEl>
                                          <p:spTgt spid="65"/>
                                        </p:tgtEl>
                                        <p:attrNameLst>
                                          <p:attrName>ppt_h</p:attrName>
                                        </p:attrNameLst>
                                      </p:cBhvr>
                                      <p:tavLst>
                                        <p:tav tm="0">
                                          <p:val>
                                            <p:fltVal val="0"/>
                                          </p:val>
                                        </p:tav>
                                        <p:tav tm="100000">
                                          <p:val>
                                            <p:strVal val="#ppt_h"/>
                                          </p:val>
                                        </p:tav>
                                      </p:tavLst>
                                    </p:anim>
                                    <p:anim calcmode="lin" valueType="num">
                                      <p:cBhvr>
                                        <p:cTn id="99" dur="1000" fill="hold"/>
                                        <p:tgtEl>
                                          <p:spTgt spid="65"/>
                                        </p:tgtEl>
                                        <p:attrNameLst>
                                          <p:attrName>style.rotation</p:attrName>
                                        </p:attrNameLst>
                                      </p:cBhvr>
                                      <p:tavLst>
                                        <p:tav tm="0">
                                          <p:val>
                                            <p:fltVal val="360"/>
                                          </p:val>
                                        </p:tav>
                                        <p:tav tm="100000">
                                          <p:val>
                                            <p:fltVal val="0"/>
                                          </p:val>
                                        </p:tav>
                                      </p:tavLst>
                                    </p:anim>
                                    <p:animEffect transition="in" filter="fade">
                                      <p:cBhvr>
                                        <p:cTn id="100" dur="1000"/>
                                        <p:tgtEl>
                                          <p:spTgt spid="65"/>
                                        </p:tgtEl>
                                      </p:cBhvr>
                                    </p:animEffect>
                                  </p:childTnLst>
                                </p:cTn>
                              </p:par>
                              <p:par>
                                <p:cTn id="101" presetID="49" presetClass="entr" presetSubtype="0" decel="100000" fill="hold" nodeType="withEffect">
                                  <p:stCondLst>
                                    <p:cond delay="175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1000" fill="hold"/>
                                        <p:tgtEl>
                                          <p:spTgt spid="48"/>
                                        </p:tgtEl>
                                        <p:attrNameLst>
                                          <p:attrName>ppt_w</p:attrName>
                                        </p:attrNameLst>
                                      </p:cBhvr>
                                      <p:tavLst>
                                        <p:tav tm="0">
                                          <p:val>
                                            <p:fltVal val="0"/>
                                          </p:val>
                                        </p:tav>
                                        <p:tav tm="100000">
                                          <p:val>
                                            <p:strVal val="#ppt_w"/>
                                          </p:val>
                                        </p:tav>
                                      </p:tavLst>
                                    </p:anim>
                                    <p:anim calcmode="lin" valueType="num">
                                      <p:cBhvr>
                                        <p:cTn id="104" dur="1000" fill="hold"/>
                                        <p:tgtEl>
                                          <p:spTgt spid="48"/>
                                        </p:tgtEl>
                                        <p:attrNameLst>
                                          <p:attrName>ppt_h</p:attrName>
                                        </p:attrNameLst>
                                      </p:cBhvr>
                                      <p:tavLst>
                                        <p:tav tm="0">
                                          <p:val>
                                            <p:fltVal val="0"/>
                                          </p:val>
                                        </p:tav>
                                        <p:tav tm="100000">
                                          <p:val>
                                            <p:strVal val="#ppt_h"/>
                                          </p:val>
                                        </p:tav>
                                      </p:tavLst>
                                    </p:anim>
                                    <p:anim calcmode="lin" valueType="num">
                                      <p:cBhvr>
                                        <p:cTn id="105" dur="1000" fill="hold"/>
                                        <p:tgtEl>
                                          <p:spTgt spid="48"/>
                                        </p:tgtEl>
                                        <p:attrNameLst>
                                          <p:attrName>style.rotation</p:attrName>
                                        </p:attrNameLst>
                                      </p:cBhvr>
                                      <p:tavLst>
                                        <p:tav tm="0">
                                          <p:val>
                                            <p:fltVal val="360"/>
                                          </p:val>
                                        </p:tav>
                                        <p:tav tm="100000">
                                          <p:val>
                                            <p:fltVal val="0"/>
                                          </p:val>
                                        </p:tav>
                                      </p:tavLst>
                                    </p:anim>
                                    <p:animEffect transition="in" filter="fade">
                                      <p:cBhvr>
                                        <p:cTn id="106" dur="1000"/>
                                        <p:tgtEl>
                                          <p:spTgt spid="48"/>
                                        </p:tgtEl>
                                      </p:cBhvr>
                                    </p:animEffect>
                                  </p:childTnLst>
                                </p:cTn>
                              </p:par>
                              <p:par>
                                <p:cTn id="107" presetID="49" presetClass="entr" presetSubtype="0" decel="100000" fill="hold" nodeType="withEffect">
                                  <p:stCondLst>
                                    <p:cond delay="1250"/>
                                  </p:stCondLst>
                                  <p:childTnLst>
                                    <p:set>
                                      <p:cBhvr>
                                        <p:cTn id="108" dur="1" fill="hold">
                                          <p:stCondLst>
                                            <p:cond delay="0"/>
                                          </p:stCondLst>
                                        </p:cTn>
                                        <p:tgtEl>
                                          <p:spTgt spid="45"/>
                                        </p:tgtEl>
                                        <p:attrNameLst>
                                          <p:attrName>style.visibility</p:attrName>
                                        </p:attrNameLst>
                                      </p:cBhvr>
                                      <p:to>
                                        <p:strVal val="visible"/>
                                      </p:to>
                                    </p:set>
                                    <p:anim calcmode="lin" valueType="num">
                                      <p:cBhvr>
                                        <p:cTn id="109" dur="1000" fill="hold"/>
                                        <p:tgtEl>
                                          <p:spTgt spid="45"/>
                                        </p:tgtEl>
                                        <p:attrNameLst>
                                          <p:attrName>ppt_w</p:attrName>
                                        </p:attrNameLst>
                                      </p:cBhvr>
                                      <p:tavLst>
                                        <p:tav tm="0">
                                          <p:val>
                                            <p:fltVal val="0"/>
                                          </p:val>
                                        </p:tav>
                                        <p:tav tm="100000">
                                          <p:val>
                                            <p:strVal val="#ppt_w"/>
                                          </p:val>
                                        </p:tav>
                                      </p:tavLst>
                                    </p:anim>
                                    <p:anim calcmode="lin" valueType="num">
                                      <p:cBhvr>
                                        <p:cTn id="110" dur="1000" fill="hold"/>
                                        <p:tgtEl>
                                          <p:spTgt spid="45"/>
                                        </p:tgtEl>
                                        <p:attrNameLst>
                                          <p:attrName>ppt_h</p:attrName>
                                        </p:attrNameLst>
                                      </p:cBhvr>
                                      <p:tavLst>
                                        <p:tav tm="0">
                                          <p:val>
                                            <p:fltVal val="0"/>
                                          </p:val>
                                        </p:tav>
                                        <p:tav tm="100000">
                                          <p:val>
                                            <p:strVal val="#ppt_h"/>
                                          </p:val>
                                        </p:tav>
                                      </p:tavLst>
                                    </p:anim>
                                    <p:anim calcmode="lin" valueType="num">
                                      <p:cBhvr>
                                        <p:cTn id="111" dur="1000" fill="hold"/>
                                        <p:tgtEl>
                                          <p:spTgt spid="45"/>
                                        </p:tgtEl>
                                        <p:attrNameLst>
                                          <p:attrName>style.rotation</p:attrName>
                                        </p:attrNameLst>
                                      </p:cBhvr>
                                      <p:tavLst>
                                        <p:tav tm="0">
                                          <p:val>
                                            <p:fltVal val="360"/>
                                          </p:val>
                                        </p:tav>
                                        <p:tav tm="100000">
                                          <p:val>
                                            <p:fltVal val="0"/>
                                          </p:val>
                                        </p:tav>
                                      </p:tavLst>
                                    </p:anim>
                                    <p:animEffect transition="in" filter="fade">
                                      <p:cBhvr>
                                        <p:cTn id="112" dur="1000"/>
                                        <p:tgtEl>
                                          <p:spTgt spid="45"/>
                                        </p:tgtEl>
                                      </p:cBhvr>
                                    </p:animEffect>
                                  </p:childTnLst>
                                </p:cTn>
                              </p:par>
                              <p:par>
                                <p:cTn id="113" presetID="49" presetClass="entr" presetSubtype="0" decel="100000" fill="hold" nodeType="withEffect">
                                  <p:stCondLst>
                                    <p:cond delay="175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1000" fill="hold"/>
                                        <p:tgtEl>
                                          <p:spTgt spid="24"/>
                                        </p:tgtEl>
                                        <p:attrNameLst>
                                          <p:attrName>ppt_w</p:attrName>
                                        </p:attrNameLst>
                                      </p:cBhvr>
                                      <p:tavLst>
                                        <p:tav tm="0">
                                          <p:val>
                                            <p:fltVal val="0"/>
                                          </p:val>
                                        </p:tav>
                                        <p:tav tm="100000">
                                          <p:val>
                                            <p:strVal val="#ppt_w"/>
                                          </p:val>
                                        </p:tav>
                                      </p:tavLst>
                                    </p:anim>
                                    <p:anim calcmode="lin" valueType="num">
                                      <p:cBhvr>
                                        <p:cTn id="116" dur="1000" fill="hold"/>
                                        <p:tgtEl>
                                          <p:spTgt spid="24"/>
                                        </p:tgtEl>
                                        <p:attrNameLst>
                                          <p:attrName>ppt_h</p:attrName>
                                        </p:attrNameLst>
                                      </p:cBhvr>
                                      <p:tavLst>
                                        <p:tav tm="0">
                                          <p:val>
                                            <p:fltVal val="0"/>
                                          </p:val>
                                        </p:tav>
                                        <p:tav tm="100000">
                                          <p:val>
                                            <p:strVal val="#ppt_h"/>
                                          </p:val>
                                        </p:tav>
                                      </p:tavLst>
                                    </p:anim>
                                    <p:anim calcmode="lin" valueType="num">
                                      <p:cBhvr>
                                        <p:cTn id="117" dur="1000" fill="hold"/>
                                        <p:tgtEl>
                                          <p:spTgt spid="24"/>
                                        </p:tgtEl>
                                        <p:attrNameLst>
                                          <p:attrName>style.rotation</p:attrName>
                                        </p:attrNameLst>
                                      </p:cBhvr>
                                      <p:tavLst>
                                        <p:tav tm="0">
                                          <p:val>
                                            <p:fltVal val="360"/>
                                          </p:val>
                                        </p:tav>
                                        <p:tav tm="100000">
                                          <p:val>
                                            <p:fltVal val="0"/>
                                          </p:val>
                                        </p:tav>
                                      </p:tavLst>
                                    </p:anim>
                                    <p:animEffect transition="in" filter="fade">
                                      <p:cBhvr>
                                        <p:cTn id="118" dur="1000"/>
                                        <p:tgtEl>
                                          <p:spTgt spid="24"/>
                                        </p:tgtEl>
                                      </p:cBhvr>
                                    </p:animEffect>
                                  </p:childTnLst>
                                </p:cTn>
                              </p:par>
                              <p:par>
                                <p:cTn id="119" presetID="49" presetClass="entr" presetSubtype="0" decel="100000" fill="hold" nodeType="withEffect">
                                  <p:stCondLst>
                                    <p:cond delay="1250"/>
                                  </p:stCondLst>
                                  <p:childTnLst>
                                    <p:set>
                                      <p:cBhvr>
                                        <p:cTn id="120" dur="1" fill="hold">
                                          <p:stCondLst>
                                            <p:cond delay="0"/>
                                          </p:stCondLst>
                                        </p:cTn>
                                        <p:tgtEl>
                                          <p:spTgt spid="54"/>
                                        </p:tgtEl>
                                        <p:attrNameLst>
                                          <p:attrName>style.visibility</p:attrName>
                                        </p:attrNameLst>
                                      </p:cBhvr>
                                      <p:to>
                                        <p:strVal val="visible"/>
                                      </p:to>
                                    </p:set>
                                    <p:anim calcmode="lin" valueType="num">
                                      <p:cBhvr>
                                        <p:cTn id="121" dur="1000" fill="hold"/>
                                        <p:tgtEl>
                                          <p:spTgt spid="54"/>
                                        </p:tgtEl>
                                        <p:attrNameLst>
                                          <p:attrName>ppt_w</p:attrName>
                                        </p:attrNameLst>
                                      </p:cBhvr>
                                      <p:tavLst>
                                        <p:tav tm="0">
                                          <p:val>
                                            <p:fltVal val="0"/>
                                          </p:val>
                                        </p:tav>
                                        <p:tav tm="100000">
                                          <p:val>
                                            <p:strVal val="#ppt_w"/>
                                          </p:val>
                                        </p:tav>
                                      </p:tavLst>
                                    </p:anim>
                                    <p:anim calcmode="lin" valueType="num">
                                      <p:cBhvr>
                                        <p:cTn id="122" dur="1000" fill="hold"/>
                                        <p:tgtEl>
                                          <p:spTgt spid="54"/>
                                        </p:tgtEl>
                                        <p:attrNameLst>
                                          <p:attrName>ppt_h</p:attrName>
                                        </p:attrNameLst>
                                      </p:cBhvr>
                                      <p:tavLst>
                                        <p:tav tm="0">
                                          <p:val>
                                            <p:fltVal val="0"/>
                                          </p:val>
                                        </p:tav>
                                        <p:tav tm="100000">
                                          <p:val>
                                            <p:strVal val="#ppt_h"/>
                                          </p:val>
                                        </p:tav>
                                      </p:tavLst>
                                    </p:anim>
                                    <p:anim calcmode="lin" valueType="num">
                                      <p:cBhvr>
                                        <p:cTn id="123" dur="1000" fill="hold"/>
                                        <p:tgtEl>
                                          <p:spTgt spid="54"/>
                                        </p:tgtEl>
                                        <p:attrNameLst>
                                          <p:attrName>style.rotation</p:attrName>
                                        </p:attrNameLst>
                                      </p:cBhvr>
                                      <p:tavLst>
                                        <p:tav tm="0">
                                          <p:val>
                                            <p:fltVal val="360"/>
                                          </p:val>
                                        </p:tav>
                                        <p:tav tm="100000">
                                          <p:val>
                                            <p:fltVal val="0"/>
                                          </p:val>
                                        </p:tav>
                                      </p:tavLst>
                                    </p:anim>
                                    <p:animEffect transition="in" filter="fade">
                                      <p:cBhvr>
                                        <p:cTn id="124" dur="1000"/>
                                        <p:tgtEl>
                                          <p:spTgt spid="54"/>
                                        </p:tgtEl>
                                      </p:cBhvr>
                                    </p:animEffect>
                                  </p:childTnLst>
                                </p:cTn>
                              </p:par>
                              <p:par>
                                <p:cTn id="125" presetID="49" presetClass="entr" presetSubtype="0" decel="100000" fill="hold" nodeType="withEffect">
                                  <p:stCondLst>
                                    <p:cond delay="150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1000" fill="hold"/>
                                        <p:tgtEl>
                                          <p:spTgt spid="27"/>
                                        </p:tgtEl>
                                        <p:attrNameLst>
                                          <p:attrName>ppt_w</p:attrName>
                                        </p:attrNameLst>
                                      </p:cBhvr>
                                      <p:tavLst>
                                        <p:tav tm="0">
                                          <p:val>
                                            <p:fltVal val="0"/>
                                          </p:val>
                                        </p:tav>
                                        <p:tav tm="100000">
                                          <p:val>
                                            <p:strVal val="#ppt_w"/>
                                          </p:val>
                                        </p:tav>
                                      </p:tavLst>
                                    </p:anim>
                                    <p:anim calcmode="lin" valueType="num">
                                      <p:cBhvr>
                                        <p:cTn id="128" dur="1000" fill="hold"/>
                                        <p:tgtEl>
                                          <p:spTgt spid="27"/>
                                        </p:tgtEl>
                                        <p:attrNameLst>
                                          <p:attrName>ppt_h</p:attrName>
                                        </p:attrNameLst>
                                      </p:cBhvr>
                                      <p:tavLst>
                                        <p:tav tm="0">
                                          <p:val>
                                            <p:fltVal val="0"/>
                                          </p:val>
                                        </p:tav>
                                        <p:tav tm="100000">
                                          <p:val>
                                            <p:strVal val="#ppt_h"/>
                                          </p:val>
                                        </p:tav>
                                      </p:tavLst>
                                    </p:anim>
                                    <p:anim calcmode="lin" valueType="num">
                                      <p:cBhvr>
                                        <p:cTn id="129" dur="1000" fill="hold"/>
                                        <p:tgtEl>
                                          <p:spTgt spid="27"/>
                                        </p:tgtEl>
                                        <p:attrNameLst>
                                          <p:attrName>style.rotation</p:attrName>
                                        </p:attrNameLst>
                                      </p:cBhvr>
                                      <p:tavLst>
                                        <p:tav tm="0">
                                          <p:val>
                                            <p:fltVal val="360"/>
                                          </p:val>
                                        </p:tav>
                                        <p:tav tm="100000">
                                          <p:val>
                                            <p:fltVal val="0"/>
                                          </p:val>
                                        </p:tav>
                                      </p:tavLst>
                                    </p:anim>
                                    <p:animEffect transition="in" filter="fade">
                                      <p:cBhvr>
                                        <p:cTn id="130" dur="1000"/>
                                        <p:tgtEl>
                                          <p:spTgt spid="27"/>
                                        </p:tgtEl>
                                      </p:cBhvr>
                                    </p:animEffect>
                                  </p:childTnLst>
                                </p:cTn>
                              </p:par>
                              <p:par>
                                <p:cTn id="131" presetID="53" presetClass="entr" presetSubtype="16" fill="hold" nodeType="withEffect">
                                  <p:stCondLst>
                                    <p:cond delay="250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500" fill="hold"/>
                                        <p:tgtEl>
                                          <p:spTgt spid="30"/>
                                        </p:tgtEl>
                                        <p:attrNameLst>
                                          <p:attrName>ppt_w</p:attrName>
                                        </p:attrNameLst>
                                      </p:cBhvr>
                                      <p:tavLst>
                                        <p:tav tm="0">
                                          <p:val>
                                            <p:fltVal val="0"/>
                                          </p:val>
                                        </p:tav>
                                        <p:tav tm="100000">
                                          <p:val>
                                            <p:strVal val="#ppt_w"/>
                                          </p:val>
                                        </p:tav>
                                      </p:tavLst>
                                    </p:anim>
                                    <p:anim calcmode="lin" valueType="num">
                                      <p:cBhvr>
                                        <p:cTn id="134" dur="500" fill="hold"/>
                                        <p:tgtEl>
                                          <p:spTgt spid="30"/>
                                        </p:tgtEl>
                                        <p:attrNameLst>
                                          <p:attrName>ppt_h</p:attrName>
                                        </p:attrNameLst>
                                      </p:cBhvr>
                                      <p:tavLst>
                                        <p:tav tm="0">
                                          <p:val>
                                            <p:fltVal val="0"/>
                                          </p:val>
                                        </p:tav>
                                        <p:tav tm="100000">
                                          <p:val>
                                            <p:strVal val="#ppt_h"/>
                                          </p:val>
                                        </p:tav>
                                      </p:tavLst>
                                    </p:anim>
                                    <p:animEffect transition="in" filter="fade">
                                      <p:cBhvr>
                                        <p:cTn id="135" dur="500"/>
                                        <p:tgtEl>
                                          <p:spTgt spid="30"/>
                                        </p:tgtEl>
                                      </p:cBhvr>
                                    </p:animEffect>
                                  </p:childTnLst>
                                </p:cTn>
                              </p:par>
                              <p:par>
                                <p:cTn id="136" presetID="32" presetClass="emph" presetSubtype="0" fill="hold" nodeType="withEffect">
                                  <p:stCondLst>
                                    <p:cond delay="3000"/>
                                  </p:stCondLst>
                                  <p:childTnLst>
                                    <p:animRot by="120000">
                                      <p:cBhvr>
                                        <p:cTn id="137" dur="100" fill="hold">
                                          <p:stCondLst>
                                            <p:cond delay="0"/>
                                          </p:stCondLst>
                                        </p:cTn>
                                        <p:tgtEl>
                                          <p:spTgt spid="30"/>
                                        </p:tgtEl>
                                        <p:attrNameLst>
                                          <p:attrName>r</p:attrName>
                                        </p:attrNameLst>
                                      </p:cBhvr>
                                    </p:animRot>
                                    <p:animRot by="-240000">
                                      <p:cBhvr>
                                        <p:cTn id="138" dur="200" fill="hold">
                                          <p:stCondLst>
                                            <p:cond delay="200"/>
                                          </p:stCondLst>
                                        </p:cTn>
                                        <p:tgtEl>
                                          <p:spTgt spid="30"/>
                                        </p:tgtEl>
                                        <p:attrNameLst>
                                          <p:attrName>r</p:attrName>
                                        </p:attrNameLst>
                                      </p:cBhvr>
                                    </p:animRot>
                                    <p:animRot by="240000">
                                      <p:cBhvr>
                                        <p:cTn id="139" dur="200" fill="hold">
                                          <p:stCondLst>
                                            <p:cond delay="400"/>
                                          </p:stCondLst>
                                        </p:cTn>
                                        <p:tgtEl>
                                          <p:spTgt spid="30"/>
                                        </p:tgtEl>
                                        <p:attrNameLst>
                                          <p:attrName>r</p:attrName>
                                        </p:attrNameLst>
                                      </p:cBhvr>
                                    </p:animRot>
                                    <p:animRot by="-240000">
                                      <p:cBhvr>
                                        <p:cTn id="140" dur="200" fill="hold">
                                          <p:stCondLst>
                                            <p:cond delay="600"/>
                                          </p:stCondLst>
                                        </p:cTn>
                                        <p:tgtEl>
                                          <p:spTgt spid="30"/>
                                        </p:tgtEl>
                                        <p:attrNameLst>
                                          <p:attrName>r</p:attrName>
                                        </p:attrNameLst>
                                      </p:cBhvr>
                                    </p:animRot>
                                    <p:animRot by="120000">
                                      <p:cBhvr>
                                        <p:cTn id="141" dur="200" fill="hold">
                                          <p:stCondLst>
                                            <p:cond delay="800"/>
                                          </p:stCondLst>
                                        </p:cTn>
                                        <p:tgtEl>
                                          <p:spTgt spid="30"/>
                                        </p:tgtEl>
                                        <p:attrNameLst>
                                          <p:attrName>r</p:attrName>
                                        </p:attrNameLst>
                                      </p:cBhvr>
                                    </p:animRot>
                                  </p:childTnLst>
                                </p:cTn>
                              </p:par>
                            </p:childTnLst>
                          </p:cTn>
                        </p:par>
                        <p:par>
                          <p:cTn id="142" fill="hold">
                            <p:stCondLst>
                              <p:cond delay="5000"/>
                            </p:stCondLst>
                            <p:childTnLst>
                              <p:par>
                                <p:cTn id="143" presetID="2" presetClass="entr" presetSubtype="1" fill="hold" nodeType="after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additive="base">
                                        <p:cTn id="145" dur="1500" fill="hold"/>
                                        <p:tgtEl>
                                          <p:spTgt spid="29"/>
                                        </p:tgtEl>
                                        <p:attrNameLst>
                                          <p:attrName>ppt_x</p:attrName>
                                        </p:attrNameLst>
                                      </p:cBhvr>
                                      <p:tavLst>
                                        <p:tav tm="0">
                                          <p:val>
                                            <p:strVal val="#ppt_x"/>
                                          </p:val>
                                        </p:tav>
                                        <p:tav tm="100000">
                                          <p:val>
                                            <p:strVal val="#ppt_x"/>
                                          </p:val>
                                        </p:tav>
                                      </p:tavLst>
                                    </p:anim>
                                    <p:anim calcmode="lin" valueType="num">
                                      <p:cBhvr additive="base">
                                        <p:cTn id="146" dur="1500" fill="hold"/>
                                        <p:tgtEl>
                                          <p:spTgt spid="29"/>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500"/>
                                  </p:stCondLst>
                                  <p:childTnLst>
                                    <p:set>
                                      <p:cBhvr>
                                        <p:cTn id="148" dur="1" fill="hold">
                                          <p:stCondLst>
                                            <p:cond delay="0"/>
                                          </p:stCondLst>
                                        </p:cTn>
                                        <p:tgtEl>
                                          <p:spTgt spid="22"/>
                                        </p:tgtEl>
                                        <p:attrNameLst>
                                          <p:attrName>style.visibility</p:attrName>
                                        </p:attrNameLst>
                                      </p:cBhvr>
                                      <p:to>
                                        <p:strVal val="visible"/>
                                      </p:to>
                                    </p:set>
                                    <p:anim calcmode="lin" valueType="num">
                                      <p:cBhvr additive="base">
                                        <p:cTn id="149" dur="1500" fill="hold"/>
                                        <p:tgtEl>
                                          <p:spTgt spid="22"/>
                                        </p:tgtEl>
                                        <p:attrNameLst>
                                          <p:attrName>ppt_x</p:attrName>
                                        </p:attrNameLst>
                                      </p:cBhvr>
                                      <p:tavLst>
                                        <p:tav tm="0">
                                          <p:val>
                                            <p:strVal val="#ppt_x"/>
                                          </p:val>
                                        </p:tav>
                                        <p:tav tm="100000">
                                          <p:val>
                                            <p:strVal val="#ppt_x"/>
                                          </p:val>
                                        </p:tav>
                                      </p:tavLst>
                                    </p:anim>
                                    <p:anim calcmode="lin" valueType="num">
                                      <p:cBhvr additive="base">
                                        <p:cTn id="150" dur="1500" fill="hold"/>
                                        <p:tgtEl>
                                          <p:spTgt spid="22"/>
                                        </p:tgtEl>
                                        <p:attrNameLst>
                                          <p:attrName>ppt_y</p:attrName>
                                        </p:attrNameLst>
                                      </p:cBhvr>
                                      <p:tavLst>
                                        <p:tav tm="0">
                                          <p:val>
                                            <p:strVal val="0-#ppt_h/2"/>
                                          </p:val>
                                        </p:tav>
                                        <p:tav tm="100000">
                                          <p:val>
                                            <p:strVal val="#ppt_y"/>
                                          </p:val>
                                        </p:tav>
                                      </p:tavLst>
                                    </p:anim>
                                  </p:childTnLst>
                                </p:cTn>
                              </p:par>
                              <p:par>
                                <p:cTn id="151" presetID="2" presetClass="entr" presetSubtype="1" fill="hold" nodeType="withEffect">
                                  <p:stCondLst>
                                    <p:cond delay="0"/>
                                  </p:stCondLst>
                                  <p:childTnLst>
                                    <p:set>
                                      <p:cBhvr>
                                        <p:cTn id="152" dur="1" fill="hold">
                                          <p:stCondLst>
                                            <p:cond delay="0"/>
                                          </p:stCondLst>
                                        </p:cTn>
                                        <p:tgtEl>
                                          <p:spTgt spid="21"/>
                                        </p:tgtEl>
                                        <p:attrNameLst>
                                          <p:attrName>style.visibility</p:attrName>
                                        </p:attrNameLst>
                                      </p:cBhvr>
                                      <p:to>
                                        <p:strVal val="visible"/>
                                      </p:to>
                                    </p:set>
                                    <p:anim calcmode="lin" valueType="num">
                                      <p:cBhvr additive="base">
                                        <p:cTn id="153" dur="1500" fill="hold"/>
                                        <p:tgtEl>
                                          <p:spTgt spid="21"/>
                                        </p:tgtEl>
                                        <p:attrNameLst>
                                          <p:attrName>ppt_x</p:attrName>
                                        </p:attrNameLst>
                                      </p:cBhvr>
                                      <p:tavLst>
                                        <p:tav tm="0">
                                          <p:val>
                                            <p:strVal val="#ppt_x"/>
                                          </p:val>
                                        </p:tav>
                                        <p:tav tm="100000">
                                          <p:val>
                                            <p:strVal val="#ppt_x"/>
                                          </p:val>
                                        </p:tav>
                                      </p:tavLst>
                                    </p:anim>
                                    <p:anim calcmode="lin" valueType="num">
                                      <p:cBhvr additive="base">
                                        <p:cTn id="154" dur="1500" fill="hold"/>
                                        <p:tgtEl>
                                          <p:spTgt spid="21"/>
                                        </p:tgtEl>
                                        <p:attrNameLst>
                                          <p:attrName>ppt_y</p:attrName>
                                        </p:attrNameLst>
                                      </p:cBhvr>
                                      <p:tavLst>
                                        <p:tav tm="0">
                                          <p:val>
                                            <p:strVal val="0-#ppt_h/2"/>
                                          </p:val>
                                        </p:tav>
                                        <p:tav tm="100000">
                                          <p:val>
                                            <p:strVal val="#ppt_y"/>
                                          </p:val>
                                        </p:tav>
                                      </p:tavLst>
                                    </p:anim>
                                  </p:childTnLst>
                                </p:cTn>
                              </p:par>
                              <p:par>
                                <p:cTn id="155" presetID="2" presetClass="entr" presetSubtype="1" fill="hold" nodeType="withEffect">
                                  <p:stCondLst>
                                    <p:cond delay="250"/>
                                  </p:stCondLst>
                                  <p:childTnLst>
                                    <p:set>
                                      <p:cBhvr>
                                        <p:cTn id="156" dur="1" fill="hold">
                                          <p:stCondLst>
                                            <p:cond delay="0"/>
                                          </p:stCondLst>
                                        </p:cTn>
                                        <p:tgtEl>
                                          <p:spTgt spid="28"/>
                                        </p:tgtEl>
                                        <p:attrNameLst>
                                          <p:attrName>style.visibility</p:attrName>
                                        </p:attrNameLst>
                                      </p:cBhvr>
                                      <p:to>
                                        <p:strVal val="visible"/>
                                      </p:to>
                                    </p:set>
                                    <p:anim calcmode="lin" valueType="num">
                                      <p:cBhvr additive="base">
                                        <p:cTn id="157" dur="1500" fill="hold"/>
                                        <p:tgtEl>
                                          <p:spTgt spid="28"/>
                                        </p:tgtEl>
                                        <p:attrNameLst>
                                          <p:attrName>ppt_x</p:attrName>
                                        </p:attrNameLst>
                                      </p:cBhvr>
                                      <p:tavLst>
                                        <p:tav tm="0">
                                          <p:val>
                                            <p:strVal val="#ppt_x"/>
                                          </p:val>
                                        </p:tav>
                                        <p:tav tm="100000">
                                          <p:val>
                                            <p:strVal val="#ppt_x"/>
                                          </p:val>
                                        </p:tav>
                                      </p:tavLst>
                                    </p:anim>
                                    <p:anim calcmode="lin" valueType="num">
                                      <p:cBhvr additive="base">
                                        <p:cTn id="158" dur="1500" fill="hold"/>
                                        <p:tgtEl>
                                          <p:spTgt spid="28"/>
                                        </p:tgtEl>
                                        <p:attrNameLst>
                                          <p:attrName>ppt_y</p:attrName>
                                        </p:attrNameLst>
                                      </p:cBhvr>
                                      <p:tavLst>
                                        <p:tav tm="0">
                                          <p:val>
                                            <p:strVal val="0-#ppt_h/2"/>
                                          </p:val>
                                        </p:tav>
                                        <p:tav tm="100000">
                                          <p:val>
                                            <p:strVal val="#ppt_y"/>
                                          </p:val>
                                        </p:tav>
                                      </p:tavLst>
                                    </p:anim>
                                  </p:childTnLst>
                                </p:cTn>
                              </p:par>
                              <p:par>
                                <p:cTn id="159" presetID="2" presetClass="entr" presetSubtype="1" fill="hold" nodeType="withEffect">
                                  <p:stCondLst>
                                    <p:cond delay="500"/>
                                  </p:stCondLst>
                                  <p:childTnLst>
                                    <p:set>
                                      <p:cBhvr>
                                        <p:cTn id="160" dur="1" fill="hold">
                                          <p:stCondLst>
                                            <p:cond delay="0"/>
                                          </p:stCondLst>
                                        </p:cTn>
                                        <p:tgtEl>
                                          <p:spTgt spid="19"/>
                                        </p:tgtEl>
                                        <p:attrNameLst>
                                          <p:attrName>style.visibility</p:attrName>
                                        </p:attrNameLst>
                                      </p:cBhvr>
                                      <p:to>
                                        <p:strVal val="visible"/>
                                      </p:to>
                                    </p:set>
                                    <p:anim calcmode="lin" valueType="num">
                                      <p:cBhvr additive="base">
                                        <p:cTn id="161" dur="1500" fill="hold"/>
                                        <p:tgtEl>
                                          <p:spTgt spid="19"/>
                                        </p:tgtEl>
                                        <p:attrNameLst>
                                          <p:attrName>ppt_x</p:attrName>
                                        </p:attrNameLst>
                                      </p:cBhvr>
                                      <p:tavLst>
                                        <p:tav tm="0">
                                          <p:val>
                                            <p:strVal val="#ppt_x"/>
                                          </p:val>
                                        </p:tav>
                                        <p:tav tm="100000">
                                          <p:val>
                                            <p:strVal val="#ppt_x"/>
                                          </p:val>
                                        </p:tav>
                                      </p:tavLst>
                                    </p:anim>
                                    <p:anim calcmode="lin" valueType="num">
                                      <p:cBhvr additive="base">
                                        <p:cTn id="162" dur="1500" fill="hold"/>
                                        <p:tgtEl>
                                          <p:spTgt spid="19"/>
                                        </p:tgtEl>
                                        <p:attrNameLst>
                                          <p:attrName>ppt_y</p:attrName>
                                        </p:attrNameLst>
                                      </p:cBhvr>
                                      <p:tavLst>
                                        <p:tav tm="0">
                                          <p:val>
                                            <p:strVal val="0-#ppt_h/2"/>
                                          </p:val>
                                        </p:tav>
                                        <p:tav tm="100000">
                                          <p:val>
                                            <p:strVal val="#ppt_y"/>
                                          </p:val>
                                        </p:tav>
                                      </p:tavLst>
                                    </p:anim>
                                  </p:childTnLst>
                                </p:cTn>
                              </p:par>
                              <p:par>
                                <p:cTn id="163" presetID="2" presetClass="entr" presetSubtype="1" fill="hold" nodeType="withEffect">
                                  <p:stCondLst>
                                    <p:cond delay="0"/>
                                  </p:stCondLst>
                                  <p:childTnLst>
                                    <p:set>
                                      <p:cBhvr>
                                        <p:cTn id="164" dur="1" fill="hold">
                                          <p:stCondLst>
                                            <p:cond delay="0"/>
                                          </p:stCondLst>
                                        </p:cTn>
                                        <p:tgtEl>
                                          <p:spTgt spid="20"/>
                                        </p:tgtEl>
                                        <p:attrNameLst>
                                          <p:attrName>style.visibility</p:attrName>
                                        </p:attrNameLst>
                                      </p:cBhvr>
                                      <p:to>
                                        <p:strVal val="visible"/>
                                      </p:to>
                                    </p:set>
                                    <p:anim calcmode="lin" valueType="num">
                                      <p:cBhvr additive="base">
                                        <p:cTn id="165" dur="1500" fill="hold"/>
                                        <p:tgtEl>
                                          <p:spTgt spid="20"/>
                                        </p:tgtEl>
                                        <p:attrNameLst>
                                          <p:attrName>ppt_x</p:attrName>
                                        </p:attrNameLst>
                                      </p:cBhvr>
                                      <p:tavLst>
                                        <p:tav tm="0">
                                          <p:val>
                                            <p:strVal val="#ppt_x"/>
                                          </p:val>
                                        </p:tav>
                                        <p:tav tm="100000">
                                          <p:val>
                                            <p:strVal val="#ppt_x"/>
                                          </p:val>
                                        </p:tav>
                                      </p:tavLst>
                                    </p:anim>
                                    <p:anim calcmode="lin" valueType="num">
                                      <p:cBhvr additive="base">
                                        <p:cTn id="166" dur="1500" fill="hold"/>
                                        <p:tgtEl>
                                          <p:spTgt spid="20"/>
                                        </p:tgtEl>
                                        <p:attrNameLst>
                                          <p:attrName>ppt_y</p:attrName>
                                        </p:attrNameLst>
                                      </p:cBhvr>
                                      <p:tavLst>
                                        <p:tav tm="0">
                                          <p:val>
                                            <p:strVal val="0-#ppt_h/2"/>
                                          </p:val>
                                        </p:tav>
                                        <p:tav tm="100000">
                                          <p:val>
                                            <p:strVal val="#ppt_y"/>
                                          </p:val>
                                        </p:tav>
                                      </p:tavLst>
                                    </p:anim>
                                  </p:childTnLst>
                                </p:cTn>
                              </p:par>
                              <p:par>
                                <p:cTn id="167" presetID="2" presetClass="entr" presetSubtype="1" fill="hold" nodeType="withEffect">
                                  <p:stCondLst>
                                    <p:cond delay="25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1500" fill="hold"/>
                                        <p:tgtEl>
                                          <p:spTgt spid="39"/>
                                        </p:tgtEl>
                                        <p:attrNameLst>
                                          <p:attrName>ppt_x</p:attrName>
                                        </p:attrNameLst>
                                      </p:cBhvr>
                                      <p:tavLst>
                                        <p:tav tm="0">
                                          <p:val>
                                            <p:strVal val="#ppt_x"/>
                                          </p:val>
                                        </p:tav>
                                        <p:tav tm="100000">
                                          <p:val>
                                            <p:strVal val="#ppt_x"/>
                                          </p:val>
                                        </p:tav>
                                      </p:tavLst>
                                    </p:anim>
                                    <p:anim calcmode="lin" valueType="num">
                                      <p:cBhvr additive="base">
                                        <p:cTn id="170" dur="1500" fill="hold"/>
                                        <p:tgtEl>
                                          <p:spTgt spid="39"/>
                                        </p:tgtEl>
                                        <p:attrNameLst>
                                          <p:attrName>ppt_y</p:attrName>
                                        </p:attrNameLst>
                                      </p:cBhvr>
                                      <p:tavLst>
                                        <p:tav tm="0">
                                          <p:val>
                                            <p:strVal val="0-#ppt_h/2"/>
                                          </p:val>
                                        </p:tav>
                                        <p:tav tm="100000">
                                          <p:val>
                                            <p:strVal val="#ppt_y"/>
                                          </p:val>
                                        </p:tav>
                                      </p:tavLst>
                                    </p:anim>
                                  </p:childTnLst>
                                </p:cTn>
                              </p:par>
                              <p:par>
                                <p:cTn id="171" presetID="2" presetClass="entr" presetSubtype="1" fill="hold" nodeType="withEffect">
                                  <p:stCondLst>
                                    <p:cond delay="500"/>
                                  </p:stCondLst>
                                  <p:childTnLst>
                                    <p:set>
                                      <p:cBhvr>
                                        <p:cTn id="172" dur="1" fill="hold">
                                          <p:stCondLst>
                                            <p:cond delay="0"/>
                                          </p:stCondLst>
                                        </p:cTn>
                                        <p:tgtEl>
                                          <p:spTgt spid="37"/>
                                        </p:tgtEl>
                                        <p:attrNameLst>
                                          <p:attrName>style.visibility</p:attrName>
                                        </p:attrNameLst>
                                      </p:cBhvr>
                                      <p:to>
                                        <p:strVal val="visible"/>
                                      </p:to>
                                    </p:set>
                                    <p:anim calcmode="lin" valueType="num">
                                      <p:cBhvr additive="base">
                                        <p:cTn id="173" dur="1500" fill="hold"/>
                                        <p:tgtEl>
                                          <p:spTgt spid="37"/>
                                        </p:tgtEl>
                                        <p:attrNameLst>
                                          <p:attrName>ppt_x</p:attrName>
                                        </p:attrNameLst>
                                      </p:cBhvr>
                                      <p:tavLst>
                                        <p:tav tm="0">
                                          <p:val>
                                            <p:strVal val="#ppt_x"/>
                                          </p:val>
                                        </p:tav>
                                        <p:tav tm="100000">
                                          <p:val>
                                            <p:strVal val="#ppt_x"/>
                                          </p:val>
                                        </p:tav>
                                      </p:tavLst>
                                    </p:anim>
                                    <p:anim calcmode="lin" valueType="num">
                                      <p:cBhvr additive="base">
                                        <p:cTn id="174" dur="1500" fill="hold"/>
                                        <p:tgtEl>
                                          <p:spTgt spid="37"/>
                                        </p:tgtEl>
                                        <p:attrNameLst>
                                          <p:attrName>ppt_y</p:attrName>
                                        </p:attrNameLst>
                                      </p:cBhvr>
                                      <p:tavLst>
                                        <p:tav tm="0">
                                          <p:val>
                                            <p:strVal val="0-#ppt_h/2"/>
                                          </p:val>
                                        </p:tav>
                                        <p:tav tm="100000">
                                          <p:val>
                                            <p:strVal val="#ppt_y"/>
                                          </p:val>
                                        </p:tav>
                                      </p:tavLst>
                                    </p:anim>
                                  </p:childTnLst>
                                </p:cTn>
                              </p:par>
                              <p:par>
                                <p:cTn id="175" presetID="2" presetClass="entr" presetSubtype="1"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 calcmode="lin" valueType="num">
                                      <p:cBhvr additive="base">
                                        <p:cTn id="177" dur="1500" fill="hold"/>
                                        <p:tgtEl>
                                          <p:spTgt spid="36"/>
                                        </p:tgtEl>
                                        <p:attrNameLst>
                                          <p:attrName>ppt_x</p:attrName>
                                        </p:attrNameLst>
                                      </p:cBhvr>
                                      <p:tavLst>
                                        <p:tav tm="0">
                                          <p:val>
                                            <p:strVal val="#ppt_x"/>
                                          </p:val>
                                        </p:tav>
                                        <p:tav tm="100000">
                                          <p:val>
                                            <p:strVal val="#ppt_x"/>
                                          </p:val>
                                        </p:tav>
                                      </p:tavLst>
                                    </p:anim>
                                    <p:anim calcmode="lin" valueType="num">
                                      <p:cBhvr additive="base">
                                        <p:cTn id="178" dur="1500" fill="hold"/>
                                        <p:tgtEl>
                                          <p:spTgt spid="36"/>
                                        </p:tgtEl>
                                        <p:attrNameLst>
                                          <p:attrName>ppt_y</p:attrName>
                                        </p:attrNameLst>
                                      </p:cBhvr>
                                      <p:tavLst>
                                        <p:tav tm="0">
                                          <p:val>
                                            <p:strVal val="0-#ppt_h/2"/>
                                          </p:val>
                                        </p:tav>
                                        <p:tav tm="100000">
                                          <p:val>
                                            <p:strVal val="#ppt_y"/>
                                          </p:val>
                                        </p:tav>
                                      </p:tavLst>
                                    </p:anim>
                                  </p:childTnLst>
                                </p:cTn>
                              </p:par>
                              <p:par>
                                <p:cTn id="179" presetID="2" presetClass="entr" presetSubtype="1" fill="hold" nodeType="withEffect">
                                  <p:stCondLst>
                                    <p:cond delay="250"/>
                                  </p:stCondLst>
                                  <p:childTnLst>
                                    <p:set>
                                      <p:cBhvr>
                                        <p:cTn id="180" dur="1" fill="hold">
                                          <p:stCondLst>
                                            <p:cond delay="0"/>
                                          </p:stCondLst>
                                        </p:cTn>
                                        <p:tgtEl>
                                          <p:spTgt spid="38"/>
                                        </p:tgtEl>
                                        <p:attrNameLst>
                                          <p:attrName>style.visibility</p:attrName>
                                        </p:attrNameLst>
                                      </p:cBhvr>
                                      <p:to>
                                        <p:strVal val="visible"/>
                                      </p:to>
                                    </p:set>
                                    <p:anim calcmode="lin" valueType="num">
                                      <p:cBhvr additive="base">
                                        <p:cTn id="181" dur="1500" fill="hold"/>
                                        <p:tgtEl>
                                          <p:spTgt spid="38"/>
                                        </p:tgtEl>
                                        <p:attrNameLst>
                                          <p:attrName>ppt_x</p:attrName>
                                        </p:attrNameLst>
                                      </p:cBhvr>
                                      <p:tavLst>
                                        <p:tav tm="0">
                                          <p:val>
                                            <p:strVal val="#ppt_x"/>
                                          </p:val>
                                        </p:tav>
                                        <p:tav tm="100000">
                                          <p:val>
                                            <p:strVal val="#ppt_x"/>
                                          </p:val>
                                        </p:tav>
                                      </p:tavLst>
                                    </p:anim>
                                    <p:anim calcmode="lin" valueType="num">
                                      <p:cBhvr additive="base">
                                        <p:cTn id="182" dur="1500" fill="hold"/>
                                        <p:tgtEl>
                                          <p:spTgt spid="38"/>
                                        </p:tgtEl>
                                        <p:attrNameLst>
                                          <p:attrName>ppt_y</p:attrName>
                                        </p:attrNameLst>
                                      </p:cBhvr>
                                      <p:tavLst>
                                        <p:tav tm="0">
                                          <p:val>
                                            <p:strVal val="0-#ppt_h/2"/>
                                          </p:val>
                                        </p:tav>
                                        <p:tav tm="100000">
                                          <p:val>
                                            <p:strVal val="#ppt_y"/>
                                          </p:val>
                                        </p:tav>
                                      </p:tavLst>
                                    </p:anim>
                                  </p:childTnLst>
                                </p:cTn>
                              </p:par>
                              <p:par>
                                <p:cTn id="183" presetID="2" presetClass="entr" presetSubtype="1" fill="hold" nodeType="withEffect">
                                  <p:stCondLst>
                                    <p:cond delay="0"/>
                                  </p:stCondLst>
                                  <p:childTnLst>
                                    <p:set>
                                      <p:cBhvr>
                                        <p:cTn id="184" dur="1" fill="hold">
                                          <p:stCondLst>
                                            <p:cond delay="0"/>
                                          </p:stCondLst>
                                        </p:cTn>
                                        <p:tgtEl>
                                          <p:spTgt spid="34"/>
                                        </p:tgtEl>
                                        <p:attrNameLst>
                                          <p:attrName>style.visibility</p:attrName>
                                        </p:attrNameLst>
                                      </p:cBhvr>
                                      <p:to>
                                        <p:strVal val="visible"/>
                                      </p:to>
                                    </p:set>
                                    <p:anim calcmode="lin" valueType="num">
                                      <p:cBhvr additive="base">
                                        <p:cTn id="185" dur="1500" fill="hold"/>
                                        <p:tgtEl>
                                          <p:spTgt spid="34"/>
                                        </p:tgtEl>
                                        <p:attrNameLst>
                                          <p:attrName>ppt_x</p:attrName>
                                        </p:attrNameLst>
                                      </p:cBhvr>
                                      <p:tavLst>
                                        <p:tav tm="0">
                                          <p:val>
                                            <p:strVal val="#ppt_x"/>
                                          </p:val>
                                        </p:tav>
                                        <p:tav tm="100000">
                                          <p:val>
                                            <p:strVal val="#ppt_x"/>
                                          </p:val>
                                        </p:tav>
                                      </p:tavLst>
                                    </p:anim>
                                    <p:anim calcmode="lin" valueType="num">
                                      <p:cBhvr additive="base">
                                        <p:cTn id="186" dur="1500" fill="hold"/>
                                        <p:tgtEl>
                                          <p:spTgt spid="34"/>
                                        </p:tgtEl>
                                        <p:attrNameLst>
                                          <p:attrName>ppt_y</p:attrName>
                                        </p:attrNameLst>
                                      </p:cBhvr>
                                      <p:tavLst>
                                        <p:tav tm="0">
                                          <p:val>
                                            <p:strVal val="0-#ppt_h/2"/>
                                          </p:val>
                                        </p:tav>
                                        <p:tav tm="100000">
                                          <p:val>
                                            <p:strVal val="#ppt_y"/>
                                          </p:val>
                                        </p:tav>
                                      </p:tavLst>
                                    </p:anim>
                                  </p:childTnLst>
                                </p:cTn>
                              </p:par>
                              <p:par>
                                <p:cTn id="187" presetID="2" presetClass="entr" presetSubtype="1" fill="hold" nodeType="withEffect">
                                  <p:stCondLst>
                                    <p:cond delay="0"/>
                                  </p:stCondLst>
                                  <p:childTnLst>
                                    <p:set>
                                      <p:cBhvr>
                                        <p:cTn id="188" dur="1" fill="hold">
                                          <p:stCondLst>
                                            <p:cond delay="0"/>
                                          </p:stCondLst>
                                        </p:cTn>
                                        <p:tgtEl>
                                          <p:spTgt spid="35"/>
                                        </p:tgtEl>
                                        <p:attrNameLst>
                                          <p:attrName>style.visibility</p:attrName>
                                        </p:attrNameLst>
                                      </p:cBhvr>
                                      <p:to>
                                        <p:strVal val="visible"/>
                                      </p:to>
                                    </p:set>
                                    <p:anim calcmode="lin" valueType="num">
                                      <p:cBhvr additive="base">
                                        <p:cTn id="189" dur="1500" fill="hold"/>
                                        <p:tgtEl>
                                          <p:spTgt spid="35"/>
                                        </p:tgtEl>
                                        <p:attrNameLst>
                                          <p:attrName>ppt_x</p:attrName>
                                        </p:attrNameLst>
                                      </p:cBhvr>
                                      <p:tavLst>
                                        <p:tav tm="0">
                                          <p:val>
                                            <p:strVal val="#ppt_x"/>
                                          </p:val>
                                        </p:tav>
                                        <p:tav tm="100000">
                                          <p:val>
                                            <p:strVal val="#ppt_x"/>
                                          </p:val>
                                        </p:tav>
                                      </p:tavLst>
                                    </p:anim>
                                    <p:anim calcmode="lin" valueType="num">
                                      <p:cBhvr additive="base">
                                        <p:cTn id="190" dur="1500" fill="hold"/>
                                        <p:tgtEl>
                                          <p:spTgt spid="35"/>
                                        </p:tgtEl>
                                        <p:attrNameLst>
                                          <p:attrName>ppt_y</p:attrName>
                                        </p:attrNameLst>
                                      </p:cBhvr>
                                      <p:tavLst>
                                        <p:tav tm="0">
                                          <p:val>
                                            <p:strVal val="0-#ppt_h/2"/>
                                          </p:val>
                                        </p:tav>
                                        <p:tav tm="100000">
                                          <p:val>
                                            <p:strVal val="#ppt_y"/>
                                          </p:val>
                                        </p:tav>
                                      </p:tavLst>
                                    </p:anim>
                                  </p:childTnLst>
                                </p:cTn>
                              </p:par>
                              <p:par>
                                <p:cTn id="191" presetID="2" presetClass="entr" presetSubtype="1" fill="hold" nodeType="withEffect">
                                  <p:stCondLst>
                                    <p:cond delay="500"/>
                                  </p:stCondLst>
                                  <p:childTnLst>
                                    <p:set>
                                      <p:cBhvr>
                                        <p:cTn id="192" dur="1" fill="hold">
                                          <p:stCondLst>
                                            <p:cond delay="0"/>
                                          </p:stCondLst>
                                        </p:cTn>
                                        <p:tgtEl>
                                          <p:spTgt spid="18"/>
                                        </p:tgtEl>
                                        <p:attrNameLst>
                                          <p:attrName>style.visibility</p:attrName>
                                        </p:attrNameLst>
                                      </p:cBhvr>
                                      <p:to>
                                        <p:strVal val="visible"/>
                                      </p:to>
                                    </p:set>
                                    <p:anim calcmode="lin" valueType="num">
                                      <p:cBhvr additive="base">
                                        <p:cTn id="193" dur="1500" fill="hold"/>
                                        <p:tgtEl>
                                          <p:spTgt spid="18"/>
                                        </p:tgtEl>
                                        <p:attrNameLst>
                                          <p:attrName>ppt_x</p:attrName>
                                        </p:attrNameLst>
                                      </p:cBhvr>
                                      <p:tavLst>
                                        <p:tav tm="0">
                                          <p:val>
                                            <p:strVal val="#ppt_x"/>
                                          </p:val>
                                        </p:tav>
                                        <p:tav tm="100000">
                                          <p:val>
                                            <p:strVal val="#ppt_x"/>
                                          </p:val>
                                        </p:tav>
                                      </p:tavLst>
                                    </p:anim>
                                    <p:anim calcmode="lin" valueType="num">
                                      <p:cBhvr additive="base">
                                        <p:cTn id="194" dur="1500" fill="hold"/>
                                        <p:tgtEl>
                                          <p:spTgt spid="18"/>
                                        </p:tgtEl>
                                        <p:attrNameLst>
                                          <p:attrName>ppt_y</p:attrName>
                                        </p:attrNameLst>
                                      </p:cBhvr>
                                      <p:tavLst>
                                        <p:tav tm="0">
                                          <p:val>
                                            <p:strVal val="0-#ppt_h/2"/>
                                          </p:val>
                                        </p:tav>
                                        <p:tav tm="100000">
                                          <p:val>
                                            <p:strVal val="#ppt_y"/>
                                          </p:val>
                                        </p:tav>
                                      </p:tavLst>
                                    </p:anim>
                                  </p:childTnLst>
                                </p:cTn>
                              </p:par>
                              <p:par>
                                <p:cTn id="195" presetID="2" presetClass="entr" presetSubtype="1" fill="hold" nodeType="withEffect">
                                  <p:stCondLst>
                                    <p:cond delay="0"/>
                                  </p:stCondLst>
                                  <p:childTnLst>
                                    <p:set>
                                      <p:cBhvr>
                                        <p:cTn id="196" dur="1" fill="hold">
                                          <p:stCondLst>
                                            <p:cond delay="0"/>
                                          </p:stCondLst>
                                        </p:cTn>
                                        <p:tgtEl>
                                          <p:spTgt spid="46"/>
                                        </p:tgtEl>
                                        <p:attrNameLst>
                                          <p:attrName>style.visibility</p:attrName>
                                        </p:attrNameLst>
                                      </p:cBhvr>
                                      <p:to>
                                        <p:strVal val="visible"/>
                                      </p:to>
                                    </p:set>
                                    <p:anim calcmode="lin" valueType="num">
                                      <p:cBhvr additive="base">
                                        <p:cTn id="197" dur="1500" fill="hold"/>
                                        <p:tgtEl>
                                          <p:spTgt spid="46"/>
                                        </p:tgtEl>
                                        <p:attrNameLst>
                                          <p:attrName>ppt_x</p:attrName>
                                        </p:attrNameLst>
                                      </p:cBhvr>
                                      <p:tavLst>
                                        <p:tav tm="0">
                                          <p:val>
                                            <p:strVal val="#ppt_x"/>
                                          </p:val>
                                        </p:tav>
                                        <p:tav tm="100000">
                                          <p:val>
                                            <p:strVal val="#ppt_x"/>
                                          </p:val>
                                        </p:tav>
                                      </p:tavLst>
                                    </p:anim>
                                    <p:anim calcmode="lin" valueType="num">
                                      <p:cBhvr additive="base">
                                        <p:cTn id="198" dur="1500" fill="hold"/>
                                        <p:tgtEl>
                                          <p:spTgt spid="46"/>
                                        </p:tgtEl>
                                        <p:attrNameLst>
                                          <p:attrName>ppt_y</p:attrName>
                                        </p:attrNameLst>
                                      </p:cBhvr>
                                      <p:tavLst>
                                        <p:tav tm="0">
                                          <p:val>
                                            <p:strVal val="0-#ppt_h/2"/>
                                          </p:val>
                                        </p:tav>
                                        <p:tav tm="100000">
                                          <p:val>
                                            <p:strVal val="#ppt_y"/>
                                          </p:val>
                                        </p:tav>
                                      </p:tavLst>
                                    </p:anim>
                                  </p:childTnLst>
                                </p:cTn>
                              </p:par>
                              <p:par>
                                <p:cTn id="199" presetID="8" presetClass="emph" presetSubtype="0" fill="hold" nodeType="withEffect">
                                  <p:stCondLst>
                                    <p:cond delay="0"/>
                                  </p:stCondLst>
                                  <p:childTnLst>
                                    <p:animRot by="21600000">
                                      <p:cBhvr>
                                        <p:cTn id="200" dur="1500" fill="hold"/>
                                        <p:tgtEl>
                                          <p:spTgt spid="29"/>
                                        </p:tgtEl>
                                        <p:attrNameLst>
                                          <p:attrName>r</p:attrName>
                                        </p:attrNameLst>
                                      </p:cBhvr>
                                    </p:animRot>
                                  </p:childTnLst>
                                </p:cTn>
                              </p:par>
                              <p:par>
                                <p:cTn id="201" presetID="8" presetClass="emph" presetSubtype="0" fill="hold" nodeType="withEffect">
                                  <p:stCondLst>
                                    <p:cond delay="500"/>
                                  </p:stCondLst>
                                  <p:childTnLst>
                                    <p:animRot by="21600000">
                                      <p:cBhvr>
                                        <p:cTn id="202" dur="1500" fill="hold"/>
                                        <p:tgtEl>
                                          <p:spTgt spid="22"/>
                                        </p:tgtEl>
                                        <p:attrNameLst>
                                          <p:attrName>r</p:attrName>
                                        </p:attrNameLst>
                                      </p:cBhvr>
                                    </p:animRot>
                                  </p:childTnLst>
                                </p:cTn>
                              </p:par>
                              <p:par>
                                <p:cTn id="203" presetID="8" presetClass="emph" presetSubtype="0" fill="hold" nodeType="withEffect">
                                  <p:stCondLst>
                                    <p:cond delay="0"/>
                                  </p:stCondLst>
                                  <p:childTnLst>
                                    <p:animRot by="21600000">
                                      <p:cBhvr>
                                        <p:cTn id="204" dur="1500" fill="hold"/>
                                        <p:tgtEl>
                                          <p:spTgt spid="21"/>
                                        </p:tgtEl>
                                        <p:attrNameLst>
                                          <p:attrName>r</p:attrName>
                                        </p:attrNameLst>
                                      </p:cBhvr>
                                    </p:animRot>
                                  </p:childTnLst>
                                </p:cTn>
                              </p:par>
                              <p:par>
                                <p:cTn id="205" presetID="8" presetClass="emph" presetSubtype="0" fill="hold" nodeType="withEffect">
                                  <p:stCondLst>
                                    <p:cond delay="250"/>
                                  </p:stCondLst>
                                  <p:childTnLst>
                                    <p:animRot by="21600000">
                                      <p:cBhvr>
                                        <p:cTn id="206" dur="1500" fill="hold"/>
                                        <p:tgtEl>
                                          <p:spTgt spid="28"/>
                                        </p:tgtEl>
                                        <p:attrNameLst>
                                          <p:attrName>r</p:attrName>
                                        </p:attrNameLst>
                                      </p:cBhvr>
                                    </p:animRot>
                                  </p:childTnLst>
                                </p:cTn>
                              </p:par>
                              <p:par>
                                <p:cTn id="207" presetID="8" presetClass="emph" presetSubtype="0" fill="hold" nodeType="withEffect">
                                  <p:stCondLst>
                                    <p:cond delay="500"/>
                                  </p:stCondLst>
                                  <p:childTnLst>
                                    <p:animRot by="21600000">
                                      <p:cBhvr>
                                        <p:cTn id="208" dur="1500" fill="hold"/>
                                        <p:tgtEl>
                                          <p:spTgt spid="19"/>
                                        </p:tgtEl>
                                        <p:attrNameLst>
                                          <p:attrName>r</p:attrName>
                                        </p:attrNameLst>
                                      </p:cBhvr>
                                    </p:animRot>
                                  </p:childTnLst>
                                </p:cTn>
                              </p:par>
                              <p:par>
                                <p:cTn id="209" presetID="8" presetClass="emph" presetSubtype="0" fill="hold" nodeType="withEffect">
                                  <p:stCondLst>
                                    <p:cond delay="0"/>
                                  </p:stCondLst>
                                  <p:childTnLst>
                                    <p:animRot by="21600000">
                                      <p:cBhvr>
                                        <p:cTn id="210" dur="1500" fill="hold"/>
                                        <p:tgtEl>
                                          <p:spTgt spid="20"/>
                                        </p:tgtEl>
                                        <p:attrNameLst>
                                          <p:attrName>r</p:attrName>
                                        </p:attrNameLst>
                                      </p:cBhvr>
                                    </p:animRot>
                                  </p:childTnLst>
                                </p:cTn>
                              </p:par>
                              <p:par>
                                <p:cTn id="211" presetID="8" presetClass="emph" presetSubtype="0" fill="hold" nodeType="withEffect">
                                  <p:stCondLst>
                                    <p:cond delay="250"/>
                                  </p:stCondLst>
                                  <p:childTnLst>
                                    <p:animRot by="21600000">
                                      <p:cBhvr>
                                        <p:cTn id="212" dur="1500" fill="hold"/>
                                        <p:tgtEl>
                                          <p:spTgt spid="39"/>
                                        </p:tgtEl>
                                        <p:attrNameLst>
                                          <p:attrName>r</p:attrName>
                                        </p:attrNameLst>
                                      </p:cBhvr>
                                    </p:animRot>
                                  </p:childTnLst>
                                </p:cTn>
                              </p:par>
                              <p:par>
                                <p:cTn id="213" presetID="8" presetClass="emph" presetSubtype="0" fill="hold" nodeType="withEffect">
                                  <p:stCondLst>
                                    <p:cond delay="500"/>
                                  </p:stCondLst>
                                  <p:childTnLst>
                                    <p:animRot by="21600000">
                                      <p:cBhvr>
                                        <p:cTn id="214" dur="1500" fill="hold"/>
                                        <p:tgtEl>
                                          <p:spTgt spid="37"/>
                                        </p:tgtEl>
                                        <p:attrNameLst>
                                          <p:attrName>r</p:attrName>
                                        </p:attrNameLst>
                                      </p:cBhvr>
                                    </p:animRot>
                                  </p:childTnLst>
                                </p:cTn>
                              </p:par>
                              <p:par>
                                <p:cTn id="215" presetID="8" presetClass="emph" presetSubtype="0" fill="hold" nodeType="withEffect">
                                  <p:stCondLst>
                                    <p:cond delay="0"/>
                                  </p:stCondLst>
                                  <p:childTnLst>
                                    <p:animRot by="21600000">
                                      <p:cBhvr>
                                        <p:cTn id="216" dur="1500" fill="hold"/>
                                        <p:tgtEl>
                                          <p:spTgt spid="36"/>
                                        </p:tgtEl>
                                        <p:attrNameLst>
                                          <p:attrName>r</p:attrName>
                                        </p:attrNameLst>
                                      </p:cBhvr>
                                    </p:animRot>
                                  </p:childTnLst>
                                </p:cTn>
                              </p:par>
                              <p:par>
                                <p:cTn id="217" presetID="8" presetClass="emph" presetSubtype="0" fill="hold" nodeType="withEffect">
                                  <p:stCondLst>
                                    <p:cond delay="250"/>
                                  </p:stCondLst>
                                  <p:childTnLst>
                                    <p:animRot by="21600000">
                                      <p:cBhvr>
                                        <p:cTn id="218" dur="1500" fill="hold"/>
                                        <p:tgtEl>
                                          <p:spTgt spid="38"/>
                                        </p:tgtEl>
                                        <p:attrNameLst>
                                          <p:attrName>r</p:attrName>
                                        </p:attrNameLst>
                                      </p:cBhvr>
                                    </p:animRot>
                                  </p:childTnLst>
                                </p:cTn>
                              </p:par>
                              <p:par>
                                <p:cTn id="219" presetID="8" presetClass="emph" presetSubtype="0" fill="hold" nodeType="withEffect">
                                  <p:stCondLst>
                                    <p:cond delay="0"/>
                                  </p:stCondLst>
                                  <p:childTnLst>
                                    <p:animRot by="21600000">
                                      <p:cBhvr>
                                        <p:cTn id="220" dur="1500" fill="hold"/>
                                        <p:tgtEl>
                                          <p:spTgt spid="34"/>
                                        </p:tgtEl>
                                        <p:attrNameLst>
                                          <p:attrName>r</p:attrName>
                                        </p:attrNameLst>
                                      </p:cBhvr>
                                    </p:animRot>
                                  </p:childTnLst>
                                </p:cTn>
                              </p:par>
                              <p:par>
                                <p:cTn id="221" presetID="8" presetClass="emph" presetSubtype="0" fill="hold" nodeType="withEffect">
                                  <p:stCondLst>
                                    <p:cond delay="0"/>
                                  </p:stCondLst>
                                  <p:childTnLst>
                                    <p:animRot by="21600000">
                                      <p:cBhvr>
                                        <p:cTn id="222" dur="1500" fill="hold"/>
                                        <p:tgtEl>
                                          <p:spTgt spid="35"/>
                                        </p:tgtEl>
                                        <p:attrNameLst>
                                          <p:attrName>r</p:attrName>
                                        </p:attrNameLst>
                                      </p:cBhvr>
                                    </p:animRot>
                                  </p:childTnLst>
                                </p:cTn>
                              </p:par>
                              <p:par>
                                <p:cTn id="223" presetID="8" presetClass="emph" presetSubtype="0" fill="hold" nodeType="withEffect">
                                  <p:stCondLst>
                                    <p:cond delay="500"/>
                                  </p:stCondLst>
                                  <p:childTnLst>
                                    <p:animRot by="21600000">
                                      <p:cBhvr>
                                        <p:cTn id="224" dur="1500" fill="hold"/>
                                        <p:tgtEl>
                                          <p:spTgt spid="18"/>
                                        </p:tgtEl>
                                        <p:attrNameLst>
                                          <p:attrName>r</p:attrName>
                                        </p:attrNameLst>
                                      </p:cBhvr>
                                    </p:animRot>
                                  </p:childTnLst>
                                </p:cTn>
                              </p:par>
                              <p:par>
                                <p:cTn id="225" presetID="8" presetClass="emph" presetSubtype="0" fill="hold" nodeType="withEffect">
                                  <p:stCondLst>
                                    <p:cond delay="0"/>
                                  </p:stCondLst>
                                  <p:childTnLst>
                                    <p:animRot by="21600000">
                                      <p:cBhvr>
                                        <p:cTn id="226" dur="1500" fill="hold"/>
                                        <p:tgtEl>
                                          <p:spTgt spid="46"/>
                                        </p:tgtEl>
                                        <p:attrNameLst>
                                          <p:attrName>r</p:attrName>
                                        </p:attrNameLst>
                                      </p:cBhvr>
                                    </p:animRot>
                                  </p:childTnLst>
                                </p:cTn>
                              </p:par>
                            </p:childTnLst>
                          </p:cTn>
                        </p:par>
                        <p:par>
                          <p:cTn id="227" fill="hold">
                            <p:stCondLst>
                              <p:cond delay="7000"/>
                            </p:stCondLst>
                            <p:childTnLst>
                              <p:par>
                                <p:cTn id="228" presetID="37" presetClass="entr" presetSubtype="0" fill="hold" nodeType="afterEffect">
                                  <p:stCondLst>
                                    <p:cond delay="0"/>
                                  </p:stCondLst>
                                  <p:childTnLst>
                                    <p:set>
                                      <p:cBhvr>
                                        <p:cTn id="229" dur="1" fill="hold">
                                          <p:stCondLst>
                                            <p:cond delay="0"/>
                                          </p:stCondLst>
                                        </p:cTn>
                                        <p:tgtEl>
                                          <p:spTgt spid="40"/>
                                        </p:tgtEl>
                                        <p:attrNameLst>
                                          <p:attrName>style.visibility</p:attrName>
                                        </p:attrNameLst>
                                      </p:cBhvr>
                                      <p:to>
                                        <p:strVal val="visible"/>
                                      </p:to>
                                    </p:set>
                                    <p:animEffect transition="in" filter="fade">
                                      <p:cBhvr>
                                        <p:cTn id="230" dur="1250"/>
                                        <p:tgtEl>
                                          <p:spTgt spid="40"/>
                                        </p:tgtEl>
                                      </p:cBhvr>
                                    </p:animEffect>
                                    <p:anim calcmode="lin" valueType="num">
                                      <p:cBhvr>
                                        <p:cTn id="231" dur="1250" fill="hold"/>
                                        <p:tgtEl>
                                          <p:spTgt spid="40"/>
                                        </p:tgtEl>
                                        <p:attrNameLst>
                                          <p:attrName>ppt_x</p:attrName>
                                        </p:attrNameLst>
                                      </p:cBhvr>
                                      <p:tavLst>
                                        <p:tav tm="0">
                                          <p:val>
                                            <p:strVal val="#ppt_x"/>
                                          </p:val>
                                        </p:tav>
                                        <p:tav tm="100000">
                                          <p:val>
                                            <p:strVal val="#ppt_x"/>
                                          </p:val>
                                        </p:tav>
                                      </p:tavLst>
                                    </p:anim>
                                    <p:anim calcmode="lin" valueType="num">
                                      <p:cBhvr>
                                        <p:cTn id="232" dur="1125" decel="100000" fill="hold"/>
                                        <p:tgtEl>
                                          <p:spTgt spid="40"/>
                                        </p:tgtEl>
                                        <p:attrNameLst>
                                          <p:attrName>ppt_y</p:attrName>
                                        </p:attrNameLst>
                                      </p:cBhvr>
                                      <p:tavLst>
                                        <p:tav tm="0">
                                          <p:val>
                                            <p:strVal val="#ppt_y+1"/>
                                          </p:val>
                                        </p:tav>
                                        <p:tav tm="100000">
                                          <p:val>
                                            <p:strVal val="#ppt_y-.03"/>
                                          </p:val>
                                        </p:tav>
                                      </p:tavLst>
                                    </p:anim>
                                    <p:anim calcmode="lin" valueType="num">
                                      <p:cBhvr>
                                        <p:cTn id="233" dur="125" accel="100000" fill="hold">
                                          <p:stCondLst>
                                            <p:cond delay="1125"/>
                                          </p:stCondLst>
                                        </p:cTn>
                                        <p:tgtEl>
                                          <p:spTgt spid="40"/>
                                        </p:tgtEl>
                                        <p:attrNameLst>
                                          <p:attrName>ppt_y</p:attrName>
                                        </p:attrNameLst>
                                      </p:cBhvr>
                                      <p:tavLst>
                                        <p:tav tm="0">
                                          <p:val>
                                            <p:strVal val="#ppt_y-.03"/>
                                          </p:val>
                                        </p:tav>
                                        <p:tav tm="100000">
                                          <p:val>
                                            <p:strVal val="#ppt_y"/>
                                          </p:val>
                                        </p:tav>
                                      </p:tavLst>
                                    </p:anim>
                                  </p:childTnLst>
                                </p:cTn>
                              </p:par>
                              <p:par>
                                <p:cTn id="234" presetID="23" presetClass="entr" presetSubtype="16" fill="hold" nodeType="withEffect">
                                  <p:stCondLst>
                                    <p:cond delay="0"/>
                                  </p:stCondLst>
                                  <p:childTnLst>
                                    <p:set>
                                      <p:cBhvr>
                                        <p:cTn id="235" dur="1" fill="hold">
                                          <p:stCondLst>
                                            <p:cond delay="0"/>
                                          </p:stCondLst>
                                        </p:cTn>
                                        <p:tgtEl>
                                          <p:spTgt spid="40"/>
                                        </p:tgtEl>
                                        <p:attrNameLst>
                                          <p:attrName>style.visibility</p:attrName>
                                        </p:attrNameLst>
                                      </p:cBhvr>
                                      <p:to>
                                        <p:strVal val="visible"/>
                                      </p:to>
                                    </p:set>
                                    <p:anim calcmode="lin" valueType="num">
                                      <p:cBhvr>
                                        <p:cTn id="236" dur="1250" fill="hold"/>
                                        <p:tgtEl>
                                          <p:spTgt spid="40"/>
                                        </p:tgtEl>
                                        <p:attrNameLst>
                                          <p:attrName>ppt_w</p:attrName>
                                        </p:attrNameLst>
                                      </p:cBhvr>
                                      <p:tavLst>
                                        <p:tav tm="0">
                                          <p:val>
                                            <p:fltVal val="0"/>
                                          </p:val>
                                        </p:tav>
                                        <p:tav tm="100000">
                                          <p:val>
                                            <p:strVal val="#ppt_w"/>
                                          </p:val>
                                        </p:tav>
                                      </p:tavLst>
                                    </p:anim>
                                    <p:anim calcmode="lin" valueType="num">
                                      <p:cBhvr>
                                        <p:cTn id="237" dur="1250" fill="hold"/>
                                        <p:tgtEl>
                                          <p:spTgt spid="40"/>
                                        </p:tgtEl>
                                        <p:attrNameLst>
                                          <p:attrName>ppt_h</p:attrName>
                                        </p:attrNameLst>
                                      </p:cBhvr>
                                      <p:tavLst>
                                        <p:tav tm="0">
                                          <p:val>
                                            <p:fltVal val="0"/>
                                          </p:val>
                                        </p:tav>
                                        <p:tav tm="100000">
                                          <p:val>
                                            <p:strVal val="#ppt_h"/>
                                          </p:val>
                                        </p:tav>
                                      </p:tavLst>
                                    </p:anim>
                                  </p:childTnLst>
                                </p:cTn>
                              </p:par>
                            </p:childTnLst>
                          </p:cTn>
                        </p:par>
                        <p:par>
                          <p:cTn id="238" fill="hold">
                            <p:stCondLst>
                              <p:cond delay="8250"/>
                            </p:stCondLst>
                            <p:childTnLst>
                              <p:par>
                                <p:cTn id="239" presetID="31" presetClass="entr" presetSubtype="0" fill="hold" grpId="0" nodeType="afterEffect">
                                  <p:stCondLst>
                                    <p:cond delay="0"/>
                                  </p:stCondLst>
                                  <p:iterate type="lt">
                                    <p:tmPct val="5000"/>
                                  </p:iterate>
                                  <p:childTnLst>
                                    <p:set>
                                      <p:cBhvr>
                                        <p:cTn id="240" dur="1" fill="hold">
                                          <p:stCondLst>
                                            <p:cond delay="0"/>
                                          </p:stCondLst>
                                        </p:cTn>
                                        <p:tgtEl>
                                          <p:spTgt spid="9"/>
                                        </p:tgtEl>
                                        <p:attrNameLst>
                                          <p:attrName>style.visibility</p:attrName>
                                        </p:attrNameLst>
                                      </p:cBhvr>
                                      <p:to>
                                        <p:strVal val="visible"/>
                                      </p:to>
                                    </p:set>
                                    <p:anim calcmode="lin" valueType="num">
                                      <p:cBhvr>
                                        <p:cTn id="241" dur="1000" fill="hold"/>
                                        <p:tgtEl>
                                          <p:spTgt spid="9"/>
                                        </p:tgtEl>
                                        <p:attrNameLst>
                                          <p:attrName>ppt_w</p:attrName>
                                        </p:attrNameLst>
                                      </p:cBhvr>
                                      <p:tavLst>
                                        <p:tav tm="0">
                                          <p:val>
                                            <p:fltVal val="0"/>
                                          </p:val>
                                        </p:tav>
                                        <p:tav tm="100000">
                                          <p:val>
                                            <p:strVal val="#ppt_w"/>
                                          </p:val>
                                        </p:tav>
                                      </p:tavLst>
                                    </p:anim>
                                    <p:anim calcmode="lin" valueType="num">
                                      <p:cBhvr>
                                        <p:cTn id="242" dur="1000" fill="hold"/>
                                        <p:tgtEl>
                                          <p:spTgt spid="9"/>
                                        </p:tgtEl>
                                        <p:attrNameLst>
                                          <p:attrName>ppt_h</p:attrName>
                                        </p:attrNameLst>
                                      </p:cBhvr>
                                      <p:tavLst>
                                        <p:tav tm="0">
                                          <p:val>
                                            <p:fltVal val="0"/>
                                          </p:val>
                                        </p:tav>
                                        <p:tav tm="100000">
                                          <p:val>
                                            <p:strVal val="#ppt_h"/>
                                          </p:val>
                                        </p:tav>
                                      </p:tavLst>
                                    </p:anim>
                                    <p:anim calcmode="lin" valueType="num">
                                      <p:cBhvr>
                                        <p:cTn id="243" dur="1000" fill="hold"/>
                                        <p:tgtEl>
                                          <p:spTgt spid="9"/>
                                        </p:tgtEl>
                                        <p:attrNameLst>
                                          <p:attrName>style.rotation</p:attrName>
                                        </p:attrNameLst>
                                      </p:cBhvr>
                                      <p:tavLst>
                                        <p:tav tm="0">
                                          <p:val>
                                            <p:fltVal val="90"/>
                                          </p:val>
                                        </p:tav>
                                        <p:tav tm="100000">
                                          <p:val>
                                            <p:fltVal val="0"/>
                                          </p:val>
                                        </p:tav>
                                      </p:tavLst>
                                    </p:anim>
                                    <p:animEffect transition="in" filter="fade">
                                      <p:cBhvr>
                                        <p:cTn id="244" dur="1000"/>
                                        <p:tgtEl>
                                          <p:spTgt spid="9"/>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3"/>
                                        </p:tgtEl>
                                        <p:attrNameLst>
                                          <p:attrName>style.visibility</p:attrName>
                                        </p:attrNameLst>
                                      </p:cBhvr>
                                      <p:to>
                                        <p:strVal val="visible"/>
                                      </p:to>
                                    </p:set>
                                    <p:animEffect transition="in" filter="fade">
                                      <p:cBhvr>
                                        <p:cTn id="247" dur="500"/>
                                        <p:tgtEl>
                                          <p:spTgt spid="3"/>
                                        </p:tgtEl>
                                      </p:cBhvr>
                                    </p:animEffect>
                                  </p:childTnLst>
                                </p:cTn>
                              </p:par>
                            </p:childTnLst>
                          </p:cTn>
                        </p:par>
                        <p:par>
                          <p:cTn id="248" fill="hold">
                            <p:stCondLst>
                              <p:cond delay="10050"/>
                            </p:stCondLst>
                            <p:childTnLst>
                              <p:par>
                                <p:cTn id="24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50" dur="2000" fill="hold"/>
                                        <p:tgtEl>
                                          <p:spTgt spid="62"/>
                                        </p:tgtEl>
                                        <p:attrNameLst>
                                          <p:attrName>ppt_x</p:attrName>
                                          <p:attrName>ppt_y</p:attrName>
                                        </p:attrNameLst>
                                      </p:cBhvr>
                                    </p:animMotion>
                                  </p:childTnLst>
                                </p:cTn>
                              </p:par>
                              <p:par>
                                <p:cTn id="251" presetID="45" presetClass="entr" presetSubtype="0" fill="hold" grpId="1" nodeType="withEffect">
                                  <p:stCondLst>
                                    <p:cond delay="0"/>
                                  </p:stCondLst>
                                  <p:childTnLst>
                                    <p:set>
                                      <p:cBhvr>
                                        <p:cTn id="252" dur="1" fill="hold">
                                          <p:stCondLst>
                                            <p:cond delay="0"/>
                                          </p:stCondLst>
                                        </p:cTn>
                                        <p:tgtEl>
                                          <p:spTgt spid="62"/>
                                        </p:tgtEl>
                                        <p:attrNameLst>
                                          <p:attrName>style.visibility</p:attrName>
                                        </p:attrNameLst>
                                      </p:cBhvr>
                                      <p:to>
                                        <p:strVal val="visible"/>
                                      </p:to>
                                    </p:set>
                                    <p:animEffect transition="in" filter="fade">
                                      <p:cBhvr>
                                        <p:cTn id="253" dur="2000"/>
                                        <p:tgtEl>
                                          <p:spTgt spid="62"/>
                                        </p:tgtEl>
                                      </p:cBhvr>
                                    </p:animEffect>
                                    <p:anim calcmode="lin" valueType="num">
                                      <p:cBhvr>
                                        <p:cTn id="254" dur="2000" fill="hold"/>
                                        <p:tgtEl>
                                          <p:spTgt spid="62"/>
                                        </p:tgtEl>
                                        <p:attrNameLst>
                                          <p:attrName>ppt_w</p:attrName>
                                        </p:attrNameLst>
                                      </p:cBhvr>
                                      <p:tavLst>
                                        <p:tav tm="0" fmla="#ppt_w*sin(2.5*pi*$)">
                                          <p:val>
                                            <p:fltVal val="0"/>
                                          </p:val>
                                        </p:tav>
                                        <p:tav tm="100000">
                                          <p:val>
                                            <p:fltVal val="1"/>
                                          </p:val>
                                        </p:tav>
                                      </p:tavLst>
                                    </p:anim>
                                    <p:anim calcmode="lin" valueType="num">
                                      <p:cBhvr>
                                        <p:cTn id="255" dur="2000" fill="hold"/>
                                        <p:tgtEl>
                                          <p:spTgt spid="62"/>
                                        </p:tgtEl>
                                        <p:attrNameLst>
                                          <p:attrName>ppt_h</p:attrName>
                                        </p:attrNameLst>
                                      </p:cBhvr>
                                      <p:tavLst>
                                        <p:tav tm="0">
                                          <p:val>
                                            <p:strVal val="#ppt_h"/>
                                          </p:val>
                                        </p:tav>
                                        <p:tav tm="100000">
                                          <p:val>
                                            <p:strVal val="#ppt_h"/>
                                          </p:val>
                                        </p:tav>
                                      </p:tavLst>
                                    </p:anim>
                                  </p:childTnLst>
                                </p:cTn>
                              </p:par>
                              <p:par>
                                <p:cTn id="25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57" dur="2000" fill="hold"/>
                                        <p:tgtEl>
                                          <p:spTgt spid="59"/>
                                        </p:tgtEl>
                                        <p:attrNameLst>
                                          <p:attrName>ppt_x</p:attrName>
                                          <p:attrName>ppt_y</p:attrName>
                                        </p:attrNameLst>
                                      </p:cBhvr>
                                    </p:animMotion>
                                  </p:childTnLst>
                                </p:cTn>
                              </p:par>
                              <p:par>
                                <p:cTn id="258" presetID="45" presetClass="entr" presetSubtype="0" fill="hold" grpId="1" nodeType="withEffect">
                                  <p:stCondLst>
                                    <p:cond delay="250"/>
                                  </p:stCondLst>
                                  <p:childTnLst>
                                    <p:set>
                                      <p:cBhvr>
                                        <p:cTn id="259" dur="1" fill="hold">
                                          <p:stCondLst>
                                            <p:cond delay="0"/>
                                          </p:stCondLst>
                                        </p:cTn>
                                        <p:tgtEl>
                                          <p:spTgt spid="59"/>
                                        </p:tgtEl>
                                        <p:attrNameLst>
                                          <p:attrName>style.visibility</p:attrName>
                                        </p:attrNameLst>
                                      </p:cBhvr>
                                      <p:to>
                                        <p:strVal val="visible"/>
                                      </p:to>
                                    </p:set>
                                    <p:animEffect transition="in" filter="fade">
                                      <p:cBhvr>
                                        <p:cTn id="260" dur="2000"/>
                                        <p:tgtEl>
                                          <p:spTgt spid="59"/>
                                        </p:tgtEl>
                                      </p:cBhvr>
                                    </p:animEffect>
                                    <p:anim calcmode="lin" valueType="num">
                                      <p:cBhvr>
                                        <p:cTn id="261" dur="2000" fill="hold"/>
                                        <p:tgtEl>
                                          <p:spTgt spid="59"/>
                                        </p:tgtEl>
                                        <p:attrNameLst>
                                          <p:attrName>ppt_w</p:attrName>
                                        </p:attrNameLst>
                                      </p:cBhvr>
                                      <p:tavLst>
                                        <p:tav tm="0" fmla="#ppt_w*sin(2.5*pi*$)">
                                          <p:val>
                                            <p:fltVal val="0"/>
                                          </p:val>
                                        </p:tav>
                                        <p:tav tm="100000">
                                          <p:val>
                                            <p:fltVal val="1"/>
                                          </p:val>
                                        </p:tav>
                                      </p:tavLst>
                                    </p:anim>
                                    <p:anim calcmode="lin" valueType="num">
                                      <p:cBhvr>
                                        <p:cTn id="262" dur="2000" fill="hold"/>
                                        <p:tgtEl>
                                          <p:spTgt spid="59"/>
                                        </p:tgtEl>
                                        <p:attrNameLst>
                                          <p:attrName>ppt_h</p:attrName>
                                        </p:attrNameLst>
                                      </p:cBhvr>
                                      <p:tavLst>
                                        <p:tav tm="0">
                                          <p:val>
                                            <p:strVal val="#ppt_h"/>
                                          </p:val>
                                        </p:tav>
                                        <p:tav tm="100000">
                                          <p:val>
                                            <p:strVal val="#ppt_h"/>
                                          </p:val>
                                        </p:tav>
                                      </p:tavLst>
                                    </p:anim>
                                  </p:childTnLst>
                                </p:cTn>
                              </p:par>
                              <p:par>
                                <p:cTn id="26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64" dur="2000" fill="hold"/>
                                        <p:tgtEl>
                                          <p:spTgt spid="60"/>
                                        </p:tgtEl>
                                        <p:attrNameLst>
                                          <p:attrName>ppt_x</p:attrName>
                                          <p:attrName>ppt_y</p:attrName>
                                        </p:attrNameLst>
                                      </p:cBhvr>
                                      <p:rCtr x="36753" y="16019"/>
                                    </p:animMotion>
                                  </p:childTnLst>
                                </p:cTn>
                              </p:par>
                              <p:par>
                                <p:cTn id="265" presetID="45" presetClass="entr" presetSubtype="0" fill="hold" grpId="1" nodeType="withEffect">
                                  <p:stCondLst>
                                    <p:cond delay="0"/>
                                  </p:stCondLst>
                                  <p:childTnLst>
                                    <p:set>
                                      <p:cBhvr>
                                        <p:cTn id="266" dur="1" fill="hold">
                                          <p:stCondLst>
                                            <p:cond delay="0"/>
                                          </p:stCondLst>
                                        </p:cTn>
                                        <p:tgtEl>
                                          <p:spTgt spid="60"/>
                                        </p:tgtEl>
                                        <p:attrNameLst>
                                          <p:attrName>style.visibility</p:attrName>
                                        </p:attrNameLst>
                                      </p:cBhvr>
                                      <p:to>
                                        <p:strVal val="visible"/>
                                      </p:to>
                                    </p:set>
                                    <p:animEffect transition="in" filter="fade">
                                      <p:cBhvr>
                                        <p:cTn id="267" dur="2000"/>
                                        <p:tgtEl>
                                          <p:spTgt spid="60"/>
                                        </p:tgtEl>
                                      </p:cBhvr>
                                    </p:animEffect>
                                    <p:anim calcmode="lin" valueType="num">
                                      <p:cBhvr>
                                        <p:cTn id="268" dur="2000" fill="hold"/>
                                        <p:tgtEl>
                                          <p:spTgt spid="60"/>
                                        </p:tgtEl>
                                        <p:attrNameLst>
                                          <p:attrName>ppt_w</p:attrName>
                                        </p:attrNameLst>
                                      </p:cBhvr>
                                      <p:tavLst>
                                        <p:tav tm="0" fmla="#ppt_w*sin(2.5*pi*$)">
                                          <p:val>
                                            <p:fltVal val="0"/>
                                          </p:val>
                                        </p:tav>
                                        <p:tav tm="100000">
                                          <p:val>
                                            <p:fltVal val="1"/>
                                          </p:val>
                                        </p:tav>
                                      </p:tavLst>
                                    </p:anim>
                                    <p:anim calcmode="lin" valueType="num">
                                      <p:cBhvr>
                                        <p:cTn id="269" dur="2000" fill="hold"/>
                                        <p:tgtEl>
                                          <p:spTgt spid="60"/>
                                        </p:tgtEl>
                                        <p:attrNameLst>
                                          <p:attrName>ppt_h</p:attrName>
                                        </p:attrNameLst>
                                      </p:cBhvr>
                                      <p:tavLst>
                                        <p:tav tm="0">
                                          <p:val>
                                            <p:strVal val="#ppt_h"/>
                                          </p:val>
                                        </p:tav>
                                        <p:tav tm="100000">
                                          <p:val>
                                            <p:strVal val="#ppt_h"/>
                                          </p:val>
                                        </p:tav>
                                      </p:tavLst>
                                    </p:anim>
                                  </p:childTnLst>
                                </p:cTn>
                              </p:par>
                              <p:par>
                                <p:cTn id="27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71" dur="2000" fill="hold"/>
                                        <p:tgtEl>
                                          <p:spTgt spid="61"/>
                                        </p:tgtEl>
                                        <p:attrNameLst>
                                          <p:attrName>ppt_x</p:attrName>
                                          <p:attrName>ppt_y</p:attrName>
                                        </p:attrNameLst>
                                      </p:cBhvr>
                                    </p:animMotion>
                                  </p:childTnLst>
                                </p:cTn>
                              </p:par>
                              <p:par>
                                <p:cTn id="272" presetID="45" presetClass="entr" presetSubtype="0" fill="hold" grpId="1" nodeType="withEffect">
                                  <p:stCondLst>
                                    <p:cond delay="250"/>
                                  </p:stCondLst>
                                  <p:childTnLst>
                                    <p:set>
                                      <p:cBhvr>
                                        <p:cTn id="273" dur="1" fill="hold">
                                          <p:stCondLst>
                                            <p:cond delay="0"/>
                                          </p:stCondLst>
                                        </p:cTn>
                                        <p:tgtEl>
                                          <p:spTgt spid="61"/>
                                        </p:tgtEl>
                                        <p:attrNameLst>
                                          <p:attrName>style.visibility</p:attrName>
                                        </p:attrNameLst>
                                      </p:cBhvr>
                                      <p:to>
                                        <p:strVal val="visible"/>
                                      </p:to>
                                    </p:set>
                                    <p:animEffect transition="in" filter="fade">
                                      <p:cBhvr>
                                        <p:cTn id="274" dur="2000"/>
                                        <p:tgtEl>
                                          <p:spTgt spid="61"/>
                                        </p:tgtEl>
                                      </p:cBhvr>
                                    </p:animEffect>
                                    <p:anim calcmode="lin" valueType="num">
                                      <p:cBhvr>
                                        <p:cTn id="275" dur="2000" fill="hold"/>
                                        <p:tgtEl>
                                          <p:spTgt spid="61"/>
                                        </p:tgtEl>
                                        <p:attrNameLst>
                                          <p:attrName>ppt_w</p:attrName>
                                        </p:attrNameLst>
                                      </p:cBhvr>
                                      <p:tavLst>
                                        <p:tav tm="0" fmla="#ppt_w*sin(2.5*pi*$)">
                                          <p:val>
                                            <p:fltVal val="0"/>
                                          </p:val>
                                        </p:tav>
                                        <p:tav tm="100000">
                                          <p:val>
                                            <p:fltVal val="1"/>
                                          </p:val>
                                        </p:tav>
                                      </p:tavLst>
                                    </p:anim>
                                    <p:anim calcmode="lin" valueType="num">
                                      <p:cBhvr>
                                        <p:cTn id="276" dur="2000" fill="hold"/>
                                        <p:tgtEl>
                                          <p:spTgt spid="61"/>
                                        </p:tgtEl>
                                        <p:attrNameLst>
                                          <p:attrName>ppt_h</p:attrName>
                                        </p:attrNameLst>
                                      </p:cBhvr>
                                      <p:tavLst>
                                        <p:tav tm="0">
                                          <p:val>
                                            <p:strVal val="#ppt_h"/>
                                          </p:val>
                                        </p:tav>
                                        <p:tav tm="100000">
                                          <p:val>
                                            <p:strVal val="#ppt_h"/>
                                          </p:val>
                                        </p:tav>
                                      </p:tavLst>
                                    </p:anim>
                                  </p:childTnLst>
                                </p:cTn>
                              </p:par>
                            </p:childTnLst>
                          </p:cTn>
                        </p:par>
                        <p:par>
                          <p:cTn id="277" fill="hold">
                            <p:stCondLst>
                              <p:cond delay="12300"/>
                            </p:stCondLst>
                            <p:childTnLst>
                              <p:par>
                                <p:cTn id="278" presetID="47" presetClass="entr" presetSubtype="0" fill="hold" grpId="0" nodeType="afterEffect">
                                  <p:stCondLst>
                                    <p:cond delay="0"/>
                                  </p:stCondLst>
                                  <p:childTnLst>
                                    <p:set>
                                      <p:cBhvr>
                                        <p:cTn id="279" dur="1" fill="hold">
                                          <p:stCondLst>
                                            <p:cond delay="0"/>
                                          </p:stCondLst>
                                        </p:cTn>
                                        <p:tgtEl>
                                          <p:spTgt spid="58"/>
                                        </p:tgtEl>
                                        <p:attrNameLst>
                                          <p:attrName>style.visibility</p:attrName>
                                        </p:attrNameLst>
                                      </p:cBhvr>
                                      <p:to>
                                        <p:strVal val="visible"/>
                                      </p:to>
                                    </p:set>
                                    <p:animEffect transition="in" filter="fade">
                                      <p:cBhvr>
                                        <p:cTn id="280" dur="1000"/>
                                        <p:tgtEl>
                                          <p:spTgt spid="58"/>
                                        </p:tgtEl>
                                      </p:cBhvr>
                                    </p:animEffect>
                                    <p:anim calcmode="lin" valueType="num">
                                      <p:cBhvr>
                                        <p:cTn id="281" dur="1000" fill="hold"/>
                                        <p:tgtEl>
                                          <p:spTgt spid="58"/>
                                        </p:tgtEl>
                                        <p:attrNameLst>
                                          <p:attrName>ppt_x</p:attrName>
                                        </p:attrNameLst>
                                      </p:cBhvr>
                                      <p:tavLst>
                                        <p:tav tm="0">
                                          <p:val>
                                            <p:strVal val="#ppt_x"/>
                                          </p:val>
                                        </p:tav>
                                        <p:tav tm="100000">
                                          <p:val>
                                            <p:strVal val="#ppt_x"/>
                                          </p:val>
                                        </p:tav>
                                      </p:tavLst>
                                    </p:anim>
                                    <p:anim calcmode="lin" valueType="num">
                                      <p:cBhvr>
                                        <p:cTn id="282" dur="1000" fill="hold"/>
                                        <p:tgtEl>
                                          <p:spTgt spid="58"/>
                                        </p:tgtEl>
                                        <p:attrNameLst>
                                          <p:attrName>ppt_y</p:attrName>
                                        </p:attrNameLst>
                                      </p:cBhvr>
                                      <p:tavLst>
                                        <p:tav tm="0">
                                          <p:val>
                                            <p:strVal val="#ppt_y-.1"/>
                                          </p:val>
                                        </p:tav>
                                        <p:tav tm="100000">
                                          <p:val>
                                            <p:strVal val="#ppt_y"/>
                                          </p:val>
                                        </p:tav>
                                      </p:tavLst>
                                    </p:anim>
                                  </p:childTnLst>
                                </p:cTn>
                              </p:par>
                              <p:par>
                                <p:cTn id="283" presetID="47" presetClass="entr" presetSubtype="0" fill="hold" grpId="0" nodeType="withEffect">
                                  <p:stCondLst>
                                    <p:cond delay="0"/>
                                  </p:stCondLst>
                                  <p:childTnLst>
                                    <p:set>
                                      <p:cBhvr>
                                        <p:cTn id="284" dur="1" fill="hold">
                                          <p:stCondLst>
                                            <p:cond delay="0"/>
                                          </p:stCondLst>
                                        </p:cTn>
                                        <p:tgtEl>
                                          <p:spTgt spid="57"/>
                                        </p:tgtEl>
                                        <p:attrNameLst>
                                          <p:attrName>style.visibility</p:attrName>
                                        </p:attrNameLst>
                                      </p:cBhvr>
                                      <p:to>
                                        <p:strVal val="visible"/>
                                      </p:to>
                                    </p:set>
                                    <p:animEffect transition="in" filter="fade">
                                      <p:cBhvr>
                                        <p:cTn id="285" dur="1000"/>
                                        <p:tgtEl>
                                          <p:spTgt spid="57"/>
                                        </p:tgtEl>
                                      </p:cBhvr>
                                    </p:animEffect>
                                    <p:anim calcmode="lin" valueType="num">
                                      <p:cBhvr>
                                        <p:cTn id="286" dur="1000" fill="hold"/>
                                        <p:tgtEl>
                                          <p:spTgt spid="57"/>
                                        </p:tgtEl>
                                        <p:attrNameLst>
                                          <p:attrName>ppt_x</p:attrName>
                                        </p:attrNameLst>
                                      </p:cBhvr>
                                      <p:tavLst>
                                        <p:tav tm="0">
                                          <p:val>
                                            <p:strVal val="#ppt_x"/>
                                          </p:val>
                                        </p:tav>
                                        <p:tav tm="100000">
                                          <p:val>
                                            <p:strVal val="#ppt_x"/>
                                          </p:val>
                                        </p:tav>
                                      </p:tavLst>
                                    </p:anim>
                                    <p:anim calcmode="lin" valueType="num">
                                      <p:cBhvr>
                                        <p:cTn id="287" dur="1000" fill="hold"/>
                                        <p:tgtEl>
                                          <p:spTgt spid="57"/>
                                        </p:tgtEl>
                                        <p:attrNameLst>
                                          <p:attrName>ppt_y</p:attrName>
                                        </p:attrNameLst>
                                      </p:cBhvr>
                                      <p:tavLst>
                                        <p:tav tm="0">
                                          <p:val>
                                            <p:strVal val="#ppt_y-.1"/>
                                          </p:val>
                                        </p:tav>
                                        <p:tav tm="100000">
                                          <p:val>
                                            <p:strVal val="#ppt_y"/>
                                          </p:val>
                                        </p:tav>
                                      </p:tavLst>
                                    </p:anim>
                                  </p:childTnLst>
                                </p:cTn>
                              </p:par>
                            </p:childTnLst>
                          </p:cTn>
                        </p:par>
                        <p:par>
                          <p:cTn id="288" fill="hold">
                            <p:stCondLst>
                              <p:cond delay="13300"/>
                            </p:stCondLst>
                            <p:childTnLst>
                              <p:par>
                                <p:cTn id="289" presetID="2" presetClass="entr" presetSubtype="3" decel="38000" fill="hold" nodeType="afterEffect">
                                  <p:stCondLst>
                                    <p:cond delay="0"/>
                                  </p:stCondLst>
                                  <p:childTnLst>
                                    <p:set>
                                      <p:cBhvr>
                                        <p:cTn id="290" dur="1" fill="hold">
                                          <p:stCondLst>
                                            <p:cond delay="0"/>
                                          </p:stCondLst>
                                        </p:cTn>
                                        <p:tgtEl>
                                          <p:spTgt spid="31"/>
                                        </p:tgtEl>
                                        <p:attrNameLst>
                                          <p:attrName>style.visibility</p:attrName>
                                        </p:attrNameLst>
                                      </p:cBhvr>
                                      <p:to>
                                        <p:strVal val="visible"/>
                                      </p:to>
                                    </p:set>
                                    <p:anim calcmode="lin" valueType="num">
                                      <p:cBhvr additive="base">
                                        <p:cTn id="291" dur="1500" fill="hold"/>
                                        <p:tgtEl>
                                          <p:spTgt spid="31"/>
                                        </p:tgtEl>
                                        <p:attrNameLst>
                                          <p:attrName>ppt_x</p:attrName>
                                        </p:attrNameLst>
                                      </p:cBhvr>
                                      <p:tavLst>
                                        <p:tav tm="0">
                                          <p:val>
                                            <p:strVal val="1+#ppt_w/2"/>
                                          </p:val>
                                        </p:tav>
                                        <p:tav tm="100000">
                                          <p:val>
                                            <p:strVal val="#ppt_x"/>
                                          </p:val>
                                        </p:tav>
                                      </p:tavLst>
                                    </p:anim>
                                    <p:anim calcmode="lin" valueType="num">
                                      <p:cBhvr additive="base">
                                        <p:cTn id="292" dur="1500" fill="hold"/>
                                        <p:tgtEl>
                                          <p:spTgt spid="31"/>
                                        </p:tgtEl>
                                        <p:attrNameLst>
                                          <p:attrName>ppt_y</p:attrName>
                                        </p:attrNameLst>
                                      </p:cBhvr>
                                      <p:tavLst>
                                        <p:tav tm="0">
                                          <p:val>
                                            <p:strVal val="0-#ppt_h/2"/>
                                          </p:val>
                                        </p:tav>
                                        <p:tav tm="100000">
                                          <p:val>
                                            <p:strVal val="#ppt_y"/>
                                          </p:val>
                                        </p:tav>
                                      </p:tavLst>
                                    </p:anim>
                                  </p:childTnLst>
                                </p:cTn>
                              </p:par>
                              <p:par>
                                <p:cTn id="293" presetID="2" presetClass="entr" presetSubtype="8" fill="hold" nodeType="withEffect">
                                  <p:stCondLst>
                                    <p:cond delay="0"/>
                                  </p:stCondLst>
                                  <p:childTnLst>
                                    <p:set>
                                      <p:cBhvr>
                                        <p:cTn id="294" dur="1" fill="hold">
                                          <p:stCondLst>
                                            <p:cond delay="0"/>
                                          </p:stCondLst>
                                        </p:cTn>
                                        <p:tgtEl>
                                          <p:spTgt spid="13"/>
                                        </p:tgtEl>
                                        <p:attrNameLst>
                                          <p:attrName>style.visibility</p:attrName>
                                        </p:attrNameLst>
                                      </p:cBhvr>
                                      <p:to>
                                        <p:strVal val="visible"/>
                                      </p:to>
                                    </p:set>
                                    <p:anim calcmode="lin" valueType="num">
                                      <p:cBhvr additive="base">
                                        <p:cTn id="295" dur="500" fill="hold"/>
                                        <p:tgtEl>
                                          <p:spTgt spid="13"/>
                                        </p:tgtEl>
                                        <p:attrNameLst>
                                          <p:attrName>ppt_x</p:attrName>
                                        </p:attrNameLst>
                                      </p:cBhvr>
                                      <p:tavLst>
                                        <p:tav tm="0">
                                          <p:val>
                                            <p:strVal val="0-#ppt_w/2"/>
                                          </p:val>
                                        </p:tav>
                                        <p:tav tm="100000">
                                          <p:val>
                                            <p:strVal val="#ppt_x"/>
                                          </p:val>
                                        </p:tav>
                                      </p:tavLst>
                                    </p:anim>
                                    <p:anim calcmode="lin" valueType="num">
                                      <p:cBhvr additive="base">
                                        <p:cTn id="296" dur="500" fill="hold"/>
                                        <p:tgtEl>
                                          <p:spTgt spid="13"/>
                                        </p:tgtEl>
                                        <p:attrNameLst>
                                          <p:attrName>ppt_y</p:attrName>
                                        </p:attrNameLst>
                                      </p:cBhvr>
                                      <p:tavLst>
                                        <p:tav tm="0">
                                          <p:val>
                                            <p:strVal val="#ppt_y"/>
                                          </p:val>
                                        </p:tav>
                                        <p:tav tm="100000">
                                          <p:val>
                                            <p:strVal val="#ppt_y"/>
                                          </p:val>
                                        </p:tav>
                                      </p:tavLst>
                                    </p:anim>
                                  </p:childTnLst>
                                </p:cTn>
                              </p:par>
                              <p:par>
                                <p:cTn id="297" presetID="2" presetClass="entr" presetSubtype="4" fill="hold" nodeType="withEffect">
                                  <p:stCondLst>
                                    <p:cond delay="0"/>
                                  </p:stCondLst>
                                  <p:childTnLst>
                                    <p:set>
                                      <p:cBhvr>
                                        <p:cTn id="298" dur="1" fill="hold">
                                          <p:stCondLst>
                                            <p:cond delay="0"/>
                                          </p:stCondLst>
                                        </p:cTn>
                                        <p:tgtEl>
                                          <p:spTgt spid="7"/>
                                        </p:tgtEl>
                                        <p:attrNameLst>
                                          <p:attrName>style.visibility</p:attrName>
                                        </p:attrNameLst>
                                      </p:cBhvr>
                                      <p:to>
                                        <p:strVal val="visible"/>
                                      </p:to>
                                    </p:set>
                                    <p:anim calcmode="lin" valueType="num">
                                      <p:cBhvr additive="base">
                                        <p:cTn id="299" dur="500" fill="hold"/>
                                        <p:tgtEl>
                                          <p:spTgt spid="7"/>
                                        </p:tgtEl>
                                        <p:attrNameLst>
                                          <p:attrName>ppt_x</p:attrName>
                                        </p:attrNameLst>
                                      </p:cBhvr>
                                      <p:tavLst>
                                        <p:tav tm="0">
                                          <p:val>
                                            <p:strVal val="#ppt_x"/>
                                          </p:val>
                                        </p:tav>
                                        <p:tav tm="100000">
                                          <p:val>
                                            <p:strVal val="#ppt_x"/>
                                          </p:val>
                                        </p:tav>
                                      </p:tavLst>
                                    </p:anim>
                                    <p:anim calcmode="lin" valueType="num">
                                      <p:cBhvr additive="base">
                                        <p:cTn id="300" dur="500" fill="hold"/>
                                        <p:tgtEl>
                                          <p:spTgt spid="7"/>
                                        </p:tgtEl>
                                        <p:attrNameLst>
                                          <p:attrName>ppt_y</p:attrName>
                                        </p:attrNameLst>
                                      </p:cBhvr>
                                      <p:tavLst>
                                        <p:tav tm="0">
                                          <p:val>
                                            <p:strVal val="1+#ppt_h/2"/>
                                          </p:val>
                                        </p:tav>
                                        <p:tav tm="100000">
                                          <p:val>
                                            <p:strVal val="#ppt_y"/>
                                          </p:val>
                                        </p:tav>
                                      </p:tavLst>
                                    </p:anim>
                                  </p:childTnLst>
                                </p:cTn>
                              </p:par>
                              <p:par>
                                <p:cTn id="301" presetID="2" presetClass="entr" presetSubtype="4" fill="hold" nodeType="withEffect">
                                  <p:stCondLst>
                                    <p:cond delay="0"/>
                                  </p:stCondLst>
                                  <p:childTnLst>
                                    <p:set>
                                      <p:cBhvr>
                                        <p:cTn id="302" dur="1" fill="hold">
                                          <p:stCondLst>
                                            <p:cond delay="0"/>
                                          </p:stCondLst>
                                        </p:cTn>
                                        <p:tgtEl>
                                          <p:spTgt spid="15"/>
                                        </p:tgtEl>
                                        <p:attrNameLst>
                                          <p:attrName>style.visibility</p:attrName>
                                        </p:attrNameLst>
                                      </p:cBhvr>
                                      <p:to>
                                        <p:strVal val="visible"/>
                                      </p:to>
                                    </p:set>
                                    <p:anim calcmode="lin" valueType="num">
                                      <p:cBhvr additive="base">
                                        <p:cTn id="303" dur="500" fill="hold"/>
                                        <p:tgtEl>
                                          <p:spTgt spid="15"/>
                                        </p:tgtEl>
                                        <p:attrNameLst>
                                          <p:attrName>ppt_x</p:attrName>
                                        </p:attrNameLst>
                                      </p:cBhvr>
                                      <p:tavLst>
                                        <p:tav tm="0">
                                          <p:val>
                                            <p:strVal val="#ppt_x"/>
                                          </p:val>
                                        </p:tav>
                                        <p:tav tm="100000">
                                          <p:val>
                                            <p:strVal val="#ppt_x"/>
                                          </p:val>
                                        </p:tav>
                                      </p:tavLst>
                                    </p:anim>
                                    <p:anim calcmode="lin" valueType="num">
                                      <p:cBhvr additive="base">
                                        <p:cTn id="30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5"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9" grpId="0"/>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B2D1-FA8E-408B-A47E-B056BCDA6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768">
            <a:off x="4773268" y="3039682"/>
            <a:ext cx="1960588" cy="173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07000C1A-ABCA-4309-A0B7-B30C01DC8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96466">
            <a:off x="6435320" y="431649"/>
            <a:ext cx="2150080" cy="1974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9226E65-7B11-4121-8ABA-9659CD79C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713" y="329462"/>
            <a:ext cx="2416478" cy="1824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946439" y="2743734"/>
            <a:ext cx="2586187"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CHIA ĐOẠN</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42658391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B078C4-213A-4F41-BE5A-6BF0A36C59B7}"/>
              </a:ext>
            </a:extLst>
          </p:cNvPr>
          <p:cNvSpPr/>
          <p:nvPr/>
        </p:nvSpPr>
        <p:spPr>
          <a:xfrm>
            <a:off x="0" y="156830"/>
            <a:ext cx="9144000" cy="4829840"/>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A31ACDC-2E88-4368-B914-F8B4634D20D2}"/>
              </a:ext>
            </a:extLst>
          </p:cNvPr>
          <p:cNvSpPr txBox="1"/>
          <p:nvPr/>
        </p:nvSpPr>
        <p:spPr>
          <a:xfrm>
            <a:off x="946298" y="260782"/>
            <a:ext cx="7251404" cy="646331"/>
          </a:xfrm>
          <a:prstGeom prst="rect">
            <a:avLst/>
          </a:prstGeom>
          <a:noFill/>
        </p:spPr>
        <p:txBody>
          <a:bodyPr wrap="square">
            <a:spAutoFit/>
          </a:bodyPr>
          <a:lstStyle/>
          <a:p>
            <a:pPr algn="ctr" eaLnBrk="1" hangingPunct="1"/>
            <a:r>
              <a:rPr lang="en-US" altLang="en-US" sz="3600" b="1" dirty="0">
                <a:solidFill>
                  <a:schemeClr val="accent6">
                    <a:lumMod val="75000"/>
                  </a:schemeClr>
                </a:solidFill>
                <a:latin typeface="#9Slide03 Neutra" panose="02040603050506020204" pitchFamily="18" charset="0"/>
              </a:rPr>
              <a:t>Con </a:t>
            </a:r>
            <a:r>
              <a:rPr lang="en-US" altLang="en-US" sz="3600" b="1" dirty="0" err="1">
                <a:solidFill>
                  <a:schemeClr val="accent6">
                    <a:lumMod val="75000"/>
                  </a:schemeClr>
                </a:solidFill>
                <a:latin typeface="#9Slide03 Neutra" panose="02040603050506020204" pitchFamily="18" charset="0"/>
              </a:rPr>
              <a:t>chuồn</a:t>
            </a:r>
            <a:r>
              <a:rPr lang="en-US" altLang="en-US" sz="3600" b="1" dirty="0">
                <a:solidFill>
                  <a:schemeClr val="accent6">
                    <a:lumMod val="75000"/>
                  </a:schemeClr>
                </a:solidFill>
                <a:latin typeface="#9Slide03 Neutra" panose="02040603050506020204" pitchFamily="18" charset="0"/>
              </a:rPr>
              <a:t> </a:t>
            </a:r>
            <a:r>
              <a:rPr lang="en-US" altLang="en-US" sz="3600" b="1" dirty="0" err="1">
                <a:solidFill>
                  <a:schemeClr val="accent6">
                    <a:lumMod val="75000"/>
                  </a:schemeClr>
                </a:solidFill>
                <a:latin typeface="#9Slide03 Neutra" panose="02040603050506020204" pitchFamily="18" charset="0"/>
              </a:rPr>
              <a:t>chuồn</a:t>
            </a:r>
            <a:r>
              <a:rPr lang="en-US" altLang="en-US" sz="3600" b="1" dirty="0">
                <a:solidFill>
                  <a:schemeClr val="accent6">
                    <a:lumMod val="75000"/>
                  </a:schemeClr>
                </a:solidFill>
                <a:latin typeface="#9Slide03 Neutra" panose="02040603050506020204" pitchFamily="18" charset="0"/>
              </a:rPr>
              <a:t> </a:t>
            </a:r>
            <a:r>
              <a:rPr lang="en-US" altLang="en-US" sz="3600" b="1" dirty="0" err="1">
                <a:solidFill>
                  <a:schemeClr val="accent6">
                    <a:lumMod val="75000"/>
                  </a:schemeClr>
                </a:solidFill>
                <a:latin typeface="#9Slide03 Neutra" panose="02040603050506020204" pitchFamily="18" charset="0"/>
              </a:rPr>
              <a:t>nước</a:t>
            </a:r>
            <a:endParaRPr lang="en-US" altLang="en-US" sz="3600" b="1" dirty="0">
              <a:solidFill>
                <a:schemeClr val="accent6">
                  <a:lumMod val="75000"/>
                </a:schemeClr>
              </a:solidFill>
              <a:latin typeface="#9Slide03 Neutra" panose="02040603050506020204" pitchFamily="18" charset="0"/>
            </a:endParaRPr>
          </a:p>
        </p:txBody>
      </p:sp>
      <p:pic>
        <p:nvPicPr>
          <p:cNvPr id="5" name="Picture 4">
            <a:extLst>
              <a:ext uri="{FF2B5EF4-FFF2-40B4-BE49-F238E27FC236}">
                <a16:creationId xmlns:a16="http://schemas.microsoft.com/office/drawing/2014/main" id="{00BB7FD9-36B7-4A74-A4BD-5F27707DAF6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074" b="89682" l="8100" r="95100">
                        <a14:foregroundMark x1="34900" y1="53348" x2="34900" y2="53348"/>
                        <a14:foregroundMark x1="25400" y1="51592" x2="30100" y2="41273"/>
                        <a14:foregroundMark x1="24500" y1="54665" x2="25400" y2="51262"/>
                        <a14:foregroundMark x1="29900" y1="44237" x2="45200" y2="8342"/>
                        <a14:foregroundMark x1="45200" y1="8342" x2="45800" y2="5049"/>
                        <a14:foregroundMark x1="44400" y1="5708" x2="45500" y2="3183"/>
                        <a14:foregroundMark x1="8100" y1="63227" x2="9000" y2="55763"/>
                        <a14:foregroundMark x1="95100" y1="69374" x2="95100" y2="69374"/>
                        <a14:backgroundMark x1="45200" y1="30296" x2="47000" y2="26125"/>
                        <a14:backgroundMark x1="34800" y1="79363" x2="34800" y2="79363"/>
                      </a14:backgroundRemoval>
                    </a14:imgEffect>
                  </a14:imgLayer>
                </a14:imgProps>
              </a:ext>
              <a:ext uri="{28A0092B-C50C-407E-A947-70E740481C1C}">
                <a14:useLocalDpi xmlns:a14="http://schemas.microsoft.com/office/drawing/2010/main" val="0"/>
              </a:ext>
            </a:extLst>
          </a:blip>
          <a:stretch>
            <a:fillRect/>
          </a:stretch>
        </p:blipFill>
        <p:spPr>
          <a:xfrm rot="20281715" flipH="1">
            <a:off x="311551" y="-80939"/>
            <a:ext cx="1186424" cy="1043179"/>
          </a:xfrm>
          <a:prstGeom prst="rect">
            <a:avLst/>
          </a:prstGeom>
        </p:spPr>
      </p:pic>
      <p:sp>
        <p:nvSpPr>
          <p:cNvPr id="7" name="TextBox 6">
            <a:extLst>
              <a:ext uri="{FF2B5EF4-FFF2-40B4-BE49-F238E27FC236}">
                <a16:creationId xmlns:a16="http://schemas.microsoft.com/office/drawing/2014/main" id="{BBDFCD5E-07E6-48AC-A478-E7F58634B19A}"/>
              </a:ext>
            </a:extLst>
          </p:cNvPr>
          <p:cNvSpPr txBox="1"/>
          <p:nvPr/>
        </p:nvSpPr>
        <p:spPr>
          <a:xfrm>
            <a:off x="0" y="1036349"/>
            <a:ext cx="8229599" cy="1631216"/>
          </a:xfrm>
          <a:prstGeom prst="rect">
            <a:avLst/>
          </a:prstGeom>
          <a:noFill/>
        </p:spPr>
        <p:txBody>
          <a:bodyPr wrap="square">
            <a:spAutoFit/>
          </a:bodyPr>
          <a:lstStyle/>
          <a:p>
            <a:pPr algn="just"/>
            <a:r>
              <a:rPr lang="vi-VN" altLang="en-US" sz="1800" dirty="0">
                <a:latin typeface="#9Slide03 AmpleSoft Bold" panose="02000000000000000000" pitchFamily="2" charset="0"/>
              </a:rPr>
              <a:t>     </a:t>
            </a:r>
            <a:r>
              <a:rPr lang="en-US" altLang="en-US" sz="1800" dirty="0">
                <a:latin typeface="#9Slide03 AmpleSoft Bold" panose="02000000000000000000" pitchFamily="2" charset="0"/>
              </a:rPr>
              <a:t> </a:t>
            </a:r>
            <a:r>
              <a:rPr lang="en-US" altLang="en-US" sz="2000" dirty="0" err="1">
                <a:latin typeface="#9Slide03 AmpleSoft Bold" panose="02000000000000000000" pitchFamily="2" charset="0"/>
              </a:rPr>
              <a:t>Ôi</a:t>
            </a:r>
            <a:r>
              <a:rPr lang="en-US" altLang="en-US" sz="2000" dirty="0">
                <a:latin typeface="#9Slide03 AmpleSoft Bold" panose="02000000000000000000" pitchFamily="2" charset="0"/>
              </a:rPr>
              <a:t> chao!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lấp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mỏng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giấy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đầu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hai</a:t>
            </a:r>
            <a:r>
              <a:rPr lang="en-US" altLang="en-US" sz="2000" dirty="0">
                <a:latin typeface="#9Slide03 AmpleSoft Bold" panose="02000000000000000000" pitchFamily="2" charset="0"/>
              </a:rPr>
              <a:t> con </a:t>
            </a:r>
            <a:r>
              <a:rPr lang="en-US" altLang="en-US" sz="2000" dirty="0" err="1">
                <a:latin typeface="#9Slide03 AmpleSoft Bold" panose="02000000000000000000" pitchFamily="2" charset="0"/>
              </a:rPr>
              <a:t>mắt</a:t>
            </a:r>
            <a:r>
              <a:rPr lang="en-US" altLang="en-US" sz="2000" dirty="0">
                <a:latin typeface="#9Slide03 AmpleSoft Bold" panose="02000000000000000000" pitchFamily="2" charset="0"/>
              </a:rPr>
              <a:t> long </a:t>
            </a:r>
            <a:r>
              <a:rPr lang="en-US" altLang="en-US" sz="2000" dirty="0" err="1">
                <a:latin typeface="#9Slide03 AmpleSoft Bold" panose="02000000000000000000" pitchFamily="2" charset="0"/>
              </a:rPr>
              <a:t>lanh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thủy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thon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mùa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cành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lộc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vừng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ngả</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dài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cách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khẽ</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phân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vân</a:t>
            </a:r>
            <a:r>
              <a:rPr lang="en-US" altLang="en-US" sz="2000" dirty="0">
                <a:latin typeface="#9Slide03 AmpleSoft Bold" panose="02000000000000000000" pitchFamily="2" charset="0"/>
              </a:rPr>
              <a:t>.</a:t>
            </a:r>
            <a:endParaRPr lang="en-US" sz="1800" dirty="0"/>
          </a:p>
        </p:txBody>
      </p:sp>
      <p:sp>
        <p:nvSpPr>
          <p:cNvPr id="9" name="TextBox 8">
            <a:extLst>
              <a:ext uri="{FF2B5EF4-FFF2-40B4-BE49-F238E27FC236}">
                <a16:creationId xmlns:a16="http://schemas.microsoft.com/office/drawing/2014/main" id="{4D0EBE3C-1072-4F11-A7E7-612C82D8DCFB}"/>
              </a:ext>
            </a:extLst>
          </p:cNvPr>
          <p:cNvSpPr txBox="1"/>
          <p:nvPr/>
        </p:nvSpPr>
        <p:spPr>
          <a:xfrm>
            <a:off x="1" y="2728061"/>
            <a:ext cx="8229598" cy="2246769"/>
          </a:xfrm>
          <a:prstGeom prst="rect">
            <a:avLst/>
          </a:prstGeom>
          <a:noFill/>
        </p:spPr>
        <p:txBody>
          <a:bodyPr wrap="square">
            <a:spAutoFit/>
          </a:bodyPr>
          <a:lstStyle/>
          <a:p>
            <a:pPr algn="just"/>
            <a:r>
              <a:rPr lang="en-US" altLang="en-US" sz="2000" dirty="0">
                <a:latin typeface="#9Slide03 AmpleSoft Bold" panose="02000000000000000000" pitchFamily="2" charset="0"/>
              </a:rPr>
              <a:t> </a:t>
            </a:r>
            <a:r>
              <a:rPr lang="vi-VN"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nhiên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tung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vọt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lướt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trải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rộng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mênh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lặng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Dưới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bây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lũy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tre</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rì</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rào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gió</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khóm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khoai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a:t>
            </a:r>
            <a:r>
              <a:rPr lang="en-US" altLang="en-US" sz="2000" dirty="0" err="1">
                <a:latin typeface="#9Slide03 AmpleSoft Bold" panose="02000000000000000000" pitchFamily="2" charset="0"/>
                <a:cs typeface="Times New Roman" panose="02020603050405020304" pitchFamily="18" charset="0"/>
              </a:rPr>
              <a:t>ướ</a:t>
            </a:r>
            <a:r>
              <a:rPr lang="en-US" altLang="en-US" sz="2000" dirty="0" err="1">
                <a:latin typeface="#9Slide03 AmpleSoft Bold" panose="02000000000000000000" pitchFamily="2" charset="0"/>
              </a:rPr>
              <a:t>c</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cảnh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tuyệt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đất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hiện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đồng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trâu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thăng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gặm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dòng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đoàn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thuyền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ngược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xuôi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trời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vút</a:t>
            </a:r>
            <a:r>
              <a:rPr lang="en-US" altLang="en-US" sz="2000" dirty="0">
                <a:latin typeface="#9Slide03 AmpleSoft Bold" panose="02000000000000000000" pitchFamily="2" charset="0"/>
              </a:rPr>
              <a:t>.</a:t>
            </a:r>
            <a:endParaRPr lang="en-US" sz="1800" dirty="0"/>
          </a:p>
        </p:txBody>
      </p:sp>
      <p:sp>
        <p:nvSpPr>
          <p:cNvPr id="14" name="TextBox 13">
            <a:extLst>
              <a:ext uri="{FF2B5EF4-FFF2-40B4-BE49-F238E27FC236}">
                <a16:creationId xmlns:a16="http://schemas.microsoft.com/office/drawing/2014/main" id="{A5B24942-AE65-48EF-9ADE-EF9106702899}"/>
              </a:ext>
            </a:extLst>
          </p:cNvPr>
          <p:cNvSpPr txBox="1"/>
          <p:nvPr/>
        </p:nvSpPr>
        <p:spPr>
          <a:xfrm>
            <a:off x="8192387" y="1554294"/>
            <a:ext cx="1052622" cy="707886"/>
          </a:xfrm>
          <a:custGeom>
            <a:avLst/>
            <a:gdLst>
              <a:gd name="connsiteX0" fmla="*/ 0 w 1052622"/>
              <a:gd name="connsiteY0" fmla="*/ 0 h 707886"/>
              <a:gd name="connsiteX1" fmla="*/ 1052622 w 1052622"/>
              <a:gd name="connsiteY1" fmla="*/ 0 h 707886"/>
              <a:gd name="connsiteX2" fmla="*/ 1052622 w 1052622"/>
              <a:gd name="connsiteY2" fmla="*/ 707886 h 707886"/>
              <a:gd name="connsiteX3" fmla="*/ 0 w 1052622"/>
              <a:gd name="connsiteY3" fmla="*/ 707886 h 707886"/>
              <a:gd name="connsiteX4" fmla="*/ 0 w 1052622"/>
              <a:gd name="connsiteY4" fmla="*/ 0 h 707886"/>
              <a:gd name="connsiteX0" fmla="*/ 233916 w 1052622"/>
              <a:gd name="connsiteY0" fmla="*/ 0 h 707886"/>
              <a:gd name="connsiteX1" fmla="*/ 1052622 w 1052622"/>
              <a:gd name="connsiteY1" fmla="*/ 0 h 707886"/>
              <a:gd name="connsiteX2" fmla="*/ 1052622 w 1052622"/>
              <a:gd name="connsiteY2" fmla="*/ 707886 h 707886"/>
              <a:gd name="connsiteX3" fmla="*/ 0 w 1052622"/>
              <a:gd name="connsiteY3" fmla="*/ 707886 h 707886"/>
              <a:gd name="connsiteX4" fmla="*/ 233916 w 1052622"/>
              <a:gd name="connsiteY4" fmla="*/ 0 h 707886"/>
              <a:gd name="connsiteX0" fmla="*/ 233916 w 1052622"/>
              <a:gd name="connsiteY0" fmla="*/ 0 h 707886"/>
              <a:gd name="connsiteX1" fmla="*/ 1052622 w 1052622"/>
              <a:gd name="connsiteY1" fmla="*/ 0 h 707886"/>
              <a:gd name="connsiteX2" fmla="*/ 808073 w 1052622"/>
              <a:gd name="connsiteY2" fmla="*/ 527133 h 707886"/>
              <a:gd name="connsiteX3" fmla="*/ 0 w 1052622"/>
              <a:gd name="connsiteY3" fmla="*/ 707886 h 707886"/>
              <a:gd name="connsiteX4" fmla="*/ 233916 w 1052622"/>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22" h="707886">
                <a:moveTo>
                  <a:pt x="233916" y="0"/>
                </a:moveTo>
                <a:lnTo>
                  <a:pt x="1052622" y="0"/>
                </a:lnTo>
                <a:lnTo>
                  <a:pt x="808073" y="527133"/>
                </a:lnTo>
                <a:lnTo>
                  <a:pt x="0" y="707886"/>
                </a:lnTo>
                <a:lnTo>
                  <a:pt x="233916" y="0"/>
                </a:lnTo>
                <a:close/>
              </a:path>
            </a:pathLst>
          </a:custGeom>
          <a:solidFill>
            <a:schemeClr val="bg1"/>
          </a:solidFill>
        </p:spPr>
        <p:txBody>
          <a:bodyPr wrap="square" rtlCol="0">
            <a:spAutoFit/>
          </a:bodyPr>
          <a:lstStyle/>
          <a:p>
            <a:pPr algn="ctr"/>
            <a:r>
              <a:rPr lang="vi-VN" sz="2000" b="1" dirty="0">
                <a:solidFill>
                  <a:schemeClr val="accent2"/>
                </a:solidFill>
              </a:rPr>
              <a:t>ĐOẠN </a:t>
            </a:r>
          </a:p>
          <a:p>
            <a:pPr algn="ctr"/>
            <a:r>
              <a:rPr lang="vi-VN" sz="2000" b="1" dirty="0">
                <a:solidFill>
                  <a:schemeClr val="accent2"/>
                </a:solidFill>
              </a:rPr>
              <a:t>1</a:t>
            </a:r>
          </a:p>
        </p:txBody>
      </p:sp>
      <p:sp>
        <p:nvSpPr>
          <p:cNvPr id="15" name="TextBox 14">
            <a:extLst>
              <a:ext uri="{FF2B5EF4-FFF2-40B4-BE49-F238E27FC236}">
                <a16:creationId xmlns:a16="http://schemas.microsoft.com/office/drawing/2014/main" id="{C853E5E9-72BC-4823-A021-A8EBA52F12E7}"/>
              </a:ext>
            </a:extLst>
          </p:cNvPr>
          <p:cNvSpPr txBox="1"/>
          <p:nvPr/>
        </p:nvSpPr>
        <p:spPr>
          <a:xfrm>
            <a:off x="8234917" y="3508134"/>
            <a:ext cx="1010092" cy="686621"/>
          </a:xfrm>
          <a:custGeom>
            <a:avLst/>
            <a:gdLst>
              <a:gd name="connsiteX0" fmla="*/ 0 w 1297171"/>
              <a:gd name="connsiteY0" fmla="*/ 0 h 707886"/>
              <a:gd name="connsiteX1" fmla="*/ 1297171 w 1297171"/>
              <a:gd name="connsiteY1" fmla="*/ 0 h 707886"/>
              <a:gd name="connsiteX2" fmla="*/ 1297171 w 1297171"/>
              <a:gd name="connsiteY2" fmla="*/ 707886 h 707886"/>
              <a:gd name="connsiteX3" fmla="*/ 0 w 1297171"/>
              <a:gd name="connsiteY3" fmla="*/ 707886 h 707886"/>
              <a:gd name="connsiteX4" fmla="*/ 0 w 1297171"/>
              <a:gd name="connsiteY4" fmla="*/ 0 h 707886"/>
              <a:gd name="connsiteX0" fmla="*/ 223284 w 1297171"/>
              <a:gd name="connsiteY0" fmla="*/ 31898 h 707886"/>
              <a:gd name="connsiteX1" fmla="*/ 1297171 w 1297171"/>
              <a:gd name="connsiteY1" fmla="*/ 0 h 707886"/>
              <a:gd name="connsiteX2" fmla="*/ 1297171 w 1297171"/>
              <a:gd name="connsiteY2" fmla="*/ 707886 h 707886"/>
              <a:gd name="connsiteX3" fmla="*/ 0 w 1297171"/>
              <a:gd name="connsiteY3" fmla="*/ 707886 h 707886"/>
              <a:gd name="connsiteX4" fmla="*/ 223284 w 1297171"/>
              <a:gd name="connsiteY4" fmla="*/ 31898 h 707886"/>
              <a:gd name="connsiteX0" fmla="*/ 0 w 1073887"/>
              <a:gd name="connsiteY0" fmla="*/ 31898 h 707886"/>
              <a:gd name="connsiteX1" fmla="*/ 1073887 w 1073887"/>
              <a:gd name="connsiteY1" fmla="*/ 0 h 707886"/>
              <a:gd name="connsiteX2" fmla="*/ 1073887 w 1073887"/>
              <a:gd name="connsiteY2" fmla="*/ 707886 h 707886"/>
              <a:gd name="connsiteX3" fmla="*/ 31897 w 1073887"/>
              <a:gd name="connsiteY3" fmla="*/ 675988 h 707886"/>
              <a:gd name="connsiteX4" fmla="*/ 0 w 1073887"/>
              <a:gd name="connsiteY4" fmla="*/ 31898 h 707886"/>
              <a:gd name="connsiteX0" fmla="*/ 0 w 1073887"/>
              <a:gd name="connsiteY0" fmla="*/ 0 h 675988"/>
              <a:gd name="connsiteX1" fmla="*/ 797440 w 1073887"/>
              <a:gd name="connsiteY1" fmla="*/ 63795 h 675988"/>
              <a:gd name="connsiteX2" fmla="*/ 1073887 w 1073887"/>
              <a:gd name="connsiteY2" fmla="*/ 675988 h 675988"/>
              <a:gd name="connsiteX3" fmla="*/ 31897 w 1073887"/>
              <a:gd name="connsiteY3" fmla="*/ 644090 h 675988"/>
              <a:gd name="connsiteX4" fmla="*/ 0 w 1073887"/>
              <a:gd name="connsiteY4" fmla="*/ 0 h 675988"/>
              <a:gd name="connsiteX0" fmla="*/ 0 w 839971"/>
              <a:gd name="connsiteY0" fmla="*/ 0 h 644090"/>
              <a:gd name="connsiteX1" fmla="*/ 797440 w 839971"/>
              <a:gd name="connsiteY1" fmla="*/ 63795 h 644090"/>
              <a:gd name="connsiteX2" fmla="*/ 839971 w 839971"/>
              <a:gd name="connsiteY2" fmla="*/ 633458 h 644090"/>
              <a:gd name="connsiteX3" fmla="*/ 31897 w 839971"/>
              <a:gd name="connsiteY3" fmla="*/ 644090 h 644090"/>
              <a:gd name="connsiteX4" fmla="*/ 0 w 839971"/>
              <a:gd name="connsiteY4" fmla="*/ 0 h 644090"/>
              <a:gd name="connsiteX0" fmla="*/ 0 w 1010092"/>
              <a:gd name="connsiteY0" fmla="*/ 0 h 686621"/>
              <a:gd name="connsiteX1" fmla="*/ 797440 w 1010092"/>
              <a:gd name="connsiteY1" fmla="*/ 63795 h 686621"/>
              <a:gd name="connsiteX2" fmla="*/ 1010092 w 1010092"/>
              <a:gd name="connsiteY2" fmla="*/ 686621 h 686621"/>
              <a:gd name="connsiteX3" fmla="*/ 31897 w 1010092"/>
              <a:gd name="connsiteY3" fmla="*/ 644090 h 686621"/>
              <a:gd name="connsiteX4" fmla="*/ 0 w 1010092"/>
              <a:gd name="connsiteY4" fmla="*/ 0 h 68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092" h="686621">
                <a:moveTo>
                  <a:pt x="0" y="0"/>
                </a:moveTo>
                <a:lnTo>
                  <a:pt x="797440" y="63795"/>
                </a:lnTo>
                <a:lnTo>
                  <a:pt x="1010092" y="686621"/>
                </a:lnTo>
                <a:lnTo>
                  <a:pt x="31897" y="644090"/>
                </a:lnTo>
                <a:lnTo>
                  <a:pt x="0" y="0"/>
                </a:lnTo>
                <a:close/>
              </a:path>
            </a:pathLst>
          </a:custGeom>
          <a:solidFill>
            <a:schemeClr val="bg1"/>
          </a:solidFill>
        </p:spPr>
        <p:txBody>
          <a:bodyPr wrap="square" rtlCol="0">
            <a:spAutoFit/>
          </a:bodyPr>
          <a:lstStyle/>
          <a:p>
            <a:pPr algn="ctr"/>
            <a:r>
              <a:rPr lang="vi-VN" sz="2000" b="1" dirty="0">
                <a:solidFill>
                  <a:schemeClr val="accent1"/>
                </a:solidFill>
              </a:rPr>
              <a:t>ĐOẠN </a:t>
            </a:r>
          </a:p>
          <a:p>
            <a:pPr algn="ctr"/>
            <a:r>
              <a:rPr lang="vi-VN" sz="2000" b="1" dirty="0">
                <a:solidFill>
                  <a:schemeClr val="accent1"/>
                </a:solidFill>
              </a:rPr>
              <a:t>2</a:t>
            </a:r>
          </a:p>
        </p:txBody>
      </p:sp>
      <p:cxnSp>
        <p:nvCxnSpPr>
          <p:cNvPr id="11" name="Straight Connector 10">
            <a:extLst>
              <a:ext uri="{FF2B5EF4-FFF2-40B4-BE49-F238E27FC236}">
                <a16:creationId xmlns:a16="http://schemas.microsoft.com/office/drawing/2014/main" id="{95A22A83-16F2-43FE-874F-404BDA6CD383}"/>
              </a:ext>
            </a:extLst>
          </p:cNvPr>
          <p:cNvCxnSpPr/>
          <p:nvPr/>
        </p:nvCxnSpPr>
        <p:spPr>
          <a:xfrm>
            <a:off x="8229599" y="1139234"/>
            <a:ext cx="0" cy="142544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4FC219-7BD0-46DE-9708-46CFBCC988C0}"/>
              </a:ext>
            </a:extLst>
          </p:cNvPr>
          <p:cNvCxnSpPr>
            <a:cxnSpLocks/>
          </p:cNvCxnSpPr>
          <p:nvPr/>
        </p:nvCxnSpPr>
        <p:spPr>
          <a:xfrm>
            <a:off x="8229596" y="2861708"/>
            <a:ext cx="0" cy="200800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84091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7"/>
                                        </p:tgtEl>
                                        <p:attrNameLst>
                                          <p:attrName>style.color</p:attrName>
                                        </p:attrNameLst>
                                      </p:cBhvr>
                                      <p:to>
                                        <p:clrVal>
                                          <a:schemeClr val="accent2"/>
                                        </p:clrVal>
                                      </p:to>
                                    </p:set>
                                    <p:set>
                                      <p:cBhvr>
                                        <p:cTn id="13" dur="500" fill="hold"/>
                                        <p:tgtEl>
                                          <p:spTgt spid="7"/>
                                        </p:tgtEl>
                                        <p:attrNameLst>
                                          <p:attrName>fillcolor</p:attrName>
                                        </p:attrNameLst>
                                      </p:cBhvr>
                                      <p:to>
                                        <p:clrVal>
                                          <a:schemeClr val="accent2"/>
                                        </p:clrVal>
                                      </p:to>
                                    </p:set>
                                    <p:set>
                                      <p:cBhvr>
                                        <p:cTn id="14" dur="500" fill="hold"/>
                                        <p:tgtEl>
                                          <p:spTgt spid="7"/>
                                        </p:tgtEl>
                                        <p:attrNameLst>
                                          <p:attrName>fill.type</p:attrName>
                                        </p:attrNameLst>
                                      </p:cBhvr>
                                      <p:to>
                                        <p:strVal val="solid"/>
                                      </p:to>
                                    </p:se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9"/>
                                        </p:tgtEl>
                                        <p:attrNameLst>
                                          <p:attrName>style.color</p:attrName>
                                        </p:attrNameLst>
                                      </p:cBhvr>
                                      <p:to>
                                        <p:clrVal>
                                          <a:srgbClr val="2E75B5"/>
                                        </p:clrVal>
                                      </p:to>
                                    </p:set>
                                    <p:set>
                                      <p:cBhvr>
                                        <p:cTn id="25" dur="500" fill="hold"/>
                                        <p:tgtEl>
                                          <p:spTgt spid="9"/>
                                        </p:tgtEl>
                                        <p:attrNameLst>
                                          <p:attrName>fillcolor</p:attrName>
                                        </p:attrNameLst>
                                      </p:cBhvr>
                                      <p:to>
                                        <p:clrVal>
                                          <a:srgbClr val="2E75B5"/>
                                        </p:clrVal>
                                      </p:to>
                                    </p:set>
                                    <p:set>
                                      <p:cBhvr>
                                        <p:cTn id="26" dur="500" fill="hold"/>
                                        <p:tgtEl>
                                          <p:spTgt spid="9"/>
                                        </p:tgtEl>
                                        <p:attrNameLst>
                                          <p:attrName>fill.type</p:attrName>
                                        </p:attrNameLst>
                                      </p:cBhvr>
                                      <p:to>
                                        <p:strVal val="solid"/>
                                      </p:to>
                                    </p:se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46EB5B8-B0D9-4942-9969-65569C62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2" t="-3350" r="13170" b="3350"/>
          <a:stretch/>
        </p:blipFill>
        <p:spPr>
          <a:xfrm rot="592499">
            <a:off x="3475728" y="3061290"/>
            <a:ext cx="1917118" cy="1866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43">
            <a:extLst>
              <a:ext uri="{FF2B5EF4-FFF2-40B4-BE49-F238E27FC236}">
                <a16:creationId xmlns:a16="http://schemas.microsoft.com/office/drawing/2014/main" id="{E168F157-C014-4524-B546-D713698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2618">
            <a:off x="3122765" y="614100"/>
            <a:ext cx="2157968" cy="1618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F9471566-8446-4AEA-A6D5-7377C505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29" y="1788888"/>
            <a:ext cx="2541349" cy="1809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29477" y="1232765"/>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750112" y="1863863"/>
            <a:ext cx="2586187"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TỪ </a:t>
            </a:r>
          </a:p>
          <a:p>
            <a:pPr algn="ctr"/>
            <a:r>
              <a:rPr lang="vi-VN" sz="4400" b="1" dirty="0">
                <a:solidFill>
                  <a:schemeClr val="bg2"/>
                </a:solidFill>
                <a:latin typeface="SVN-Whimsy" panose="02040603050506020204" pitchFamily="18" charset="0"/>
              </a:rPr>
              <a:t>KHÓ</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387330140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003C9F-FE20-463F-BCA2-AA062A388AF5}"/>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F5FDF7F9-895A-4C6D-92AA-D02D10DB8858}"/>
              </a:ext>
            </a:extLst>
          </p:cNvPr>
          <p:cNvSpPr txBox="1"/>
          <p:nvPr/>
        </p:nvSpPr>
        <p:spPr>
          <a:xfrm>
            <a:off x="552894" y="1051612"/>
            <a:ext cx="3444947"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en-US" sz="3600" b="1" dirty="0" err="1">
                <a:latin typeface="#9Slide03 AmpleSoft Bold" panose="02000000000000000000" pitchFamily="2" charset="0"/>
                <a:cs typeface="Times New Roman" pitchFamily="18" charset="0"/>
              </a:rPr>
              <a:t>Lộc</a:t>
            </a:r>
            <a:r>
              <a:rPr lang="en-US" sz="3600" b="1" dirty="0">
                <a:latin typeface="#9Slide03 AmpleSoft Bold" panose="02000000000000000000" pitchFamily="2" charset="0"/>
                <a:cs typeface="Times New Roman" pitchFamily="18" charset="0"/>
              </a:rPr>
              <a:t> </a:t>
            </a:r>
            <a:r>
              <a:rPr lang="en-US" sz="3600" b="1" dirty="0" err="1">
                <a:latin typeface="#9Slide03 AmpleSoft Bold" panose="02000000000000000000" pitchFamily="2" charset="0"/>
                <a:cs typeface="Times New Roman" pitchFamily="18" charset="0"/>
              </a:rPr>
              <a:t>vừng</a:t>
            </a:r>
            <a:endParaRPr lang="en-US" sz="3200" dirty="0">
              <a:latin typeface="#9Slide03 AmpleSoft Bold" panose="02000000000000000000" pitchFamily="2" charset="0"/>
            </a:endParaRPr>
          </a:p>
        </p:txBody>
      </p:sp>
      <p:sp>
        <p:nvSpPr>
          <p:cNvPr id="6" name="TextBox 5">
            <a:extLst>
              <a:ext uri="{FF2B5EF4-FFF2-40B4-BE49-F238E27FC236}">
                <a16:creationId xmlns:a16="http://schemas.microsoft.com/office/drawing/2014/main" id="{32A44F79-E956-44CA-96B0-86C2D8C62B0E}"/>
              </a:ext>
            </a:extLst>
          </p:cNvPr>
          <p:cNvSpPr txBox="1"/>
          <p:nvPr/>
        </p:nvSpPr>
        <p:spPr>
          <a:xfrm>
            <a:off x="552894" y="1939493"/>
            <a:ext cx="3753292"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PHÂN VÂN</a:t>
            </a:r>
            <a:endParaRPr lang="en-US" sz="32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532E8D11-768F-4B11-9DE1-CD6BFBB321B3}"/>
              </a:ext>
            </a:extLst>
          </p:cNvPr>
          <p:cNvSpPr txBox="1"/>
          <p:nvPr/>
        </p:nvSpPr>
        <p:spPr>
          <a:xfrm>
            <a:off x="648585" y="2805008"/>
            <a:ext cx="2296632"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VỌT LÊN</a:t>
            </a:r>
            <a:endParaRPr lang="en-US" sz="32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044D6987-76A2-41C7-8351-4CDF23B25F1D}"/>
              </a:ext>
            </a:extLst>
          </p:cNvPr>
          <p:cNvSpPr txBox="1"/>
          <p:nvPr/>
        </p:nvSpPr>
        <p:spPr>
          <a:xfrm>
            <a:off x="552894" y="3670523"/>
            <a:ext cx="3540640"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TRẢI RỘNG</a:t>
            </a:r>
            <a:endParaRPr lang="en-US" sz="32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75CFF620-57F3-4224-92A0-C5E6DDE652EF}"/>
              </a:ext>
            </a:extLst>
          </p:cNvPr>
          <p:cNvSpPr txBox="1"/>
          <p:nvPr/>
        </p:nvSpPr>
        <p:spPr>
          <a:xfrm>
            <a:off x="5050466" y="2714743"/>
            <a:ext cx="3795821"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CAO VÚT</a:t>
            </a:r>
            <a:endParaRPr lang="en-US" sz="32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4CA6721E-91A7-4431-9F85-5411F63F401D}"/>
              </a:ext>
            </a:extLst>
          </p:cNvPr>
          <p:cNvSpPr txBox="1"/>
          <p:nvPr/>
        </p:nvSpPr>
        <p:spPr>
          <a:xfrm>
            <a:off x="5050467" y="3448998"/>
            <a:ext cx="3625700" cy="1200329"/>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KHÓM KHOAI NƯỚC</a:t>
            </a:r>
            <a:endParaRPr lang="en-US" sz="3200" dirty="0">
              <a:latin typeface="#9Slide03 AmpleSoft Bold" panose="02000000000000000000" pitchFamily="2" charset="0"/>
            </a:endParaRPr>
          </a:p>
        </p:txBody>
      </p:sp>
      <p:sp>
        <p:nvSpPr>
          <p:cNvPr id="14" name="TextBox 13">
            <a:extLst>
              <a:ext uri="{FF2B5EF4-FFF2-40B4-BE49-F238E27FC236}">
                <a16:creationId xmlns:a16="http://schemas.microsoft.com/office/drawing/2014/main" id="{E792332A-733C-47FB-90E5-ACFFCCA9B8E5}"/>
              </a:ext>
            </a:extLst>
          </p:cNvPr>
          <p:cNvSpPr txBox="1"/>
          <p:nvPr/>
        </p:nvSpPr>
        <p:spPr>
          <a:xfrm>
            <a:off x="5422604" y="1051611"/>
            <a:ext cx="2296632"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en-US" sz="3600" b="1" dirty="0">
                <a:latin typeface="#9Slide03 AmpleSoft Bold" panose="02000000000000000000" pitchFamily="2" charset="0"/>
                <a:cs typeface="Times New Roman" pitchFamily="18" charset="0"/>
              </a:rPr>
              <a:t>L</a:t>
            </a:r>
            <a:r>
              <a:rPr lang="vi-VN" sz="3600" b="1" dirty="0">
                <a:latin typeface="#9Slide03 AmpleSoft Bold" panose="02000000000000000000" pitchFamily="2" charset="0"/>
                <a:cs typeface="Times New Roman" pitchFamily="18" charset="0"/>
              </a:rPr>
              <a:t>ŨY TRE</a:t>
            </a:r>
            <a:endParaRPr lang="en-US" sz="32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38D09BE3-8867-4992-9E57-25A7DDC0094D}"/>
              </a:ext>
            </a:extLst>
          </p:cNvPr>
          <p:cNvSpPr txBox="1"/>
          <p:nvPr/>
        </p:nvSpPr>
        <p:spPr>
          <a:xfrm>
            <a:off x="5194006" y="1883177"/>
            <a:ext cx="3338621"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TRẢI RỘNG</a:t>
            </a:r>
            <a:endParaRPr lang="en-US" sz="3200" dirty="0">
              <a:latin typeface="#9Slide03 AmpleSoft Bold" panose="02000000000000000000" pitchFamily="2" charset="0"/>
            </a:endParaRPr>
          </a:p>
        </p:txBody>
      </p:sp>
      <p:sp>
        <p:nvSpPr>
          <p:cNvPr id="19" name="TextBox 18">
            <a:extLst>
              <a:ext uri="{FF2B5EF4-FFF2-40B4-BE49-F238E27FC236}">
                <a16:creationId xmlns:a16="http://schemas.microsoft.com/office/drawing/2014/main" id="{EC0EEFE9-D27A-40F6-91D9-3932E83969C5}"/>
              </a:ext>
            </a:extLst>
          </p:cNvPr>
          <p:cNvSpPr txBox="1"/>
          <p:nvPr/>
        </p:nvSpPr>
        <p:spPr>
          <a:xfrm>
            <a:off x="2759150" y="185020"/>
            <a:ext cx="3625700" cy="769441"/>
          </a:xfrm>
          <a:prstGeom prst="rect">
            <a:avLst/>
          </a:prstGeom>
          <a:noFill/>
        </p:spPr>
        <p:txBody>
          <a:bodyPr wrap="square" rtlCol="0">
            <a:spAutoFit/>
          </a:bodyPr>
          <a:lstStyle/>
          <a:p>
            <a:pPr algn="ctr"/>
            <a:r>
              <a:rPr lang="vi-VN" sz="4400" b="1" dirty="0">
                <a:ln w="19050">
                  <a:solidFill>
                    <a:schemeClr val="tx1"/>
                  </a:solidFill>
                </a:ln>
                <a:solidFill>
                  <a:schemeClr val="accent2"/>
                </a:solidFill>
                <a:latin typeface="SVN-Whimsy" panose="02040603050506020204" pitchFamily="18" charset="0"/>
              </a:rPr>
              <a:t>TỪ KHÓ</a:t>
            </a:r>
            <a:endParaRPr lang="en-US" sz="4400" b="1" dirty="0">
              <a:ln w="19050">
                <a:solidFill>
                  <a:schemeClr val="tx1"/>
                </a:solidFill>
              </a:ln>
              <a:solidFill>
                <a:schemeClr val="accent2"/>
              </a:solidFill>
              <a:latin typeface="SVN-Whimsy" panose="02040603050506020204" pitchFamily="18" charset="0"/>
            </a:endParaRPr>
          </a:p>
        </p:txBody>
      </p:sp>
    </p:spTree>
    <p:extLst>
      <p:ext uri="{BB962C8B-B14F-4D97-AF65-F5344CB8AC3E}">
        <p14:creationId xmlns:p14="http://schemas.microsoft.com/office/powerpoint/2010/main" val="1668748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1" grpId="0" animBg="1"/>
      <p:bldP spid="12" grpId="0" animBg="1"/>
      <p:bldP spid="14" grpId="0" animBg="1"/>
      <p:bldP spid="15"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46EB5B8-B0D9-4942-9969-65569C62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2" t="-3350" r="13170" b="3350"/>
          <a:stretch/>
        </p:blipFill>
        <p:spPr>
          <a:xfrm rot="592499">
            <a:off x="3475728" y="3061290"/>
            <a:ext cx="1917118" cy="1866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43">
            <a:extLst>
              <a:ext uri="{FF2B5EF4-FFF2-40B4-BE49-F238E27FC236}">
                <a16:creationId xmlns:a16="http://schemas.microsoft.com/office/drawing/2014/main" id="{E168F157-C014-4524-B546-D713698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2618">
            <a:off x="3122765" y="614100"/>
            <a:ext cx="2157968" cy="1618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F9471566-8446-4AEA-A6D5-7377C505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29" y="1788888"/>
            <a:ext cx="2541349" cy="1809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29477" y="1232765"/>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573172" y="1853318"/>
            <a:ext cx="3139398"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LUYỆN ĐỌC CÂU</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48973026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4C788E1E-0EE4-42CF-8326-4E09B912A550}"/>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2"/>
                </a:solidFill>
                <a:latin typeface="SVN-Whimsy" panose="02040603050506020204" pitchFamily="18" charset="0"/>
              </a:rPr>
              <a:t>LUYỆN ĐỌC CÂU</a:t>
            </a:r>
            <a:endParaRPr lang="en-US" sz="4400" b="1" dirty="0">
              <a:ln w="28575">
                <a:solidFill>
                  <a:schemeClr val="tx1"/>
                </a:solidFill>
              </a:ln>
              <a:solidFill>
                <a:schemeClr val="accent2"/>
              </a:solidFill>
              <a:latin typeface="SVN-Whimsy" panose="02040603050506020204" pitchFamily="18" charset="0"/>
            </a:endParaRPr>
          </a:p>
        </p:txBody>
      </p:sp>
      <p:sp>
        <p:nvSpPr>
          <p:cNvPr id="4" name="Text Box 9">
            <a:extLst>
              <a:ext uri="{FF2B5EF4-FFF2-40B4-BE49-F238E27FC236}">
                <a16:creationId xmlns:a16="http://schemas.microsoft.com/office/drawing/2014/main" id="{EF13E1E1-EAD0-4B71-BD23-5C0C4A85D6EE}"/>
              </a:ext>
            </a:extLst>
          </p:cNvPr>
          <p:cNvSpPr txBox="1">
            <a:spLocks noChangeArrowheads="1"/>
          </p:cNvSpPr>
          <p:nvPr/>
        </p:nvSpPr>
        <p:spPr bwMode="auto">
          <a:xfrm>
            <a:off x="290623" y="1885156"/>
            <a:ext cx="8704521"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charset="0"/>
              </a:defRPr>
            </a:lvl1pPr>
            <a:lvl2pPr marL="742950" indent="-285750" eaLnBrk="0" hangingPunct="0">
              <a:defRPr sz="4400">
                <a:solidFill>
                  <a:schemeClr val="tx1"/>
                </a:solidFill>
                <a:latin typeface="Arial" charset="0"/>
              </a:defRPr>
            </a:lvl2pPr>
            <a:lvl3pPr marL="1143000" indent="-228600" eaLnBrk="0" hangingPunct="0">
              <a:defRPr sz="4400">
                <a:solidFill>
                  <a:schemeClr val="tx1"/>
                </a:solidFill>
                <a:latin typeface="Arial" charset="0"/>
              </a:defRPr>
            </a:lvl3pPr>
            <a:lvl4pPr marL="1600200" indent="-228600" eaLnBrk="0" hangingPunct="0">
              <a:defRPr sz="4400">
                <a:solidFill>
                  <a:schemeClr val="tx1"/>
                </a:solidFill>
                <a:latin typeface="Arial" charset="0"/>
              </a:defRPr>
            </a:lvl4pPr>
            <a:lvl5pPr marL="2057400" indent="-228600" eaLnBrk="0" hangingPunct="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Ôi</a:t>
            </a:r>
            <a:r>
              <a:rPr lang="en-US" altLang="en-US" sz="2800" b="1" dirty="0">
                <a:latin typeface="SVN-Trebuchets" panose="02040603050506020204" pitchFamily="18" charset="0"/>
                <a:cs typeface="Times New Roman" pitchFamily="18" charset="0"/>
              </a:rPr>
              <a:t> chao !</a:t>
            </a:r>
            <a:r>
              <a:rPr lang="vi-VN" altLang="en-US" sz="2800" b="1" dirty="0">
                <a:latin typeface="Times New Roman" pitchFamily="18" charset="0"/>
                <a:cs typeface="Times New Roman" pitchFamily="18" charset="0"/>
              </a:rPr>
              <a:t> </a:t>
            </a:r>
            <a:r>
              <a:rPr lang="en-US" altLang="en-US" sz="2800" b="1" dirty="0" err="1">
                <a:latin typeface="SVN-Trebuchets" panose="02040603050506020204" pitchFamily="18" charset="0"/>
                <a:cs typeface="Times New Roman" pitchFamily="18" charset="0"/>
              </a:rPr>
              <a:t>Chú</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chuồn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chuồn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nước</a:t>
            </a:r>
            <a:r>
              <a:rPr lang="vi-VN" altLang="en-US" sz="2800" b="1" dirty="0">
                <a:latin typeface="Times New Roman" pitchFamily="18" charset="0"/>
                <a:cs typeface="Times New Roman" pitchFamily="18" charset="0"/>
              </a:rPr>
              <a:t> </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mới</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đẹp</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làm</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sao</a:t>
            </a:r>
            <a:r>
              <a:rPr lang="en-US" altLang="en-US" sz="2800" b="1" dirty="0">
                <a:latin typeface="SVN-Trebuchets" panose="02040603050506020204" pitchFamily="18" charset="0"/>
                <a:cs typeface="Times New Roman" pitchFamily="18" charset="0"/>
              </a:rPr>
              <a:t>!</a:t>
            </a:r>
            <a:endParaRPr lang="vi-VN" altLang="en-US" sz="2800" b="1" dirty="0">
              <a:latin typeface="Times New Roman" pitchFamily="18" charset="0"/>
              <a:cs typeface="Times New Roman" pitchFamily="18" charset="0"/>
            </a:endParaRPr>
          </a:p>
          <a:p>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Màu</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vàng</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trên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lưng</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chú</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lấp</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lánh</a:t>
            </a:r>
            <a:r>
              <a:rPr lang="en-US" altLang="en-US" sz="2800" b="1" dirty="0">
                <a:latin typeface="SVN-Trebuchets" panose="02040603050506020204" pitchFamily="18" charset="0"/>
                <a:cs typeface="Times New Roman" pitchFamily="18" charset="0"/>
              </a:rPr>
              <a:t>.</a:t>
            </a:r>
            <a:r>
              <a:rPr lang="vi-VN" altLang="en-US" sz="2800" b="1" dirty="0">
                <a:latin typeface="Times New Roman" pitchFamily="18" charset="0"/>
                <a:cs typeface="Times New Roman" pitchFamily="18" charset="0"/>
              </a:rPr>
              <a:t> </a:t>
            </a:r>
            <a:r>
              <a:rPr lang="en-US" altLang="en-US" sz="2800" b="1" dirty="0" err="1">
                <a:latin typeface="SVN-Trebuchets" panose="02040603050506020204" pitchFamily="18" charset="0"/>
                <a:cs typeface="Times New Roman" pitchFamily="18" charset="0"/>
              </a:rPr>
              <a:t>Bốn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cái</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cánh</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mỏng</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như</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giấy</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bóng</a:t>
            </a:r>
            <a:r>
              <a:rPr lang="en-US" altLang="en-US" sz="2800" b="1" dirty="0">
                <a:latin typeface="SVN-Trebuchets" panose="02040603050506020204" pitchFamily="18" charset="0"/>
                <a:cs typeface="Times New Roman" pitchFamily="18" charset="0"/>
              </a:rPr>
              <a:t>.</a:t>
            </a:r>
            <a:endParaRPr lang="en-US" sz="2800" b="1" dirty="0">
              <a:latin typeface="SVN-Trebuchets" panose="02040603050506020204" pitchFamily="18" charset="0"/>
              <a:cs typeface="Times New Roman" pitchFamily="18" charset="0"/>
            </a:endParaRPr>
          </a:p>
        </p:txBody>
      </p:sp>
      <p:cxnSp>
        <p:nvCxnSpPr>
          <p:cNvPr id="6" name="Straight Connector 5">
            <a:extLst>
              <a:ext uri="{FF2B5EF4-FFF2-40B4-BE49-F238E27FC236}">
                <a16:creationId xmlns:a16="http://schemas.microsoft.com/office/drawing/2014/main" id="{C3539C72-3CC3-4DD6-B36B-4EAF09230606}"/>
              </a:ext>
            </a:extLst>
          </p:cNvPr>
          <p:cNvCxnSpPr/>
          <p:nvPr/>
        </p:nvCxnSpPr>
        <p:spPr>
          <a:xfrm flipH="1">
            <a:off x="1722474" y="1997593"/>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F2C5B8-6523-46BC-B1A9-25D224FCF3B6}"/>
              </a:ext>
            </a:extLst>
          </p:cNvPr>
          <p:cNvCxnSpPr/>
          <p:nvPr/>
        </p:nvCxnSpPr>
        <p:spPr>
          <a:xfrm flipH="1">
            <a:off x="8410353" y="2017470"/>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930B37-F6A6-44E5-9457-F307BE1C41A6}"/>
              </a:ext>
            </a:extLst>
          </p:cNvPr>
          <p:cNvCxnSpPr/>
          <p:nvPr/>
        </p:nvCxnSpPr>
        <p:spPr>
          <a:xfrm flipH="1">
            <a:off x="5528929" y="2421566"/>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699BAA-1B47-4028-B1B9-D0801C3D75FA}"/>
              </a:ext>
            </a:extLst>
          </p:cNvPr>
          <p:cNvCxnSpPr/>
          <p:nvPr/>
        </p:nvCxnSpPr>
        <p:spPr>
          <a:xfrm flipH="1">
            <a:off x="2647506" y="2856697"/>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006AFC-8AB2-45DD-A08C-0C9E8BFEE928}"/>
              </a:ext>
            </a:extLst>
          </p:cNvPr>
          <p:cNvCxnSpPr/>
          <p:nvPr/>
        </p:nvCxnSpPr>
        <p:spPr>
          <a:xfrm flipH="1">
            <a:off x="2716618" y="2856697"/>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EA7534-5F7A-4BFE-90D5-E04B7E8B2C81}"/>
              </a:ext>
            </a:extLst>
          </p:cNvPr>
          <p:cNvCxnSpPr/>
          <p:nvPr/>
        </p:nvCxnSpPr>
        <p:spPr>
          <a:xfrm flipH="1">
            <a:off x="5528929" y="1997593"/>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74906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B2D1-FA8E-408B-A47E-B056BCDA6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768">
            <a:off x="4773268" y="3039682"/>
            <a:ext cx="1960588" cy="173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07000C1A-ABCA-4309-A0B7-B30C01DC8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96466">
            <a:off x="6435320" y="431649"/>
            <a:ext cx="2150080" cy="1974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9226E65-7B11-4121-8ABA-9659CD79C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713" y="329462"/>
            <a:ext cx="2416478" cy="1824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869768" y="2658992"/>
            <a:ext cx="2721794"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GIẢI NGHĨA TỪ</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418041053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BD09F-90F2-4318-AC8C-CFBF1B0D526B}"/>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3" name="TextBox 2">
            <a:extLst>
              <a:ext uri="{FF2B5EF4-FFF2-40B4-BE49-F238E27FC236}">
                <a16:creationId xmlns:a16="http://schemas.microsoft.com/office/drawing/2014/main" id="{C4A5EF04-9BF1-428F-826D-982EF0C52E32}"/>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2"/>
                </a:solidFill>
                <a:latin typeface="SVN-Whimsy" panose="02040603050506020204" pitchFamily="18" charset="0"/>
              </a:rPr>
              <a:t>GIẢI NGHĨA TỪ</a:t>
            </a:r>
            <a:endParaRPr lang="en-US" sz="4400" b="1" dirty="0">
              <a:ln w="28575">
                <a:solidFill>
                  <a:schemeClr val="tx1"/>
                </a:solidFill>
              </a:ln>
              <a:solidFill>
                <a:schemeClr val="accent2"/>
              </a:solidFill>
              <a:latin typeface="SVN-Whimsy" panose="02040603050506020204" pitchFamily="18" charset="0"/>
            </a:endParaRPr>
          </a:p>
        </p:txBody>
      </p:sp>
      <p:sp>
        <p:nvSpPr>
          <p:cNvPr id="5" name="TextBox 4">
            <a:extLst>
              <a:ext uri="{FF2B5EF4-FFF2-40B4-BE49-F238E27FC236}">
                <a16:creationId xmlns:a16="http://schemas.microsoft.com/office/drawing/2014/main" id="{06D1E05E-6575-42D8-9308-35F51D9CBFD9}"/>
              </a:ext>
            </a:extLst>
          </p:cNvPr>
          <p:cNvSpPr txBox="1"/>
          <p:nvPr/>
        </p:nvSpPr>
        <p:spPr>
          <a:xfrm>
            <a:off x="637956" y="1400202"/>
            <a:ext cx="2530548"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en-US" sz="3600" b="1" dirty="0" err="1">
                <a:latin typeface="#9Slide03 AmpleSoft Bold" panose="02000000000000000000" pitchFamily="2" charset="0"/>
                <a:cs typeface="Times New Roman" pitchFamily="18" charset="0"/>
              </a:rPr>
              <a:t>Lộc</a:t>
            </a:r>
            <a:r>
              <a:rPr lang="en-US" sz="3600" b="1" dirty="0">
                <a:latin typeface="#9Slide03 AmpleSoft Bold" panose="02000000000000000000" pitchFamily="2" charset="0"/>
                <a:cs typeface="Times New Roman" pitchFamily="18" charset="0"/>
              </a:rPr>
              <a:t> </a:t>
            </a:r>
            <a:r>
              <a:rPr lang="en-US" sz="3600" b="1" dirty="0" err="1">
                <a:latin typeface="#9Slide03 AmpleSoft Bold" panose="02000000000000000000" pitchFamily="2" charset="0"/>
                <a:cs typeface="Times New Roman" pitchFamily="18" charset="0"/>
              </a:rPr>
              <a:t>vừng</a:t>
            </a:r>
            <a:endParaRPr lang="en-US" sz="32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4B14C6C-9314-43FD-8D97-85743453CB77}"/>
              </a:ext>
            </a:extLst>
          </p:cNvPr>
          <p:cNvSpPr txBox="1"/>
          <p:nvPr/>
        </p:nvSpPr>
        <p:spPr>
          <a:xfrm>
            <a:off x="80237" y="2524172"/>
            <a:ext cx="3928727" cy="1815882"/>
          </a:xfrm>
          <a:prstGeom prst="rect">
            <a:avLst/>
          </a:prstGeom>
          <a:noFill/>
        </p:spPr>
        <p:txBody>
          <a:bodyPr wrap="square">
            <a:spAutoFit/>
          </a:bodyPr>
          <a:lstStyle/>
          <a:p>
            <a:pPr algn="just" eaLnBrk="1" hangingPunct="1"/>
            <a:r>
              <a:rPr lang="vi-VN" sz="2800" b="1" dirty="0">
                <a:latin typeface="#9Slide03 AmpleSoft Bold" panose="02000000000000000000" pitchFamily="2" charset="0"/>
                <a:cs typeface="Times New Roman" pitchFamily="18" charset="0"/>
              </a:rPr>
              <a:t>Lộc vừng là một loại cây cảnh, hoa màu</a:t>
            </a:r>
            <a:r>
              <a:rPr lang="en-US" sz="2800" b="1" dirty="0">
                <a:latin typeface="#9Slide03 AmpleSoft Bold" panose="02000000000000000000" pitchFamily="2" charset="0"/>
                <a:cs typeface="Times New Roman" pitchFamily="18" charset="0"/>
              </a:rPr>
              <a:t> </a:t>
            </a:r>
            <a:r>
              <a:rPr lang="vi-VN" sz="2800" b="1" dirty="0">
                <a:latin typeface="#9Slide03 AmpleSoft Bold" panose="02000000000000000000" pitchFamily="2" charset="0"/>
                <a:cs typeface="Times New Roman" pitchFamily="18" charset="0"/>
              </a:rPr>
              <a:t>hồng nhạt, cánh là những tua mềm</a:t>
            </a:r>
            <a:endParaRPr lang="en-US" sz="2800" dirty="0">
              <a:latin typeface="#9Slide03 AmpleSoft Bold" panose="02000000000000000000" pitchFamily="2" charset="0"/>
              <a:cs typeface="Times New Roman" pitchFamily="18" charset="0"/>
            </a:endParaRPr>
          </a:p>
        </p:txBody>
      </p:sp>
      <p:pic>
        <p:nvPicPr>
          <p:cNvPr id="8" name="Picture 5" descr="http://img.news.zing.vn/img/676/t676019.jpg">
            <a:extLst>
              <a:ext uri="{FF2B5EF4-FFF2-40B4-BE49-F238E27FC236}">
                <a16:creationId xmlns:a16="http://schemas.microsoft.com/office/drawing/2014/main" id="{75545A53-3D2D-4D49-9FB9-2AC64D6D7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2300">
            <a:off x="4920465" y="938092"/>
            <a:ext cx="3366753" cy="3845102"/>
          </a:xfrm>
          <a:prstGeom prst="roundRect">
            <a:avLst>
              <a:gd name="adj" fmla="val 20492"/>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ộc vừng">
            <a:extLst>
              <a:ext uri="{FF2B5EF4-FFF2-40B4-BE49-F238E27FC236}">
                <a16:creationId xmlns:a16="http://schemas.microsoft.com/office/drawing/2014/main" id="{7F5564F8-1F2C-47CE-901F-C056E288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173">
            <a:off x="4517379" y="1003227"/>
            <a:ext cx="3277747" cy="3637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8154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BD09F-90F2-4318-AC8C-CFBF1B0D526B}"/>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3" name="TextBox 2">
            <a:extLst>
              <a:ext uri="{FF2B5EF4-FFF2-40B4-BE49-F238E27FC236}">
                <a16:creationId xmlns:a16="http://schemas.microsoft.com/office/drawing/2014/main" id="{C4A5EF04-9BF1-428F-826D-982EF0C52E32}"/>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2"/>
                </a:solidFill>
                <a:latin typeface="SVN-Whimsy" panose="02040603050506020204" pitchFamily="18" charset="0"/>
              </a:rPr>
              <a:t>GIẢI NGHĨA TỪ</a:t>
            </a:r>
            <a:endParaRPr lang="en-US" sz="4400" b="1" dirty="0">
              <a:ln w="28575">
                <a:solidFill>
                  <a:schemeClr val="tx1"/>
                </a:solidFill>
              </a:ln>
              <a:solidFill>
                <a:schemeClr val="accent2"/>
              </a:solidFill>
              <a:latin typeface="SVN-Whimsy" panose="02040603050506020204" pitchFamily="18" charset="0"/>
            </a:endParaRPr>
          </a:p>
        </p:txBody>
      </p:sp>
      <p:sp>
        <p:nvSpPr>
          <p:cNvPr id="5" name="TextBox 4">
            <a:extLst>
              <a:ext uri="{FF2B5EF4-FFF2-40B4-BE49-F238E27FC236}">
                <a16:creationId xmlns:a16="http://schemas.microsoft.com/office/drawing/2014/main" id="{06D1E05E-6575-42D8-9308-35F51D9CBFD9}"/>
              </a:ext>
            </a:extLst>
          </p:cNvPr>
          <p:cNvSpPr txBox="1"/>
          <p:nvPr/>
        </p:nvSpPr>
        <p:spPr>
          <a:xfrm>
            <a:off x="108986" y="1419171"/>
            <a:ext cx="4678323"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KHÓM KHOAI NƯỚC</a:t>
            </a:r>
            <a:endParaRPr lang="en-US" sz="32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4B14C6C-9314-43FD-8D97-85743453CB77}"/>
              </a:ext>
            </a:extLst>
          </p:cNvPr>
          <p:cNvSpPr txBox="1"/>
          <p:nvPr/>
        </p:nvSpPr>
        <p:spPr>
          <a:xfrm>
            <a:off x="380116" y="2385501"/>
            <a:ext cx="3928727" cy="1815882"/>
          </a:xfrm>
          <a:prstGeom prst="rect">
            <a:avLst/>
          </a:prstGeom>
          <a:noFill/>
        </p:spPr>
        <p:txBody>
          <a:bodyPr wrap="square">
            <a:spAutoFit/>
          </a:bodyPr>
          <a:lstStyle/>
          <a:p>
            <a:pPr algn="just" eaLnBrk="1" hangingPunct="1"/>
            <a:r>
              <a:rPr lang="vi-VN" sz="2800" b="1" dirty="0">
                <a:latin typeface="#9Slide03 AmpleSoft Bold" panose="02000000000000000000" pitchFamily="2" charset="0"/>
                <a:cs typeface="Times New Roman" pitchFamily="18" charset="0"/>
              </a:rPr>
              <a:t>Giống khoai thân dài, lá to mọc ở nơi nhiều nước, còn có tên gọi khác là khoai môn nước</a:t>
            </a:r>
            <a:endParaRPr lang="en-US" sz="2800" dirty="0">
              <a:latin typeface="#9Slide03 AmpleSoft Bold" panose="02000000000000000000" pitchFamily="2" charset="0"/>
              <a:cs typeface="Times New Roman" pitchFamily="18" charset="0"/>
            </a:endParaRPr>
          </a:p>
        </p:txBody>
      </p:sp>
      <p:pic>
        <p:nvPicPr>
          <p:cNvPr id="10" name="Picture 2">
            <a:extLst>
              <a:ext uri="{FF2B5EF4-FFF2-40B4-BE49-F238E27FC236}">
                <a16:creationId xmlns:a16="http://schemas.microsoft.com/office/drawing/2014/main" id="{98E28A4C-22CA-4E93-A8A3-35C029C3E8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8956" y="1419171"/>
            <a:ext cx="4124757" cy="30935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8E28F7C6-9B8F-4983-8D10-E34BF277B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0875">
            <a:off x="4945441" y="1373504"/>
            <a:ext cx="3867592" cy="34666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9022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46EB5B8-B0D9-4942-9969-65569C62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2" t="-3350" r="13170" b="3350"/>
          <a:stretch/>
        </p:blipFill>
        <p:spPr>
          <a:xfrm rot="592499">
            <a:off x="3475728" y="3061290"/>
            <a:ext cx="1917118" cy="1866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43">
            <a:extLst>
              <a:ext uri="{FF2B5EF4-FFF2-40B4-BE49-F238E27FC236}">
                <a16:creationId xmlns:a16="http://schemas.microsoft.com/office/drawing/2014/main" id="{E168F157-C014-4524-B546-D713698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2618">
            <a:off x="3122765" y="614100"/>
            <a:ext cx="2157968" cy="1618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F9471566-8446-4AEA-A6D5-7377C505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29" y="1788888"/>
            <a:ext cx="2541349" cy="1809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29477" y="1232765"/>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573172" y="1853318"/>
            <a:ext cx="3139398"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TÌM HIỂU BÀI</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241465630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51" name="文本框 50"/>
          <p:cNvSpPr txBox="1"/>
          <p:nvPr/>
        </p:nvSpPr>
        <p:spPr>
          <a:xfrm>
            <a:off x="1646554" y="1242613"/>
            <a:ext cx="2530735" cy="1600438"/>
          </a:xfrm>
          <a:prstGeom prst="rect">
            <a:avLst/>
          </a:prstGeom>
          <a:noFill/>
        </p:spPr>
        <p:txBody>
          <a:bodyPr wrap="square" rtlCol="0">
            <a:spAutoFit/>
          </a:bodyPr>
          <a:lstStyle/>
          <a:p>
            <a:pPr algn="just"/>
            <a:r>
              <a:rPr lang="nl-NL" sz="1400" b="1" dirty="0">
                <a:solidFill>
                  <a:schemeClr val="bg1"/>
                </a:solidFill>
                <a:latin typeface="Times New Roman" panose="02020603050405020304" pitchFamily="18" charset="0"/>
                <a:ea typeface="Times New Roman" panose="02020603050405020304" pitchFamily="18" charset="0"/>
              </a:rPr>
              <a:t>1. Kiến thức</a:t>
            </a:r>
            <a:endParaRPr lang="en-US" sz="1200" dirty="0">
              <a:solidFill>
                <a:schemeClr val="bg1"/>
              </a:solidFill>
              <a:latin typeface="Times New Roman" panose="02020603050405020304" pitchFamily="18" charset="0"/>
              <a:ea typeface="Times New Roman" panose="02020603050405020304" pitchFamily="18" charset="0"/>
            </a:endParaRPr>
          </a:p>
          <a:p>
            <a:pPr algn="just"/>
            <a:r>
              <a:rPr lang="nl-NL" sz="1400" dirty="0">
                <a:solidFill>
                  <a:schemeClr val="accent2">
                    <a:lumMod val="75000"/>
                  </a:schemeClr>
                </a:solidFill>
                <a:latin typeface="Times New Roman" panose="02020603050405020304" pitchFamily="18" charset="0"/>
                <a:ea typeface="Times New Roman" panose="02020603050405020304" pitchFamily="18" charset="0"/>
              </a:rPr>
              <a:t>- Hiểu ND: Ca ngợi vẻ đẹp sinh động của chú chuốn chuốn nước và cảnh đẹp của quê hương (trả lời được các câu hỏi trong SGK).</a:t>
            </a:r>
            <a:endParaRPr lang="en-US" sz="1200" dirty="0">
              <a:solidFill>
                <a:schemeClr val="accent2">
                  <a:lumMod val="75000"/>
                </a:schemeClr>
              </a:solidFill>
              <a:latin typeface="Times New Roman" panose="02020603050405020304" pitchFamily="18" charset="0"/>
              <a:ea typeface="Times New Roman" panose="02020603050405020304" pitchFamily="18" charset="0"/>
            </a:endParaRPr>
          </a:p>
          <a:p>
            <a:endParaRPr lang="zh-CN" altLang="en-US" sz="1400" dirty="0">
              <a:solidFill>
                <a:schemeClr val="accent2">
                  <a:lumMod val="75000"/>
                </a:schemeClr>
              </a:solidFill>
              <a:cs typeface="+mn-ea"/>
              <a:sym typeface="+mn-lt"/>
            </a:endParaRPr>
          </a:p>
        </p:txBody>
      </p:sp>
      <p:sp>
        <p:nvSpPr>
          <p:cNvPr id="52" name="矩形 51"/>
          <p:cNvSpPr/>
          <p:nvPr/>
        </p:nvSpPr>
        <p:spPr>
          <a:xfrm>
            <a:off x="5593743" y="2505803"/>
            <a:ext cx="2415345" cy="1600438"/>
          </a:xfrm>
          <a:prstGeom prst="rect">
            <a:avLst/>
          </a:prstGeom>
        </p:spPr>
        <p:txBody>
          <a:bodyPr wrap="square">
            <a:spAutoFit/>
          </a:bodyPr>
          <a:lstStyle/>
          <a:p>
            <a:pPr algn="just"/>
            <a:r>
              <a:rPr lang="nl-NL" sz="1400" b="1" dirty="0">
                <a:solidFill>
                  <a:schemeClr val="bg1"/>
                </a:solidFill>
                <a:latin typeface="Times New Roman" panose="02020603050405020304" pitchFamily="18" charset="0"/>
                <a:ea typeface="Times New Roman" panose="02020603050405020304" pitchFamily="18" charset="0"/>
              </a:rPr>
              <a:t>4. Góp phần phát triển năng lực</a:t>
            </a:r>
            <a:endParaRPr lang="en-US" sz="1200" dirty="0">
              <a:solidFill>
                <a:schemeClr val="bg1"/>
              </a:solidFill>
              <a:latin typeface="Times New Roman" panose="02020603050405020304" pitchFamily="18" charset="0"/>
              <a:ea typeface="Times New Roman" panose="02020603050405020304" pitchFamily="18" charset="0"/>
            </a:endParaRPr>
          </a:p>
          <a:p>
            <a:pPr algn="just"/>
            <a:r>
              <a:rPr lang="nl-NL" sz="1400" b="1" dirty="0">
                <a:solidFill>
                  <a:schemeClr val="accent2">
                    <a:lumMod val="75000"/>
                  </a:schemeClr>
                </a:solidFill>
                <a:latin typeface="Times New Roman" panose="02020603050405020304" pitchFamily="18" charset="0"/>
                <a:ea typeface="Times New Roman" panose="02020603050405020304" pitchFamily="18" charset="0"/>
              </a:rPr>
              <a:t>- </a:t>
            </a:r>
            <a:r>
              <a:rPr lang="nl-NL" sz="1400" dirty="0">
                <a:solidFill>
                  <a:schemeClr val="accent2">
                    <a:lumMod val="75000"/>
                  </a:schemeClr>
                </a:solidFill>
                <a:latin typeface="Times New Roman" panose="02020603050405020304" pitchFamily="18" charset="0"/>
                <a:ea typeface="Times New Roman" panose="02020603050405020304" pitchFamily="18" charset="0"/>
              </a:rPr>
              <a:t>Năng lực tự học, NL giao tiếp và hợp tác, NL giải quyết vấn đề và sáng tạo, NL ngôn ngữ, NL thẩm mĩ.</a:t>
            </a:r>
            <a:endParaRPr lang="en-US" sz="1200" dirty="0">
              <a:solidFill>
                <a:schemeClr val="accent2">
                  <a:lumMod val="75000"/>
                </a:schemeClr>
              </a:solidFill>
              <a:latin typeface="Times New Roman" panose="02020603050405020304" pitchFamily="18" charset="0"/>
              <a:ea typeface="Times New Roman" panose="02020603050405020304" pitchFamily="18" charset="0"/>
            </a:endParaRPr>
          </a:p>
          <a:p>
            <a:endParaRPr lang="zh-CN" altLang="en-US" sz="1400" dirty="0">
              <a:solidFill>
                <a:schemeClr val="accent2">
                  <a:lumMod val="75000"/>
                </a:schemeClr>
              </a:solidFill>
              <a:cs typeface="+mn-ea"/>
              <a:sym typeface="+mn-lt"/>
            </a:endParaRPr>
          </a:p>
        </p:txBody>
      </p:sp>
      <p:sp>
        <p:nvSpPr>
          <p:cNvPr id="53" name="矩形 52"/>
          <p:cNvSpPr/>
          <p:nvPr/>
        </p:nvSpPr>
        <p:spPr>
          <a:xfrm>
            <a:off x="4989471" y="1377501"/>
            <a:ext cx="1915815" cy="1169551"/>
          </a:xfrm>
          <a:prstGeom prst="rect">
            <a:avLst/>
          </a:prstGeom>
        </p:spPr>
        <p:txBody>
          <a:bodyPr wrap="square">
            <a:spAutoFit/>
          </a:bodyPr>
          <a:lstStyle/>
          <a:p>
            <a:r>
              <a:rPr lang="nl-NL" sz="1400" b="1" dirty="0">
                <a:solidFill>
                  <a:schemeClr val="bg1"/>
                </a:solidFill>
                <a:latin typeface="Times New Roman" panose="02020603050405020304" pitchFamily="18" charset="0"/>
                <a:ea typeface="Times New Roman" panose="02020603050405020304" pitchFamily="18" charset="0"/>
              </a:rPr>
              <a:t>3. Phẩm chất</a:t>
            </a:r>
            <a:endParaRPr lang="en-US" sz="1200" dirty="0">
              <a:solidFill>
                <a:schemeClr val="bg1"/>
              </a:solidFill>
              <a:latin typeface="Times New Roman" panose="02020603050405020304" pitchFamily="18" charset="0"/>
              <a:ea typeface="Times New Roman" panose="02020603050405020304" pitchFamily="18" charset="0"/>
            </a:endParaRPr>
          </a:p>
          <a:p>
            <a:r>
              <a:rPr lang="nl-NL" sz="1400" dirty="0">
                <a:solidFill>
                  <a:schemeClr val="accent2">
                    <a:lumMod val="75000"/>
                  </a:schemeClr>
                </a:solidFill>
                <a:latin typeface="Times New Roman" panose="02020603050405020304" pitchFamily="18" charset="0"/>
                <a:ea typeface="Times New Roman" panose="02020603050405020304" pitchFamily="18" charset="0"/>
              </a:rPr>
              <a:t>- HS có tình cảm yêu mến các cảnh đẹp của quê hương, đất nước</a:t>
            </a:r>
            <a:endParaRPr lang="en-US" sz="1200" dirty="0">
              <a:solidFill>
                <a:schemeClr val="accent2">
                  <a:lumMod val="75000"/>
                </a:schemeClr>
              </a:solidFill>
              <a:latin typeface="Times New Roman" panose="02020603050405020304" pitchFamily="18" charset="0"/>
              <a:ea typeface="Times New Roman" panose="02020603050405020304" pitchFamily="18" charset="0"/>
            </a:endParaRPr>
          </a:p>
          <a:p>
            <a:pPr lvl="0"/>
            <a:endParaRPr lang="zh-CN" altLang="en-US" sz="1400" dirty="0">
              <a:solidFill>
                <a:schemeClr val="accent2">
                  <a:lumMod val="75000"/>
                </a:schemeClr>
              </a:solidFill>
              <a:cs typeface="+mn-ea"/>
              <a:sym typeface="+mn-lt"/>
            </a:endParaRPr>
          </a:p>
        </p:txBody>
      </p:sp>
      <p:sp>
        <p:nvSpPr>
          <p:cNvPr id="54" name="矩形 53"/>
          <p:cNvSpPr/>
          <p:nvPr/>
        </p:nvSpPr>
        <p:spPr>
          <a:xfrm>
            <a:off x="2339881" y="2705854"/>
            <a:ext cx="2813763" cy="1384995"/>
          </a:xfrm>
          <a:prstGeom prst="rect">
            <a:avLst/>
          </a:prstGeom>
        </p:spPr>
        <p:txBody>
          <a:bodyPr wrap="square">
            <a:spAutoFit/>
          </a:bodyPr>
          <a:lstStyle/>
          <a:p>
            <a:pPr algn="just"/>
            <a:r>
              <a:rPr lang="nl-NL" sz="1400" b="1" dirty="0">
                <a:solidFill>
                  <a:schemeClr val="bg1"/>
                </a:solidFill>
                <a:latin typeface="Times New Roman" panose="02020603050405020304" pitchFamily="18" charset="0"/>
                <a:ea typeface="Times New Roman" panose="02020603050405020304" pitchFamily="18" charset="0"/>
              </a:rPr>
              <a:t>2. Kĩ năng</a:t>
            </a:r>
            <a:endParaRPr lang="en-US" sz="1200" dirty="0">
              <a:solidFill>
                <a:schemeClr val="bg1"/>
              </a:solidFill>
              <a:latin typeface="Times New Roman" panose="02020603050405020304" pitchFamily="18" charset="0"/>
              <a:ea typeface="Times New Roman" panose="02020603050405020304" pitchFamily="18" charset="0"/>
            </a:endParaRPr>
          </a:p>
          <a:p>
            <a:pPr algn="just"/>
            <a:r>
              <a:rPr lang="nl-NL" sz="1400" dirty="0">
                <a:solidFill>
                  <a:schemeClr val="accent2">
                    <a:lumMod val="75000"/>
                  </a:schemeClr>
                </a:solidFill>
                <a:latin typeface="Times New Roman" panose="02020603050405020304" pitchFamily="18" charset="0"/>
                <a:ea typeface="Times New Roman" panose="02020603050405020304" pitchFamily="18" charset="0"/>
              </a:rPr>
              <a:t>- Đọc trôi trảy, rõ ràng bài tập đọc. Biết đọc diễn cảm một đoạn trong bài với giọng nhẹ nhàng, tình cảm, bước đầu biết nhấn giọng các từ ngữ gợi tả.</a:t>
            </a:r>
            <a:endParaRPr lang="zh-CN" altLang="en-US" sz="1400" dirty="0">
              <a:solidFill>
                <a:schemeClr val="accent2">
                  <a:lumMod val="75000"/>
                </a:schemeClr>
              </a:solidFill>
              <a:cs typeface="+mn-ea"/>
              <a:sym typeface="+mn-lt"/>
            </a:endParaRPr>
          </a:p>
        </p:txBody>
      </p:sp>
      <p:sp>
        <p:nvSpPr>
          <p:cNvPr id="62" name="任意多边形 61"/>
          <p:cNvSpPr/>
          <p:nvPr/>
        </p:nvSpPr>
        <p:spPr>
          <a:xfrm rot="1843252">
            <a:off x="2007255" y="277536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任意多边形 62"/>
          <p:cNvSpPr/>
          <p:nvPr/>
        </p:nvSpPr>
        <p:spPr>
          <a:xfrm rot="15573125">
            <a:off x="4607290" y="136954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任意多边形 63"/>
          <p:cNvSpPr/>
          <p:nvPr/>
        </p:nvSpPr>
        <p:spPr>
          <a:xfrm rot="18298519">
            <a:off x="5211939" y="2630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任意多边形 65"/>
          <p:cNvSpPr/>
          <p:nvPr/>
        </p:nvSpPr>
        <p:spPr>
          <a:xfrm rot="4800000">
            <a:off x="1291945" y="126701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TextBox 1">
            <a:extLst>
              <a:ext uri="{FF2B5EF4-FFF2-40B4-BE49-F238E27FC236}">
                <a16:creationId xmlns:a16="http://schemas.microsoft.com/office/drawing/2014/main" id="{3657AE9D-E399-496B-8796-E46822D6142F}"/>
              </a:ext>
            </a:extLst>
          </p:cNvPr>
          <p:cNvSpPr txBox="1"/>
          <p:nvPr/>
        </p:nvSpPr>
        <p:spPr>
          <a:xfrm>
            <a:off x="3550257" y="611014"/>
            <a:ext cx="2043486" cy="584775"/>
          </a:xfrm>
          <a:prstGeom prst="rect">
            <a:avLst/>
          </a:prstGeom>
          <a:noFill/>
        </p:spPr>
        <p:txBody>
          <a:bodyPr wrap="square" rtlCol="0">
            <a:spAutoFit/>
          </a:bodyPr>
          <a:lstStyle/>
          <a:p>
            <a:r>
              <a:rPr lang="en-US" sz="3200" dirty="0" err="1">
                <a:solidFill>
                  <a:schemeClr val="bg1"/>
                </a:solidFill>
                <a:latin typeface="#9Slide03 AmpleSoft Bold" panose="02000000000000000000" pitchFamily="2" charset="0"/>
              </a:rPr>
              <a:t>Mục</a:t>
            </a:r>
            <a:r>
              <a:rPr lang="en-US" sz="3200" dirty="0">
                <a:solidFill>
                  <a:schemeClr val="bg1"/>
                </a:solidFill>
                <a:latin typeface="#9Slide03 AmpleSoft Bold" panose="02000000000000000000" pitchFamily="2" charset="0"/>
              </a:rPr>
              <a:t> </a:t>
            </a:r>
            <a:r>
              <a:rPr lang="en-US" sz="3200" dirty="0" err="1">
                <a:solidFill>
                  <a:schemeClr val="bg1"/>
                </a:solidFill>
                <a:latin typeface="#9Slide03 AmpleSoft Bold" panose="02000000000000000000" pitchFamily="2" charset="0"/>
              </a:rPr>
              <a:t>tiêu</a:t>
            </a:r>
            <a:endParaRPr lang="en-US" sz="3200" dirty="0">
              <a:solidFill>
                <a:schemeClr val="bg1"/>
              </a:solidFill>
              <a:latin typeface="#9Slide03 AmpleSoft Bold" panose="02000000000000000000" pitchFamily="2" charset="0"/>
            </a:endParaRPr>
          </a:p>
        </p:txBody>
      </p:sp>
      <p:sp>
        <p:nvSpPr>
          <p:cNvPr id="12" name="TextBox 11">
            <a:extLst>
              <a:ext uri="{FF2B5EF4-FFF2-40B4-BE49-F238E27FC236}">
                <a16:creationId xmlns:a16="http://schemas.microsoft.com/office/drawing/2014/main" id="{628A30D1-77DC-4255-9FF1-1CA53B33C617}"/>
              </a:ext>
            </a:extLst>
          </p:cNvPr>
          <p:cNvSpPr txBox="1"/>
          <p:nvPr/>
        </p:nvSpPr>
        <p:spPr>
          <a:xfrm>
            <a:off x="6774531" y="578267"/>
            <a:ext cx="7251404" cy="261610"/>
          </a:xfrm>
          <a:prstGeom prst="rect">
            <a:avLst/>
          </a:prstGeom>
          <a:noFill/>
        </p:spPr>
        <p:txBody>
          <a:bodyPr wrap="square">
            <a:spAutoFit/>
          </a:bodyPr>
          <a:lstStyle/>
          <a:p>
            <a:pPr marL="0" marR="0" algn="just">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5A33E94C-70E0-43F9-BD04-07137A8E4DA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2339881" y="158253"/>
            <a:ext cx="1287765" cy="1126795"/>
          </a:xfrm>
          <a:prstGeom prst="rect">
            <a:avLst/>
          </a:prstGeom>
        </p:spPr>
      </p:pic>
    </p:spTree>
    <p:extLst>
      <p:ext uri="{BB962C8B-B14F-4D97-AF65-F5344CB8AC3E}">
        <p14:creationId xmlns:p14="http://schemas.microsoft.com/office/powerpoint/2010/main" val="192108449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1000"/>
                                        <p:tgtEl>
                                          <p:spTgt spid="66"/>
                                        </p:tgtEl>
                                      </p:cBhvr>
                                    </p:animEffect>
                                    <p:anim calcmode="lin" valueType="num">
                                      <p:cBhvr>
                                        <p:cTn id="12" dur="1000" fill="hold"/>
                                        <p:tgtEl>
                                          <p:spTgt spid="66"/>
                                        </p:tgtEl>
                                        <p:attrNameLst>
                                          <p:attrName>ppt_w</p:attrName>
                                        </p:attrNameLst>
                                      </p:cBhvr>
                                      <p:tavLst>
                                        <p:tav tm="0" fmla="#ppt_w*sin(2.5*pi*$)">
                                          <p:val>
                                            <p:fltVal val="0"/>
                                          </p:val>
                                        </p:tav>
                                        <p:tav tm="100000">
                                          <p:val>
                                            <p:fltVal val="1"/>
                                          </p:val>
                                        </p:tav>
                                      </p:tavLst>
                                    </p:anim>
                                    <p:anim calcmode="lin" valueType="num">
                                      <p:cBhvr>
                                        <p:cTn id="13" dur="1000" fill="hold"/>
                                        <p:tgtEl>
                                          <p:spTgt spid="6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2" presetClass="entr" presetSubtype="1" fill="hold" grpId="0" nodeType="withEffect">
                                  <p:stCondLst>
                                    <p:cond delay="25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1000" fill="hold"/>
                                        <p:tgtEl>
                                          <p:spTgt spid="63"/>
                                        </p:tgtEl>
                                        <p:attrNameLst>
                                          <p:attrName>ppt_x</p:attrName>
                                        </p:attrNameLst>
                                      </p:cBhvr>
                                      <p:tavLst>
                                        <p:tav tm="0">
                                          <p:val>
                                            <p:strVal val="#ppt_x"/>
                                          </p:val>
                                        </p:tav>
                                        <p:tav tm="100000">
                                          <p:val>
                                            <p:strVal val="#ppt_x"/>
                                          </p:val>
                                        </p:tav>
                                      </p:tavLst>
                                    </p:anim>
                                    <p:anim calcmode="lin" valueType="num">
                                      <p:cBhvr additive="base">
                                        <p:cTn id="21" dur="1000" fill="hold"/>
                                        <p:tgtEl>
                                          <p:spTgt spid="63"/>
                                        </p:tgtEl>
                                        <p:attrNameLst>
                                          <p:attrName>ppt_y</p:attrName>
                                        </p:attrNameLst>
                                      </p:cBhvr>
                                      <p:tavLst>
                                        <p:tav tm="0">
                                          <p:val>
                                            <p:strVal val="0-#ppt_h/2"/>
                                          </p:val>
                                        </p:tav>
                                        <p:tav tm="100000">
                                          <p:val>
                                            <p:strVal val="#ppt_y"/>
                                          </p:val>
                                        </p:tav>
                                      </p:tavLst>
                                    </p:anim>
                                  </p:childTnLst>
                                </p:cTn>
                              </p:par>
                              <p:par>
                                <p:cTn id="22" presetID="45" presetClass="entr" presetSubtype="0" fill="hold" grpId="1" nodeType="withEffect">
                                  <p:stCondLst>
                                    <p:cond delay="25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ppt_w</p:attrName>
                                        </p:attrNameLst>
                                      </p:cBhvr>
                                      <p:tavLst>
                                        <p:tav tm="0" fmla="#ppt_w*sin(2.5*pi*$)">
                                          <p:val>
                                            <p:fltVal val="0"/>
                                          </p:val>
                                        </p:tav>
                                        <p:tav tm="100000">
                                          <p:val>
                                            <p:fltVal val="1"/>
                                          </p:val>
                                        </p:tav>
                                      </p:tavLst>
                                    </p:anim>
                                    <p:anim calcmode="lin" valueType="num">
                                      <p:cBhvr>
                                        <p:cTn id="26" dur="1000" fill="hold"/>
                                        <p:tgtEl>
                                          <p:spTgt spid="63"/>
                                        </p:tgtEl>
                                        <p:attrNameLst>
                                          <p:attrName>ppt_h</p:attrName>
                                        </p:attrNameLst>
                                      </p:cBhvr>
                                      <p:tavLst>
                                        <p:tav tm="0">
                                          <p:val>
                                            <p:strVal val="#ppt_h"/>
                                          </p:val>
                                        </p:tav>
                                        <p:tav tm="100000">
                                          <p:val>
                                            <p:strVal val="#ppt_h"/>
                                          </p:val>
                                        </p:tav>
                                      </p:tavLst>
                                    </p:anim>
                                  </p:childTnLst>
                                </p:cTn>
                              </p:par>
                            </p:childTnLst>
                          </p:cTn>
                        </p:par>
                        <p:par>
                          <p:cTn id="27" fill="hold">
                            <p:stCondLst>
                              <p:cond delay="2250"/>
                            </p:stCondLst>
                            <p:childTnLst>
                              <p:par>
                                <p:cTn id="28" presetID="22" presetClass="entr" presetSubtype="1"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par>
                                <p:cTn id="31" presetID="2" presetClass="entr" presetSubtype="1" fill="hold" grpId="0" nodeType="withEffect">
                                  <p:stCondLst>
                                    <p:cond delay="25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1000" fill="hold"/>
                                        <p:tgtEl>
                                          <p:spTgt spid="62"/>
                                        </p:tgtEl>
                                        <p:attrNameLst>
                                          <p:attrName>ppt_x</p:attrName>
                                        </p:attrNameLst>
                                      </p:cBhvr>
                                      <p:tavLst>
                                        <p:tav tm="0">
                                          <p:val>
                                            <p:strVal val="#ppt_x"/>
                                          </p:val>
                                        </p:tav>
                                        <p:tav tm="100000">
                                          <p:val>
                                            <p:strVal val="#ppt_x"/>
                                          </p:val>
                                        </p:tav>
                                      </p:tavLst>
                                    </p:anim>
                                    <p:anim calcmode="lin" valueType="num">
                                      <p:cBhvr additive="base">
                                        <p:cTn id="34" dur="1000" fill="hold"/>
                                        <p:tgtEl>
                                          <p:spTgt spid="62"/>
                                        </p:tgtEl>
                                        <p:attrNameLst>
                                          <p:attrName>ppt_y</p:attrName>
                                        </p:attrNameLst>
                                      </p:cBhvr>
                                      <p:tavLst>
                                        <p:tav tm="0">
                                          <p:val>
                                            <p:strVal val="0-#ppt_h/2"/>
                                          </p:val>
                                        </p:tav>
                                        <p:tav tm="100000">
                                          <p:val>
                                            <p:strVal val="#ppt_y"/>
                                          </p:val>
                                        </p:tav>
                                      </p:tavLst>
                                    </p:anim>
                                  </p:childTnLst>
                                </p:cTn>
                              </p:par>
                              <p:par>
                                <p:cTn id="35" presetID="45" presetClass="entr" presetSubtype="0" fill="hold" grpId="1" nodeType="withEffect">
                                  <p:stCondLst>
                                    <p:cond delay="25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ppt_w</p:attrName>
                                        </p:attrNameLst>
                                      </p:cBhvr>
                                      <p:tavLst>
                                        <p:tav tm="0" fmla="#ppt_w*sin(2.5*pi*$)">
                                          <p:val>
                                            <p:fltVal val="0"/>
                                          </p:val>
                                        </p:tav>
                                        <p:tav tm="100000">
                                          <p:val>
                                            <p:fltVal val="1"/>
                                          </p:val>
                                        </p:tav>
                                      </p:tavLst>
                                    </p:anim>
                                    <p:anim calcmode="lin" valueType="num">
                                      <p:cBhvr>
                                        <p:cTn id="39" dur="1000" fill="hold"/>
                                        <p:tgtEl>
                                          <p:spTgt spid="62"/>
                                        </p:tgtEl>
                                        <p:attrNameLst>
                                          <p:attrName>ppt_h</p:attrName>
                                        </p:attrNameLst>
                                      </p:cBhvr>
                                      <p:tavLst>
                                        <p:tav tm="0">
                                          <p:val>
                                            <p:strVal val="#ppt_h"/>
                                          </p:val>
                                        </p:tav>
                                        <p:tav tm="100000">
                                          <p:val>
                                            <p:strVal val="#ppt_h"/>
                                          </p:val>
                                        </p:tav>
                                      </p:tavLst>
                                    </p:anim>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500"/>
                                        <p:tgtEl>
                                          <p:spTgt spid="53"/>
                                        </p:tgtEl>
                                      </p:cBhvr>
                                    </p:animEffect>
                                  </p:childTnLst>
                                </p:cTn>
                              </p:par>
                              <p:par>
                                <p:cTn id="44" presetID="2" presetClass="entr" presetSubtype="1" fill="hold" grpId="0" nodeType="withEffect">
                                  <p:stCondLst>
                                    <p:cond delay="250"/>
                                  </p:stCondLst>
                                  <p:childTnLst>
                                    <p:set>
                                      <p:cBhvr>
                                        <p:cTn id="45" dur="1" fill="hold">
                                          <p:stCondLst>
                                            <p:cond delay="0"/>
                                          </p:stCondLst>
                                        </p:cTn>
                                        <p:tgtEl>
                                          <p:spTgt spid="64"/>
                                        </p:tgtEl>
                                        <p:attrNameLst>
                                          <p:attrName>style.visibility</p:attrName>
                                        </p:attrNameLst>
                                      </p:cBhvr>
                                      <p:to>
                                        <p:strVal val="visible"/>
                                      </p:to>
                                    </p:set>
                                    <p:anim calcmode="lin" valueType="num">
                                      <p:cBhvr additive="base">
                                        <p:cTn id="46" dur="1000" fill="hold"/>
                                        <p:tgtEl>
                                          <p:spTgt spid="64"/>
                                        </p:tgtEl>
                                        <p:attrNameLst>
                                          <p:attrName>ppt_x</p:attrName>
                                        </p:attrNameLst>
                                      </p:cBhvr>
                                      <p:tavLst>
                                        <p:tav tm="0">
                                          <p:val>
                                            <p:strVal val="#ppt_x"/>
                                          </p:val>
                                        </p:tav>
                                        <p:tav tm="100000">
                                          <p:val>
                                            <p:strVal val="#ppt_x"/>
                                          </p:val>
                                        </p:tav>
                                      </p:tavLst>
                                    </p:anim>
                                    <p:anim calcmode="lin" valueType="num">
                                      <p:cBhvr additive="base">
                                        <p:cTn id="47" dur="1000" fill="hold"/>
                                        <p:tgtEl>
                                          <p:spTgt spid="64"/>
                                        </p:tgtEl>
                                        <p:attrNameLst>
                                          <p:attrName>ppt_y</p:attrName>
                                        </p:attrNameLst>
                                      </p:cBhvr>
                                      <p:tavLst>
                                        <p:tav tm="0">
                                          <p:val>
                                            <p:strVal val="0-#ppt_h/2"/>
                                          </p:val>
                                        </p:tav>
                                        <p:tav tm="100000">
                                          <p:val>
                                            <p:strVal val="#ppt_y"/>
                                          </p:val>
                                        </p:tav>
                                      </p:tavLst>
                                    </p:anim>
                                  </p:childTnLst>
                                </p:cTn>
                              </p:par>
                              <p:par>
                                <p:cTn id="48" presetID="45" presetClass="entr" presetSubtype="0" fill="hold" grpId="1" nodeType="withEffect">
                                  <p:stCondLst>
                                    <p:cond delay="25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1000"/>
                                        <p:tgtEl>
                                          <p:spTgt spid="64"/>
                                        </p:tgtEl>
                                      </p:cBhvr>
                                    </p:animEffect>
                                    <p:anim calcmode="lin" valueType="num">
                                      <p:cBhvr>
                                        <p:cTn id="51" dur="1000" fill="hold"/>
                                        <p:tgtEl>
                                          <p:spTgt spid="64"/>
                                        </p:tgtEl>
                                        <p:attrNameLst>
                                          <p:attrName>ppt_w</p:attrName>
                                        </p:attrNameLst>
                                      </p:cBhvr>
                                      <p:tavLst>
                                        <p:tav tm="0" fmla="#ppt_w*sin(2.5*pi*$)">
                                          <p:val>
                                            <p:fltVal val="0"/>
                                          </p:val>
                                        </p:tav>
                                        <p:tav tm="100000">
                                          <p:val>
                                            <p:fltVal val="1"/>
                                          </p:val>
                                        </p:tav>
                                      </p:tavLst>
                                    </p:anim>
                                    <p:anim calcmode="lin" valueType="num">
                                      <p:cBhvr>
                                        <p:cTn id="52" dur="1000" fill="hold"/>
                                        <p:tgtEl>
                                          <p:spTgt spid="64"/>
                                        </p:tgtEl>
                                        <p:attrNameLst>
                                          <p:attrName>ppt_h</p:attrName>
                                        </p:attrNameLst>
                                      </p:cBhvr>
                                      <p:tavLst>
                                        <p:tav tm="0">
                                          <p:val>
                                            <p:strVal val="#ppt_h"/>
                                          </p:val>
                                        </p:tav>
                                        <p:tav tm="100000">
                                          <p:val>
                                            <p:strVal val="#ppt_h"/>
                                          </p:val>
                                        </p:tav>
                                      </p:tavLst>
                                    </p:anim>
                                  </p:childTnLst>
                                </p:cTn>
                              </p:par>
                            </p:childTnLst>
                          </p:cTn>
                        </p:par>
                        <p:par>
                          <p:cTn id="53" fill="hold">
                            <p:stCondLst>
                              <p:cond delay="4750"/>
                            </p:stCondLst>
                            <p:childTnLst>
                              <p:par>
                                <p:cTn id="54" presetID="22" presetClass="entr" presetSubtype="1"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up)">
                                      <p:cBhvr>
                                        <p:cTn id="56" dur="500"/>
                                        <p:tgtEl>
                                          <p:spTgt spid="52"/>
                                        </p:tgtEl>
                                      </p:cBhvr>
                                    </p:animEffect>
                                  </p:childTnLst>
                                </p:cTn>
                              </p:par>
                              <p:par>
                                <p:cTn id="57" presetID="2" presetClass="entr" presetSubtype="8"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2" grpId="0" animBg="1"/>
      <p:bldP spid="62" grpId="1" animBg="1"/>
      <p:bldP spid="63" grpId="0" animBg="1"/>
      <p:bldP spid="63" grpId="1" animBg="1"/>
      <p:bldP spid="64" grpId="0" animBg="1"/>
      <p:bldP spid="64" grpId="1" animBg="1"/>
      <p:bldP spid="66" grpId="0" animBg="1"/>
      <p:bldP spid="6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864723" y="692384"/>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083427" y="1521633"/>
            <a:ext cx="7251404" cy="1200329"/>
          </a:xfrm>
          <a:prstGeom prst="rect">
            <a:avLst/>
          </a:prstGeom>
          <a:noFill/>
        </p:spPr>
        <p:txBody>
          <a:bodyPr wrap="square">
            <a:spAutoFit/>
          </a:bodyPr>
          <a:lstStyle/>
          <a:p>
            <a:r>
              <a:rPr lang="vi-VN" altLang="en-US" sz="3600" b="1" dirty="0">
                <a:solidFill>
                  <a:schemeClr val="accent2"/>
                </a:solidFill>
                <a:latin typeface="#9Slide03 AmpleSoft Bold" panose="02000000000000000000" pitchFamily="2" charset="0"/>
                <a:cs typeface="Times New Roman" panose="02020603050405020304" pitchFamily="18" charset="0"/>
              </a:rPr>
              <a:t>Chú chuồn chuồn được miêu tả bằng những hình ảnh so sánh nào?</a:t>
            </a:r>
            <a:endParaRPr lang="en-US" sz="3600" dirty="0">
              <a:solidFill>
                <a:schemeClr val="accent2"/>
              </a:solidFill>
              <a:latin typeface="#9Slide03 AmpleSoft Bold" panose="02000000000000000000" pitchFamily="2" charset="0"/>
            </a:endParaRPr>
          </a:p>
        </p:txBody>
      </p:sp>
    </p:spTree>
    <p:extLst>
      <p:ext uri="{BB962C8B-B14F-4D97-AF65-F5344CB8AC3E}">
        <p14:creationId xmlns:p14="http://schemas.microsoft.com/office/powerpoint/2010/main" val="13734163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B4180C-E5B9-4B9C-B7FA-2EF597C05B3B}"/>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grpSp>
        <p:nvGrpSpPr>
          <p:cNvPr id="10" name="组合 4">
            <a:extLst>
              <a:ext uri="{FF2B5EF4-FFF2-40B4-BE49-F238E27FC236}">
                <a16:creationId xmlns:a16="http://schemas.microsoft.com/office/drawing/2014/main" id="{2484BE4E-5A49-4F67-99E3-F9877B118533}"/>
              </a:ext>
            </a:extLst>
          </p:cNvPr>
          <p:cNvGrpSpPr/>
          <p:nvPr/>
        </p:nvGrpSpPr>
        <p:grpSpPr>
          <a:xfrm>
            <a:off x="1383764" y="3560268"/>
            <a:ext cx="2633701" cy="1233714"/>
            <a:chOff x="4733020" y="3609546"/>
            <a:chExt cx="2633701" cy="1233714"/>
          </a:xfrm>
        </p:grpSpPr>
        <p:sp>
          <p:nvSpPr>
            <p:cNvPr id="12" name="矩形 12">
              <a:extLst>
                <a:ext uri="{FF2B5EF4-FFF2-40B4-BE49-F238E27FC236}">
                  <a16:creationId xmlns:a16="http://schemas.microsoft.com/office/drawing/2014/main" id="{0D2B1014-9F14-4AA6-A3F0-08DA165CAB54}"/>
                </a:ext>
              </a:extLst>
            </p:cNvPr>
            <p:cNvSpPr/>
            <p:nvPr/>
          </p:nvSpPr>
          <p:spPr>
            <a:xfrm>
              <a:off x="6745511" y="3609546"/>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8">
              <a:extLst>
                <a:ext uri="{FF2B5EF4-FFF2-40B4-BE49-F238E27FC236}">
                  <a16:creationId xmlns:a16="http://schemas.microsoft.com/office/drawing/2014/main" id="{6E31958C-FB5B-4C4A-A4DF-89E162BF8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3933">
              <a:off x="4733020" y="3668559"/>
              <a:ext cx="2633701" cy="864000"/>
            </a:xfrm>
            <a:prstGeom prst="rect">
              <a:avLst/>
            </a:prstGeom>
          </p:spPr>
        </p:pic>
      </p:grpSp>
      <p:sp>
        <p:nvSpPr>
          <p:cNvPr id="17" name="TextBox 16">
            <a:extLst>
              <a:ext uri="{FF2B5EF4-FFF2-40B4-BE49-F238E27FC236}">
                <a16:creationId xmlns:a16="http://schemas.microsoft.com/office/drawing/2014/main" id="{EABAB5E5-A49F-4251-BD8B-147D70AC68A6}"/>
              </a:ext>
            </a:extLst>
          </p:cNvPr>
          <p:cNvSpPr txBox="1"/>
          <p:nvPr/>
        </p:nvSpPr>
        <p:spPr>
          <a:xfrm>
            <a:off x="6134984" y="850606"/>
            <a:ext cx="2764467" cy="830997"/>
          </a:xfrm>
          <a:prstGeom prst="borderCallout1">
            <a:avLst>
              <a:gd name="adj1" fmla="val 18750"/>
              <a:gd name="adj2" fmla="val -8333"/>
              <a:gd name="adj3" fmla="val 219977"/>
              <a:gd name="adj4" fmla="val -65776"/>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Bốn cánh mỏng như giấy bóng.</a:t>
            </a:r>
            <a:endParaRPr lang="en-US" altLang="en-US" sz="24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E916314-2E91-4BF7-B11D-7CAB62BC50FA}"/>
              </a:ext>
            </a:extLst>
          </p:cNvPr>
          <p:cNvSpPr txBox="1"/>
          <p:nvPr/>
        </p:nvSpPr>
        <p:spPr>
          <a:xfrm flipH="1">
            <a:off x="-7938" y="2662588"/>
            <a:ext cx="2708552" cy="1200329"/>
          </a:xfrm>
          <a:prstGeom prst="borderCallout1">
            <a:avLst>
              <a:gd name="adj1" fmla="val 39124"/>
              <a:gd name="adj2" fmla="val -6763"/>
              <a:gd name="adj3" fmla="val 60237"/>
              <a:gd name="adj4" fmla="val -25186"/>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Cái đầu tròn và hai con mắt long lanh như thủy tinh.</a:t>
            </a:r>
            <a:endParaRPr lang="en-US" altLang="en-US" sz="2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F823D1C-C3CE-4EE4-9ABE-BBE1D3DA4D54}"/>
              </a:ext>
            </a:extLst>
          </p:cNvPr>
          <p:cNvSpPr txBox="1"/>
          <p:nvPr/>
        </p:nvSpPr>
        <p:spPr>
          <a:xfrm>
            <a:off x="6065745" y="3046671"/>
            <a:ext cx="2964797" cy="1569660"/>
          </a:xfrm>
          <a:prstGeom prst="borderCallout1">
            <a:avLst>
              <a:gd name="adj1" fmla="val 18750"/>
              <a:gd name="adj2" fmla="val -8333"/>
              <a:gd name="adj3" fmla="val -2603"/>
              <a:gd name="adj4" fmla="val -26712"/>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Thân chú nhỏ và thon vàng như màu vàng của nắng mùa thu.</a:t>
            </a:r>
            <a:endParaRPr lang="en-US" altLang="en-US" sz="2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C0987E1-C56D-4687-9978-EA3C2CAC6A2D}"/>
              </a:ext>
            </a:extLst>
          </p:cNvPr>
          <p:cNvSpPr txBox="1"/>
          <p:nvPr/>
        </p:nvSpPr>
        <p:spPr>
          <a:xfrm flipH="1">
            <a:off x="561923" y="777286"/>
            <a:ext cx="2505398" cy="1569660"/>
          </a:xfrm>
          <a:prstGeom prst="borderCallout1">
            <a:avLst>
              <a:gd name="adj1" fmla="val 18750"/>
              <a:gd name="adj2" fmla="val -8333"/>
              <a:gd name="adj3" fmla="val 119649"/>
              <a:gd name="adj4" fmla="val -35391"/>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Bốn cái cánh khẽ rung rung như đang còn phân vân.</a:t>
            </a:r>
            <a:endParaRPr lang="en-US" altLang="en-US" sz="2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24A30A3-E2C5-4D47-A2D2-F80BC4835E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97" b="97691" l="3813" r="94281">
                        <a14:foregroundMark x1="81456" y1="21940" x2="94627" y2="23095"/>
                        <a14:foregroundMark x1="44541" y1="80370" x2="41768" y2="98152"/>
                        <a14:foregroundMark x1="10225" y1="69977" x2="3986" y2="81986"/>
                        <a14:foregroundMark x1="11612" y1="10624" x2="11612" y2="6697"/>
                        <a14:backgroundMark x1="76950" y1="95381" x2="79723" y2="79908"/>
                        <a14:backgroundMark x1="82149" y1="91224" x2="82149" y2="71594"/>
                      </a14:backgroundRemoval>
                    </a14:imgEffect>
                  </a14:imgLayer>
                </a14:imgProps>
              </a:ext>
              <a:ext uri="{28A0092B-C50C-407E-A947-70E740481C1C}">
                <a14:useLocalDpi xmlns:a14="http://schemas.microsoft.com/office/drawing/2010/main" val="0"/>
              </a:ext>
            </a:extLst>
          </a:blip>
          <a:stretch>
            <a:fillRect/>
          </a:stretch>
        </p:blipFill>
        <p:spPr>
          <a:xfrm flipH="1">
            <a:off x="2858455" y="2301029"/>
            <a:ext cx="3067662" cy="2492953"/>
          </a:xfrm>
          <a:prstGeom prst="rect">
            <a:avLst/>
          </a:prstGeom>
        </p:spPr>
      </p:pic>
    </p:spTree>
    <p:extLst>
      <p:ext uri="{BB962C8B-B14F-4D97-AF65-F5344CB8AC3E}">
        <p14:creationId xmlns:p14="http://schemas.microsoft.com/office/powerpoint/2010/main" val="28273500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75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360413" y="542170"/>
            <a:ext cx="7251404" cy="1200329"/>
          </a:xfrm>
          <a:prstGeom prst="rect">
            <a:avLst/>
          </a:prstGeom>
          <a:noFill/>
        </p:spPr>
        <p:txBody>
          <a:bodyPr wrap="square">
            <a:spAutoFit/>
          </a:bodyPr>
          <a:lstStyle/>
          <a:p>
            <a:pPr algn="ctr"/>
            <a:r>
              <a:rPr lang="vi-VN" altLang="en-US" sz="3600" b="1" dirty="0">
                <a:solidFill>
                  <a:schemeClr val="accent2"/>
                </a:solidFill>
                <a:latin typeface="#9Slide03 AmpleSoft Bold" panose="02000000000000000000" pitchFamily="2" charset="0"/>
                <a:cs typeface="Times New Roman" panose="02020603050405020304" pitchFamily="18" charset="0"/>
              </a:rPr>
              <a:t>Cách miêu tả chuồn chuồn có gì hay?</a:t>
            </a:r>
            <a:endParaRPr lang="en-US" sz="3600" dirty="0">
              <a:solidFill>
                <a:schemeClr val="accent2"/>
              </a:solidFill>
              <a:latin typeface="#9Slide03 AmpleSoft Bold" panose="02000000000000000000" pitchFamily="2"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10" name="TextBox 9">
            <a:extLst>
              <a:ext uri="{FF2B5EF4-FFF2-40B4-BE49-F238E27FC236}">
                <a16:creationId xmlns:a16="http://schemas.microsoft.com/office/drawing/2014/main" id="{D37DC3FF-E912-4DEA-9F53-8F9D084C2E1B}"/>
              </a:ext>
            </a:extLst>
          </p:cNvPr>
          <p:cNvSpPr txBox="1"/>
          <p:nvPr/>
        </p:nvSpPr>
        <p:spPr>
          <a:xfrm>
            <a:off x="297711" y="2628621"/>
            <a:ext cx="8602346" cy="2062103"/>
          </a:xfrm>
          <a:prstGeom prst="rect">
            <a:avLst/>
          </a:prstGeom>
          <a:noFill/>
        </p:spPr>
        <p:txBody>
          <a:bodyPr wrap="square">
            <a:spAutoFit/>
          </a:bodyPr>
          <a:lstStyle/>
          <a:p>
            <a:pPr>
              <a:spcBef>
                <a:spcPts val="1200"/>
              </a:spcBef>
            </a:pPr>
            <a:r>
              <a:rPr lang="vi-VN" altLang="en-US" sz="3200" b="1" dirty="0">
                <a:latin typeface="#9Slide03 AmpleSoft Bold" panose="02000000000000000000" pitchFamily="2" charset="0"/>
                <a:cs typeface="Times New Roman" panose="02020603050405020304" pitchFamily="18" charset="0"/>
              </a:rPr>
              <a:t>Tả đúng về cách bay vọt lên rất bất ngờ của chú chuồn chuồn nước, tả theo cánh bay của chú chuồn chuồn</a:t>
            </a:r>
            <a:r>
              <a:rPr lang="en-US" altLang="en-US" sz="3200" b="1" dirty="0">
                <a:latin typeface="#9Slide03 AmpleSoft Bold" panose="02000000000000000000" pitchFamily="2" charset="0"/>
                <a:cs typeface="Times New Roman" panose="02020603050405020304" pitchFamily="18" charset="0"/>
              </a:rPr>
              <a:t>,</a:t>
            </a:r>
            <a:r>
              <a:rPr lang="vi-VN" altLang="en-US" sz="3200" b="1" dirty="0">
                <a:latin typeface="#9Slide03 AmpleSoft Bold" panose="02000000000000000000" pitchFamily="2" charset="0"/>
                <a:cs typeface="Times New Roman" panose="02020603050405020304" pitchFamily="18" charset="0"/>
              </a:rPr>
              <a:t> nhờ thế tác giả kết hợp tả được một cách rất tự nhiên phong cảnh làng quê.</a:t>
            </a:r>
          </a:p>
        </p:txBody>
      </p:sp>
    </p:spTree>
    <p:extLst>
      <p:ext uri="{BB962C8B-B14F-4D97-AF65-F5344CB8AC3E}">
        <p14:creationId xmlns:p14="http://schemas.microsoft.com/office/powerpoint/2010/main" val="284790891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0" y="-278256"/>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09898" y="622680"/>
            <a:ext cx="7251404" cy="1200329"/>
          </a:xfrm>
          <a:prstGeom prst="rect">
            <a:avLst/>
          </a:prstGeom>
          <a:noFill/>
        </p:spPr>
        <p:txBody>
          <a:bodyPr wrap="square">
            <a:spAutoFit/>
          </a:bodyPr>
          <a:lstStyle/>
          <a:p>
            <a:pPr algn="ctr"/>
            <a:r>
              <a:rPr lang="vi-VN" altLang="en-US" sz="3600" b="1" dirty="0">
                <a:solidFill>
                  <a:schemeClr val="accent2"/>
                </a:solidFill>
                <a:latin typeface="#9Slide03 AmpleSoft Bold" panose="02000000000000000000" pitchFamily="2" charset="0"/>
                <a:cs typeface="Times New Roman" panose="02020603050405020304" pitchFamily="18" charset="0"/>
              </a:rPr>
              <a:t>Tình yêu thương quê hương đất nước thể hiện như thế nào ?</a:t>
            </a:r>
            <a:endParaRPr lang="en-US" sz="3600" dirty="0">
              <a:solidFill>
                <a:schemeClr val="accent2"/>
              </a:solidFill>
              <a:latin typeface="#9Slide03 AmpleSoft Bold" panose="02000000000000000000" pitchFamily="2" charset="0"/>
            </a:endParaRPr>
          </a:p>
        </p:txBody>
      </p:sp>
      <p:sp>
        <p:nvSpPr>
          <p:cNvPr id="7" name="Rectangle 6">
            <a:extLst>
              <a:ext uri="{FF2B5EF4-FFF2-40B4-BE49-F238E27FC236}">
                <a16:creationId xmlns:a16="http://schemas.microsoft.com/office/drawing/2014/main" id="{8B55AB1E-4908-47D5-94FC-B67BD93EFCCD}"/>
              </a:ext>
            </a:extLst>
          </p:cNvPr>
          <p:cNvSpPr/>
          <p:nvPr/>
        </p:nvSpPr>
        <p:spPr>
          <a:xfrm>
            <a:off x="0" y="2297756"/>
            <a:ext cx="9144000" cy="2886204"/>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9" name="TextBox 8">
            <a:extLst>
              <a:ext uri="{FF2B5EF4-FFF2-40B4-BE49-F238E27FC236}">
                <a16:creationId xmlns:a16="http://schemas.microsoft.com/office/drawing/2014/main" id="{3330E2EE-60E4-4098-AD47-F6E2D27ACFC8}"/>
              </a:ext>
            </a:extLst>
          </p:cNvPr>
          <p:cNvSpPr txBox="1"/>
          <p:nvPr/>
        </p:nvSpPr>
        <p:spPr>
          <a:xfrm>
            <a:off x="297712" y="2692717"/>
            <a:ext cx="8548576" cy="2246769"/>
          </a:xfrm>
          <a:prstGeom prst="rect">
            <a:avLst/>
          </a:prstGeom>
          <a:noFill/>
        </p:spPr>
        <p:txBody>
          <a:bodyPr wrap="square">
            <a:spAutoFit/>
          </a:bodyPr>
          <a:lstStyle/>
          <a:p>
            <a:pPr algn="ctr"/>
            <a:r>
              <a:rPr lang="en-US" altLang="en-US" sz="2800" b="1" dirty="0">
                <a:latin typeface="#9Slide03 AmpleSoft Bold" panose="02000000000000000000" pitchFamily="2" charset="0"/>
                <a:cs typeface="Times New Roman" panose="02020603050405020304" pitchFamily="18" charset="0"/>
              </a:rPr>
              <a:t>N</a:t>
            </a:r>
            <a:r>
              <a:rPr lang="vi-VN" altLang="en-US" sz="2800" b="1" dirty="0">
                <a:latin typeface="#9Slide03 AmpleSoft Bold" panose="02000000000000000000" pitchFamily="2" charset="0"/>
                <a:cs typeface="Times New Roman" panose="02020603050405020304" pitchFamily="18" charset="0"/>
              </a:rPr>
              <a:t>hững cảnh tuyệt đẹp của đất nước</a:t>
            </a:r>
            <a:r>
              <a:rPr lang="en-US" altLang="en-US" sz="2800" b="1" dirty="0">
                <a:latin typeface="#9Slide03 AmpleSoft Bold" panose="02000000000000000000" pitchFamily="2" charset="0"/>
                <a:cs typeface="Times New Roman" panose="02020603050405020304" pitchFamily="18" charset="0"/>
              </a:rPr>
              <a:t>:</a:t>
            </a:r>
          </a:p>
          <a:p>
            <a:pPr>
              <a:buFont typeface="Arial" panose="020B0604020202020204" pitchFamily="34" charset="0"/>
              <a:buChar char="•"/>
            </a:pPr>
            <a:r>
              <a:rPr lang="vi-VN" altLang="en-US" sz="2800" b="1" i="1" u="sng" dirty="0">
                <a:latin typeface="#9Slide03 AmpleSoft Bold" panose="02000000000000000000" pitchFamily="2" charset="0"/>
                <a:cs typeface="Times New Roman" panose="02020603050405020304" pitchFamily="18" charset="0"/>
              </a:rPr>
              <a:t>cánh đồng</a:t>
            </a:r>
            <a:r>
              <a:rPr lang="vi-VN" altLang="en-US" sz="2800" b="1" i="1" dirty="0">
                <a:latin typeface="#9Slide03 AmpleSoft Bold" panose="02000000000000000000" pitchFamily="2" charset="0"/>
                <a:cs typeface="Times New Roman" panose="02020603050405020304" pitchFamily="18" charset="0"/>
              </a:rPr>
              <a:t>   </a:t>
            </a:r>
            <a:r>
              <a:rPr lang="vi-VN" altLang="en-US" sz="2800" b="1" dirty="0">
                <a:latin typeface="#9Slide03 AmpleSoft Bold" panose="02000000000000000000" pitchFamily="2" charset="0"/>
                <a:cs typeface="Times New Roman" panose="02020603050405020304" pitchFamily="18" charset="0"/>
              </a:rPr>
              <a:t>với những đàn trâu thung thăng gặm cỏ, </a:t>
            </a:r>
            <a:endParaRPr lang="en-US" altLang="en-US" sz="2800" b="1" dirty="0">
              <a:latin typeface="#9Slide03 AmpleSoft Bold" panose="02000000000000000000" pitchFamily="2" charset="0"/>
              <a:cs typeface="Times New Roman" panose="02020603050405020304" pitchFamily="18" charset="0"/>
            </a:endParaRPr>
          </a:p>
          <a:p>
            <a:pPr>
              <a:buFont typeface="Arial" panose="020B0604020202020204" pitchFamily="34" charset="0"/>
              <a:buChar char="•"/>
            </a:pPr>
            <a:r>
              <a:rPr lang="vi-VN" altLang="en-US" sz="2800" b="1" i="1" u="sng" dirty="0">
                <a:latin typeface="#9Slide03 AmpleSoft Bold" panose="02000000000000000000" pitchFamily="2" charset="0"/>
                <a:cs typeface="Times New Roman" panose="02020603050405020304" pitchFamily="18" charset="0"/>
              </a:rPr>
              <a:t>dòng sông  </a:t>
            </a:r>
            <a:r>
              <a:rPr lang="vi-VN" altLang="en-US" sz="2800" dirty="0">
                <a:latin typeface="#9Slide03 AmpleSoft Bold" panose="02000000000000000000" pitchFamily="2" charset="0"/>
                <a:cs typeface="Times New Roman" panose="02020603050405020304" pitchFamily="18" charset="0"/>
              </a:rPr>
              <a:t>với </a:t>
            </a:r>
            <a:r>
              <a:rPr lang="vi-VN" altLang="en-US" sz="2800" b="1" dirty="0">
                <a:latin typeface="#9Slide03 AmpleSoft Bold" panose="02000000000000000000" pitchFamily="2" charset="0"/>
                <a:cs typeface="Times New Roman" panose="02020603050405020304" pitchFamily="18" charset="0"/>
              </a:rPr>
              <a:t>những đoàn thuyền ngược xuôi,</a:t>
            </a:r>
            <a:endParaRPr lang="en-US" altLang="en-US" sz="2800" b="1" dirty="0">
              <a:latin typeface="#9Slide03 AmpleSoft Bold" panose="02000000000000000000" pitchFamily="2" charset="0"/>
              <a:cs typeface="Times New Roman" panose="02020603050405020304" pitchFamily="18" charset="0"/>
            </a:endParaRPr>
          </a:p>
          <a:p>
            <a:pPr>
              <a:buFont typeface="Arial" panose="020B0604020202020204" pitchFamily="34" charset="0"/>
              <a:buChar char="•"/>
            </a:pPr>
            <a:r>
              <a:rPr lang="vi-VN" altLang="en-US" sz="2800" b="1" i="1" u="sng" dirty="0">
                <a:latin typeface="#9Slide03 AmpleSoft Bold" panose="02000000000000000000" pitchFamily="2" charset="0"/>
                <a:cs typeface="Times New Roman" panose="02020603050405020304" pitchFamily="18" charset="0"/>
              </a:rPr>
              <a:t>đàn cò </a:t>
            </a:r>
            <a:r>
              <a:rPr lang="vi-VN" altLang="en-US" sz="2800" b="1" dirty="0">
                <a:latin typeface="#9Slide03 AmpleSoft Bold" panose="02000000000000000000" pitchFamily="2" charset="0"/>
                <a:cs typeface="Times New Roman" panose="02020603050405020304" pitchFamily="18" charset="0"/>
              </a:rPr>
              <a:t> đang bay</a:t>
            </a:r>
            <a:r>
              <a:rPr lang="en-US" altLang="en-US" sz="2800" b="1" dirty="0">
                <a:latin typeface="#9Slide03 AmpleSoft Bold" panose="02000000000000000000" pitchFamily="2" charset="0"/>
                <a:cs typeface="Times New Roman" panose="02020603050405020304" pitchFamily="18" charset="0"/>
              </a:rPr>
              <a:t> </a:t>
            </a:r>
            <a:r>
              <a:rPr lang="en-US" altLang="en-US" sz="2800" b="1" dirty="0" err="1">
                <a:latin typeface="#9Slide03 AmpleSoft Bold" panose="02000000000000000000" pitchFamily="2" charset="0"/>
                <a:cs typeface="Times New Roman" panose="02020603050405020304" pitchFamily="18" charset="0"/>
              </a:rPr>
              <a:t>trên</a:t>
            </a:r>
            <a:r>
              <a:rPr lang="en-US" altLang="en-US" sz="2800" b="1" dirty="0">
                <a:latin typeface="#9Slide03 AmpleSoft Bold" panose="02000000000000000000" pitchFamily="2" charset="0"/>
                <a:cs typeface="Times New Roman" panose="02020603050405020304" pitchFamily="18" charset="0"/>
              </a:rPr>
              <a:t> </a:t>
            </a:r>
            <a:r>
              <a:rPr lang="en-US" altLang="en-US" sz="2800" b="1" dirty="0" err="1">
                <a:latin typeface="#9Slide03 AmpleSoft Bold" panose="02000000000000000000" pitchFamily="2" charset="0"/>
                <a:cs typeface="Times New Roman" panose="02020603050405020304" pitchFamily="18" charset="0"/>
              </a:rPr>
              <a:t>tầng</a:t>
            </a:r>
            <a:r>
              <a:rPr lang="en-US" altLang="en-US" sz="2800" b="1" dirty="0">
                <a:latin typeface="#9Slide03 AmpleSoft Bold" panose="02000000000000000000" pitchFamily="2" charset="0"/>
                <a:cs typeface="Times New Roman" panose="02020603050405020304" pitchFamily="18" charset="0"/>
              </a:rPr>
              <a:t> </a:t>
            </a:r>
            <a:r>
              <a:rPr lang="en-US" altLang="en-US" sz="2800" b="1" dirty="0" err="1">
                <a:latin typeface="#9Slide03 AmpleSoft Bold" panose="02000000000000000000" pitchFamily="2" charset="0"/>
                <a:cs typeface="Times New Roman" panose="02020603050405020304" pitchFamily="18" charset="0"/>
              </a:rPr>
              <a:t>cao</a:t>
            </a:r>
            <a:r>
              <a:rPr lang="vi-VN" altLang="en-US" sz="2800" b="1" dirty="0">
                <a:latin typeface="#9Slide03 AmpleSoft Bold" panose="02000000000000000000" pitchFamily="2" charset="0"/>
                <a:cs typeface="Times New Roman" panose="02020603050405020304" pitchFamily="18" charset="0"/>
              </a:rPr>
              <a:t>,</a:t>
            </a:r>
            <a:endParaRPr lang="en-US" altLang="en-US" sz="2800" b="1" dirty="0">
              <a:latin typeface="#9Slide03 AmpleSoft Bold" panose="02000000000000000000" pitchFamily="2" charset="0"/>
              <a:cs typeface="Times New Roman" panose="02020603050405020304" pitchFamily="18" charset="0"/>
            </a:endParaRPr>
          </a:p>
          <a:p>
            <a:pPr>
              <a:buFont typeface="Arial" panose="020B0604020202020204" pitchFamily="34" charset="0"/>
              <a:buChar char="•"/>
            </a:pPr>
            <a:r>
              <a:rPr lang="vi-VN" altLang="en-US" sz="2800" i="1" u="sng" dirty="0">
                <a:latin typeface="#9Slide03 AmpleSoft Bold" panose="02000000000000000000" pitchFamily="2" charset="0"/>
                <a:cs typeface="Times New Roman" panose="02020603050405020304" pitchFamily="18" charset="0"/>
              </a:rPr>
              <a:t>trời xanh </a:t>
            </a:r>
            <a:r>
              <a:rPr lang="vi-VN" altLang="en-US" sz="2800" b="1" dirty="0">
                <a:latin typeface="#9Slide03 AmpleSoft Bold" panose="02000000000000000000" pitchFamily="2" charset="0"/>
                <a:cs typeface="Times New Roman" panose="02020603050405020304" pitchFamily="18" charset="0"/>
              </a:rPr>
              <a:t>  trong và cao vút.</a:t>
            </a:r>
          </a:p>
        </p:txBody>
      </p:sp>
    </p:spTree>
    <p:extLst>
      <p:ext uri="{BB962C8B-B14F-4D97-AF65-F5344CB8AC3E}">
        <p14:creationId xmlns:p14="http://schemas.microsoft.com/office/powerpoint/2010/main" val="346424250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79EE48-F6CA-4EDB-AF14-5233C6661F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190" y="322719"/>
            <a:ext cx="6301525" cy="4201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94B6F85D-98AF-4633-A454-5632FBE77E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190" y="90559"/>
            <a:ext cx="7193880" cy="4730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80F15F2-F457-49C6-9164-D0664813BA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651" y="342529"/>
            <a:ext cx="7021182" cy="4329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61575798-24ED-4CB7-A21F-BA04A0D1C3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651" y="342529"/>
            <a:ext cx="7753414" cy="4483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D8A2075A-45AB-4F12-8E95-02DF129E78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513" y="616606"/>
            <a:ext cx="7005233" cy="412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09449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38C790-0B7A-4205-BB98-98D8F05DA6BE}"/>
              </a:ext>
            </a:extLst>
          </p:cNvPr>
          <p:cNvSpPr txBox="1"/>
          <p:nvPr/>
        </p:nvSpPr>
        <p:spPr>
          <a:xfrm>
            <a:off x="3170815" y="776177"/>
            <a:ext cx="2802370" cy="769441"/>
          </a:xfrm>
          <a:prstGeom prst="rect">
            <a:avLst/>
          </a:prstGeom>
          <a:noFill/>
        </p:spPr>
        <p:txBody>
          <a:bodyPr wrap="none" rtlCol="0">
            <a:spAutoFit/>
          </a:bodyPr>
          <a:lstStyle/>
          <a:p>
            <a:r>
              <a:rPr lang="vi-VN" sz="4400" dirty="0">
                <a:solidFill>
                  <a:schemeClr val="bg2"/>
                </a:solidFill>
                <a:latin typeface="SVN-Whimsy" panose="02040603050506020204" pitchFamily="18" charset="0"/>
              </a:rPr>
              <a:t>NỘI DUNG</a:t>
            </a:r>
            <a:endParaRPr lang="en-US" sz="4400" dirty="0">
              <a:solidFill>
                <a:schemeClr val="bg2"/>
              </a:solidFill>
              <a:latin typeface="SVN-Whimsy" panose="02040603050506020204" pitchFamily="18" charset="0"/>
            </a:endParaRPr>
          </a:p>
        </p:txBody>
      </p:sp>
      <p:pic>
        <p:nvPicPr>
          <p:cNvPr id="3" name="Picture 2">
            <a:extLst>
              <a:ext uri="{FF2B5EF4-FFF2-40B4-BE49-F238E27FC236}">
                <a16:creationId xmlns:a16="http://schemas.microsoft.com/office/drawing/2014/main" id="{42B3E7E3-7907-41CA-A44E-5D928788B4B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982724" y="205529"/>
            <a:ext cx="1304337" cy="1141295"/>
          </a:xfrm>
          <a:prstGeom prst="rect">
            <a:avLst/>
          </a:prstGeom>
        </p:spPr>
      </p:pic>
      <p:sp>
        <p:nvSpPr>
          <p:cNvPr id="5" name="TextBox 4">
            <a:extLst>
              <a:ext uri="{FF2B5EF4-FFF2-40B4-BE49-F238E27FC236}">
                <a16:creationId xmlns:a16="http://schemas.microsoft.com/office/drawing/2014/main" id="{CAF8AABC-C001-4D6C-AE5D-6F67D20F5833}"/>
              </a:ext>
            </a:extLst>
          </p:cNvPr>
          <p:cNvSpPr txBox="1"/>
          <p:nvPr/>
        </p:nvSpPr>
        <p:spPr>
          <a:xfrm>
            <a:off x="1329070" y="1905112"/>
            <a:ext cx="6677246" cy="1692771"/>
          </a:xfrm>
          <a:prstGeom prst="rect">
            <a:avLst/>
          </a:prstGeom>
          <a:noFill/>
        </p:spPr>
        <p:txBody>
          <a:bodyPr wrap="square">
            <a:spAutoFit/>
          </a:bodyPr>
          <a:lstStyle/>
          <a:p>
            <a:pPr algn="ctr"/>
            <a:r>
              <a:rPr lang="en-US" sz="3200" b="1" dirty="0">
                <a:solidFill>
                  <a:schemeClr val="bg1"/>
                </a:solidFill>
                <a:latin typeface="Times New Roman" pitchFamily="18" charset="0"/>
                <a:cs typeface="Times New Roman" pitchFamily="18" charset="0"/>
              </a:rPr>
              <a:t>Ca </a:t>
            </a:r>
            <a:r>
              <a:rPr lang="en-US" sz="3200" b="1" dirty="0" err="1">
                <a:solidFill>
                  <a:schemeClr val="bg1"/>
                </a:solidFill>
                <a:latin typeface="Times New Roman" pitchFamily="18" charset="0"/>
                <a:cs typeface="Times New Roman" pitchFamily="18" charset="0"/>
              </a:rPr>
              <a:t>ngợi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vẻ</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đẹp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sinh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động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chú</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chuồn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chuồn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nước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đẹp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quê</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hương</a:t>
            </a:r>
            <a:r>
              <a:rPr lang="en-US" sz="4000" b="1" dirty="0">
                <a:solidFill>
                  <a:schemeClr val="bg1"/>
                </a:solidFill>
                <a:latin typeface="Times New Roman" pitchFamily="18" charset="0"/>
                <a:cs typeface="Times New Roman" pitchFamily="18" charset="0"/>
              </a:rPr>
              <a:t>.</a:t>
            </a:r>
            <a:endParaRPr lang="en-US" sz="2800" dirty="0">
              <a:solidFill>
                <a:schemeClr val="bg1"/>
              </a:solidFill>
            </a:endParaRPr>
          </a:p>
        </p:txBody>
      </p:sp>
    </p:spTree>
    <p:extLst>
      <p:ext uri="{BB962C8B-B14F-4D97-AF65-F5344CB8AC3E}">
        <p14:creationId xmlns:p14="http://schemas.microsoft.com/office/powerpoint/2010/main" val="179246079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B2D1-FA8E-408B-A47E-B056BCDA6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768">
            <a:off x="4773268" y="3039682"/>
            <a:ext cx="1960588" cy="173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07000C1A-ABCA-4309-A0B7-B30C01DC8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96466">
            <a:off x="6435320" y="431649"/>
            <a:ext cx="2150080" cy="1974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9226E65-7B11-4121-8ABA-9659CD79C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713" y="329462"/>
            <a:ext cx="2416478" cy="1824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516352" y="2751095"/>
            <a:ext cx="3172625"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ĐỌC DIỄN CẢM</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704462489"/>
      </p:ext>
    </p:extLst>
  </p:cSld>
  <p:clrMapOvr>
    <a:masterClrMapping/>
  </p:clrMapOvr>
  <mc:AlternateContent xmlns:mc="http://schemas.openxmlformats.org/markup-compatibility/2006">
    <mc:Choice xmlns:p14="http://schemas.microsoft.com/office/powerpoint/2010/main" Requires="p14">
      <p:transition spd="slow" p14:dur="1600" advTm="3000">
        <p14:prism isInverted="1"/>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14A8A-8227-4729-9167-382342CEB1CE}"/>
              </a:ext>
            </a:extLst>
          </p:cNvPr>
          <p:cNvSpPr/>
          <p:nvPr/>
        </p:nvSpPr>
        <p:spPr>
          <a:xfrm>
            <a:off x="0" y="0"/>
            <a:ext cx="9144000" cy="5183960"/>
          </a:xfrm>
          <a:prstGeom prst="rect">
            <a:avLst/>
          </a:prstGeom>
          <a:solidFill>
            <a:srgbClr val="FFFFFF">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2" name="Text Box 6">
            <a:extLst>
              <a:ext uri="{FF2B5EF4-FFF2-40B4-BE49-F238E27FC236}">
                <a16:creationId xmlns:a16="http://schemas.microsoft.com/office/drawing/2014/main" id="{428817C7-A81A-4D53-B298-6D2BD0A52DDC}"/>
              </a:ext>
            </a:extLst>
          </p:cNvPr>
          <p:cNvSpPr txBox="1">
            <a:spLocks noChangeArrowheads="1"/>
          </p:cNvSpPr>
          <p:nvPr/>
        </p:nvSpPr>
        <p:spPr bwMode="auto">
          <a:xfrm>
            <a:off x="-67340" y="85060"/>
            <a:ext cx="9278679" cy="523220"/>
          </a:xfrm>
          <a:prstGeom prst="rect">
            <a:avLst/>
          </a:prstGeom>
          <a:noFill/>
          <a:ln w="9525" algn="ctr">
            <a:noFill/>
            <a:miter lim="800000"/>
            <a:headEnd/>
            <a:tailEnd/>
          </a:ln>
          <a:effectLst/>
        </p:spPr>
        <p:txBody>
          <a:bodyPr wrap="square">
            <a:spAutoFit/>
          </a:bodyPr>
          <a:lstStyle/>
          <a:p>
            <a:pPr algn="ctr">
              <a:spcBef>
                <a:spcPct val="50000"/>
              </a:spcBef>
              <a:defRPr/>
            </a:pPr>
            <a:r>
              <a:rPr lang="en-US" sz="2800" b="1" dirty="0">
                <a:solidFill>
                  <a:schemeClr val="accent2">
                    <a:lumMod val="75000"/>
                  </a:schemeClr>
                </a:solidFill>
                <a:effectLst>
                  <a:outerShdw blurRad="38100" dist="38100" dir="2700000" algn="tl">
                    <a:srgbClr val="C0C0C0"/>
                  </a:outerShdw>
                </a:effectLst>
                <a:latin typeface="#9Slide03 AmpleSoft Bold" panose="02000000000000000000" pitchFamily="2" charset="0"/>
                <a:cs typeface="Arial" charset="0"/>
              </a:rPr>
              <a:t>(</a:t>
            </a:r>
            <a:r>
              <a:rPr lang="vi-VN" sz="2800" b="1" dirty="0">
                <a:solidFill>
                  <a:schemeClr val="accent2">
                    <a:lumMod val="75000"/>
                  </a:schemeClr>
                </a:solidFill>
                <a:latin typeface="#9Slide03 AmpleSoft Bold" panose="02000000000000000000" pitchFamily="2" charset="0"/>
                <a:cs typeface="Arial" charset="0"/>
              </a:rPr>
              <a:t>Đoạn này đọc với giọng chậm rãi, nhẹ nhàng, tình cảm )</a:t>
            </a:r>
          </a:p>
        </p:txBody>
      </p:sp>
      <p:sp>
        <p:nvSpPr>
          <p:cNvPr id="3" name="Rectangle 9">
            <a:extLst>
              <a:ext uri="{FF2B5EF4-FFF2-40B4-BE49-F238E27FC236}">
                <a16:creationId xmlns:a16="http://schemas.microsoft.com/office/drawing/2014/main" id="{753F1F46-D915-436C-8991-ABDF99E98700}"/>
              </a:ext>
            </a:extLst>
          </p:cNvPr>
          <p:cNvSpPr>
            <a:spLocks noChangeArrowheads="1"/>
          </p:cNvSpPr>
          <p:nvPr/>
        </p:nvSpPr>
        <p:spPr bwMode="auto">
          <a:xfrm>
            <a:off x="304800" y="852078"/>
            <a:ext cx="8534400" cy="4343400"/>
          </a:xfrm>
          <a:prstGeom prst="rect">
            <a:avLst/>
          </a:prstGeom>
          <a:noFill/>
          <a:ln w="28575">
            <a:solidFill>
              <a:srgbClr val="ED7D31"/>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a:solidFill>
                  <a:srgbClr val="CC00CC"/>
                </a:solidFill>
                <a:latin typeface="Times New Roman" panose="02020603050405020304" pitchFamily="18" charset="0"/>
                <a:cs typeface="Arial" panose="020B0604020202020204" pitchFamily="34" charset="0"/>
              </a:defRPr>
            </a:lvl1pPr>
            <a:lvl2pPr marL="742950" indent="-285750">
              <a:defRPr sz="2800">
                <a:solidFill>
                  <a:srgbClr val="CC00CC"/>
                </a:solidFill>
                <a:latin typeface="Times New Roman" panose="02020603050405020304" pitchFamily="18" charset="0"/>
                <a:cs typeface="Arial" panose="020B0604020202020204" pitchFamily="34" charset="0"/>
              </a:defRPr>
            </a:lvl2pPr>
            <a:lvl3pPr marL="1143000" indent="-228600">
              <a:defRPr sz="2800">
                <a:solidFill>
                  <a:srgbClr val="CC00CC"/>
                </a:solidFill>
                <a:latin typeface="Times New Roman" panose="02020603050405020304" pitchFamily="18" charset="0"/>
                <a:cs typeface="Arial" panose="020B0604020202020204" pitchFamily="34" charset="0"/>
              </a:defRPr>
            </a:lvl3pPr>
            <a:lvl4pPr marL="1600200" indent="-228600">
              <a:defRPr sz="2800">
                <a:solidFill>
                  <a:srgbClr val="CC00CC"/>
                </a:solidFill>
                <a:latin typeface="Times New Roman" panose="02020603050405020304" pitchFamily="18" charset="0"/>
                <a:cs typeface="Arial" panose="020B0604020202020204" pitchFamily="34" charset="0"/>
              </a:defRPr>
            </a:lvl4pPr>
            <a:lvl5pPr marL="2057400" indent="-228600">
              <a:defRPr sz="2800">
                <a:solidFill>
                  <a:srgbClr val="CC00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9pPr>
          </a:lstStyle>
          <a:p>
            <a:pPr algn="just">
              <a:spcBef>
                <a:spcPct val="20000"/>
              </a:spcBef>
            </a:pPr>
            <a:r>
              <a:rPr lang="en-US" altLang="en-US" sz="2400" dirty="0">
                <a:solidFill>
                  <a:prstClr val="black"/>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Ôi</a:t>
            </a:r>
            <a:r>
              <a:rPr lang="en-US" altLang="en-US" sz="3400" b="1" dirty="0">
                <a:solidFill>
                  <a:srgbClr val="FF0000"/>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chao </a:t>
            </a:r>
            <a:r>
              <a:rPr lang="vi-VN" altLang="en-US" sz="3400" b="1" dirty="0">
                <a:solidFill>
                  <a:schemeClr val="tx1"/>
                </a:solidFill>
                <a:latin typeface="#9Slide03 AmpleSoft Bold" panose="02000000000000000000" pitchFamily="2" charset="0"/>
              </a:rPr>
              <a:t>! Chú chuồn chuồn nước  mới đẹp làm sao ! Màu vàng trên lưng chú </a:t>
            </a:r>
            <a:r>
              <a:rPr lang="vi-VN" altLang="en-US" sz="3400" b="1" dirty="0">
                <a:solidFill>
                  <a:srgbClr val="FF0000"/>
                </a:solidFill>
                <a:latin typeface="#9Slide03 AmpleSoft Bold" panose="02000000000000000000" pitchFamily="2" charset="0"/>
              </a:rPr>
              <a:t>lấp lánh</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Bốn cái cánh </a:t>
            </a:r>
            <a:r>
              <a:rPr lang="vi-VN" altLang="en-US" sz="3400" b="1" dirty="0">
                <a:solidFill>
                  <a:srgbClr val="FF0000"/>
                </a:solidFill>
                <a:latin typeface="#9Slide03 AmpleSoft Bold" panose="02000000000000000000" pitchFamily="2" charset="0"/>
              </a:rPr>
              <a:t>mỏng như giấy bóng</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Cái đầu tròn  và hai con mắt</a:t>
            </a:r>
            <a:r>
              <a:rPr lang="vi-VN" altLang="en-US" sz="3400" b="1" dirty="0">
                <a:solidFill>
                  <a:srgbClr val="0000CC"/>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long lanh</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như thuỷ tinh. Thân chú nhỏ và </a:t>
            </a:r>
            <a:r>
              <a:rPr lang="vi-VN" altLang="en-US" sz="3400" b="1" dirty="0">
                <a:solidFill>
                  <a:srgbClr val="FF0000"/>
                </a:solidFill>
                <a:latin typeface="#9Slide03 AmpleSoft Bold" panose="02000000000000000000" pitchFamily="2" charset="0"/>
              </a:rPr>
              <a:t>thon vàng</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như màu vàng của nắng mùa thu. Chú đậu trên một cành lộc vừng ngả dài trên mặt hồ. Bốn cánh khẽ</a:t>
            </a:r>
            <a:r>
              <a:rPr lang="vi-VN" altLang="en-US" sz="3400" b="1" dirty="0">
                <a:solidFill>
                  <a:srgbClr val="0000CC"/>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rung rung</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như đang còn phân vân.</a:t>
            </a:r>
          </a:p>
        </p:txBody>
      </p:sp>
    </p:spTree>
    <p:extLst>
      <p:ext uri="{BB962C8B-B14F-4D97-AF65-F5344CB8AC3E}">
        <p14:creationId xmlns:p14="http://schemas.microsoft.com/office/powerpoint/2010/main" val="289877843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800"/>
                            </p:stCondLst>
                            <p:childTnLst>
                              <p:par>
                                <p:cTn id="11" presetID="8"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2" name="矩形 1"/>
          <p:cNvSpPr/>
          <p:nvPr/>
        </p:nvSpPr>
        <p:spPr>
          <a:xfrm>
            <a:off x="2634424" y="1848475"/>
            <a:ext cx="3642344" cy="1446550"/>
          </a:xfrm>
          <a:prstGeom prst="rect">
            <a:avLst/>
          </a:prstGeom>
        </p:spPr>
        <p:txBody>
          <a:bodyPr wrap="none">
            <a:spAutoFit/>
          </a:bodyPr>
          <a:lstStyle/>
          <a:p>
            <a:pPr lvl="0"/>
            <a:r>
              <a:rPr lang="vi-VN" altLang="zh-CN" sz="8800" b="1" dirty="0">
                <a:solidFill>
                  <a:srgbClr val="FFC000">
                    <a:lumMod val="20000"/>
                    <a:lumOff val="80000"/>
                  </a:srgbClr>
                </a:solidFill>
                <a:latin typeface="#9Slide03 Sympathique Alt" panose="02000506000000020002" pitchFamily="2" charset="0"/>
                <a:cs typeface="+mn-ea"/>
                <a:sym typeface="+mn-lt"/>
              </a:rPr>
              <a:t>Củng Cố</a:t>
            </a:r>
            <a:endParaRPr lang="zh-CN" altLang="en-US" sz="8800" b="1" dirty="0">
              <a:solidFill>
                <a:srgbClr val="FFC000">
                  <a:lumMod val="20000"/>
                  <a:lumOff val="80000"/>
                </a:srgbClr>
              </a:solidFill>
              <a:latin typeface="#9Slide03 Sympathique Alt" panose="02000506000000020002" pitchFamily="2" charset="0"/>
              <a:cs typeface="+mn-ea"/>
              <a:sym typeface="+mn-lt"/>
            </a:endParaRPr>
          </a:p>
        </p:txBody>
      </p:sp>
      <p:sp>
        <p:nvSpPr>
          <p:cNvPr id="3" name="矩形 2"/>
          <p:cNvSpPr/>
          <p:nvPr/>
        </p:nvSpPr>
        <p:spPr>
          <a:xfrm>
            <a:off x="4164491" y="1072538"/>
            <a:ext cx="470000" cy="707886"/>
          </a:xfrm>
          <a:prstGeom prst="rect">
            <a:avLst/>
          </a:prstGeom>
        </p:spPr>
        <p:txBody>
          <a:bodyPr wrap="none">
            <a:spAutoFit/>
          </a:bodyPr>
          <a:lstStyle/>
          <a:p>
            <a:r>
              <a:rPr lang="vi-VN" altLang="zh-CN" sz="4000" b="1" dirty="0">
                <a:solidFill>
                  <a:schemeClr val="accent4">
                    <a:lumMod val="20000"/>
                    <a:lumOff val="80000"/>
                  </a:schemeClr>
                </a:solidFill>
                <a:cs typeface="+mn-ea"/>
                <a:sym typeface="+mn-lt"/>
              </a:rPr>
              <a:t>3</a:t>
            </a:r>
            <a:endParaRPr lang="zh-CN" altLang="en-US" sz="3600" dirty="0">
              <a:cs typeface="+mn-ea"/>
              <a:sym typeface="+mn-lt"/>
            </a:endParaRPr>
          </a:p>
        </p:txBody>
      </p:sp>
      <p:pic>
        <p:nvPicPr>
          <p:cNvPr id="4" name="Picture 3">
            <a:extLst>
              <a:ext uri="{FF2B5EF4-FFF2-40B4-BE49-F238E27FC236}">
                <a16:creationId xmlns:a16="http://schemas.microsoft.com/office/drawing/2014/main" id="{449268D4-E938-4781-AF78-396F162805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029737" y="474923"/>
            <a:ext cx="1907219" cy="1668817"/>
          </a:xfrm>
          <a:prstGeom prst="rect">
            <a:avLst/>
          </a:prstGeom>
        </p:spPr>
      </p:pic>
    </p:spTree>
    <p:extLst>
      <p:ext uri="{BB962C8B-B14F-4D97-AF65-F5344CB8AC3E}">
        <p14:creationId xmlns:p14="http://schemas.microsoft.com/office/powerpoint/2010/main" val="253349279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1000"/>
                                  </p:stCondLst>
                                  <p:iterate type="lt">
                                    <p:tmPct val="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4" presetClass="emph" presetSubtype="0" fill="hold" grpId="1" nodeType="withEffect">
                                  <p:stCondLst>
                                    <p:cond delay="1500"/>
                                  </p:stCondLst>
                                  <p:iterate type="lt">
                                    <p:tmPct val="10000"/>
                                  </p:iterate>
                                  <p:childTnLst>
                                    <p:animMotion origin="layout" path="M -2.77778E-6 0 L -2.77778E-6 -0.07222 " pathEditMode="relative" rAng="0" ptsTypes="AA">
                                      <p:cBhvr>
                                        <p:cTn id="17" dur="250" accel="50000" decel="50000" autoRev="1" fill="hold">
                                          <p:stCondLst>
                                            <p:cond delay="0"/>
                                          </p:stCondLst>
                                        </p:cTn>
                                        <p:tgtEl>
                                          <p:spTgt spid="2"/>
                                        </p:tgtEl>
                                        <p:attrNameLst>
                                          <p:attrName>ppt_x</p:attrName>
                                          <p:attrName>ppt_y</p:attrName>
                                        </p:attrNameLst>
                                      </p:cBhvr>
                                      <p:rCtr x="0" y="-3611"/>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rot="223997">
            <a:off x="4604628" y="1514292"/>
            <a:ext cx="3849385" cy="1127653"/>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bg2"/>
                </a:solidFill>
                <a:latin typeface="#9Slide03 AmpleSoft Bold" panose="02000000000000000000" pitchFamily="2" charset="0"/>
                <a:cs typeface="Times New Roman" pitchFamily="18" charset="0"/>
              </a:rPr>
              <a:t>Chuồn</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chuồn</a:t>
            </a:r>
            <a:r>
              <a:rPr lang="en-US" sz="1800" b="1" dirty="0">
                <a:solidFill>
                  <a:schemeClr val="bg2"/>
                </a:solidFill>
                <a:latin typeface="#9Slide03 AmpleSoft Bold" panose="02000000000000000000" pitchFamily="2" charset="0"/>
                <a:cs typeface="Times New Roman" pitchFamily="18" charset="0"/>
              </a:rPr>
              <a:t> bay </a:t>
            </a:r>
            <a:r>
              <a:rPr lang="en-US" sz="1800" b="1" dirty="0" err="1">
                <a:solidFill>
                  <a:schemeClr val="bg2"/>
                </a:solidFill>
                <a:latin typeface="#9Slide03 AmpleSoft Bold" panose="02000000000000000000" pitchFamily="2" charset="0"/>
                <a:cs typeface="Times New Roman" pitchFamily="18" charset="0"/>
              </a:rPr>
              <a:t>thấp</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thì</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mưa</a:t>
            </a:r>
            <a:r>
              <a:rPr lang="en-US" sz="1800" b="1" dirty="0">
                <a:solidFill>
                  <a:schemeClr val="bg2"/>
                </a:solidFill>
                <a:latin typeface="#9Slide03 AmpleSoft Bold" panose="02000000000000000000" pitchFamily="2" charset="0"/>
                <a:cs typeface="Times New Roman" pitchFamily="18" charset="0"/>
              </a:rPr>
              <a:t>,</a:t>
            </a:r>
          </a:p>
          <a:p>
            <a:pPr algn="ctr"/>
            <a:r>
              <a:rPr lang="en-US" sz="1800" b="1" dirty="0">
                <a:solidFill>
                  <a:schemeClr val="bg2"/>
                </a:solidFill>
                <a:latin typeface="#9Slide03 AmpleSoft Bold" panose="02000000000000000000" pitchFamily="2" charset="0"/>
                <a:cs typeface="Times New Roman" pitchFamily="18" charset="0"/>
              </a:rPr>
              <a:t>  Bay </a:t>
            </a:r>
            <a:r>
              <a:rPr lang="en-US" sz="1800" b="1" dirty="0" err="1">
                <a:solidFill>
                  <a:schemeClr val="bg2"/>
                </a:solidFill>
                <a:latin typeface="#9Slide03 AmpleSoft Bold" panose="02000000000000000000" pitchFamily="2" charset="0"/>
                <a:cs typeface="Times New Roman" pitchFamily="18" charset="0"/>
              </a:rPr>
              <a:t>cao</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thì</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nắng</a:t>
            </a:r>
            <a:r>
              <a:rPr lang="en-US" sz="1800" b="1" dirty="0">
                <a:solidFill>
                  <a:schemeClr val="bg2"/>
                </a:solidFill>
                <a:latin typeface="#9Slide03 AmpleSoft Bold" panose="02000000000000000000" pitchFamily="2" charset="0"/>
                <a:cs typeface="Times New Roman" pitchFamily="18" charset="0"/>
              </a:rPr>
              <a:t>, bay </a:t>
            </a:r>
            <a:r>
              <a:rPr lang="en-US" sz="1800" b="1" dirty="0" err="1">
                <a:solidFill>
                  <a:schemeClr val="bg2"/>
                </a:solidFill>
                <a:latin typeface="#9Slide03 AmpleSoft Bold" panose="02000000000000000000" pitchFamily="2" charset="0"/>
                <a:cs typeface="Times New Roman" pitchFamily="18" charset="0"/>
              </a:rPr>
              <a:t>vừa</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thì</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râm</a:t>
            </a:r>
            <a:r>
              <a:rPr lang="en-US" sz="1800" b="1" dirty="0">
                <a:solidFill>
                  <a:schemeClr val="bg2"/>
                </a:solidFill>
                <a:latin typeface="#9Slide03 AmpleSoft Bold" panose="02000000000000000000" pitchFamily="2" charset="0"/>
                <a:cs typeface="Times New Roman" pitchFamily="18" charset="0"/>
              </a:rPr>
              <a:t>.</a:t>
            </a:r>
            <a:endParaRPr lang="en-US" sz="1800" dirty="0">
              <a:solidFill>
                <a:schemeClr val="bg2"/>
              </a:solidFill>
              <a:latin typeface="#9Slide03 AmpleSoft Bold" panose="02000000000000000000" pitchFamily="2" charset="0"/>
              <a:cs typeface="Times New Roman" pitchFamily="18" charset="0"/>
            </a:endParaRPr>
          </a:p>
          <a:p>
            <a:pPr algn="ctr"/>
            <a:endParaRPr lang="zh-CN" altLang="en-US" sz="1600" dirty="0">
              <a:solidFill>
                <a:schemeClr val="bg2"/>
              </a:solidFill>
              <a:latin typeface="#9Slide03 AmpleSoft Bold" panose="02000000000000000000" pitchFamily="2" charset="0"/>
              <a:cs typeface="+mn-ea"/>
              <a:sym typeface="+mn-lt"/>
            </a:endParaRPr>
          </a:p>
        </p:txBody>
      </p:sp>
      <p:sp>
        <p:nvSpPr>
          <p:cNvPr id="6" name="圆角矩形 5"/>
          <p:cNvSpPr/>
          <p:nvPr/>
        </p:nvSpPr>
        <p:spPr>
          <a:xfrm rot="455530">
            <a:off x="4821656" y="3123040"/>
            <a:ext cx="3023637" cy="872704"/>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latin typeface="#9Slide03 AmpleSoft Bold" panose="02000000000000000000" pitchFamily="2" charset="0"/>
                <a:cs typeface="Times New Roman" pitchFamily="18" charset="0"/>
              </a:rPr>
              <a:t>Tháng</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bảy</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heo</a:t>
            </a:r>
            <a:r>
              <a:rPr lang="en-US" sz="2000" b="1" dirty="0">
                <a:solidFill>
                  <a:schemeClr val="bg2"/>
                </a:solidFill>
                <a:latin typeface="#9Slide03 AmpleSoft Bold" panose="02000000000000000000" pitchFamily="2" charset="0"/>
                <a:cs typeface="Times New Roman" pitchFamily="18" charset="0"/>
              </a:rPr>
              <a:t> may,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bay </a:t>
            </a:r>
            <a:r>
              <a:rPr lang="en-US" sz="2000" b="1" dirty="0" err="1">
                <a:solidFill>
                  <a:schemeClr val="bg2"/>
                </a:solidFill>
                <a:latin typeface="#9Slide03 AmpleSoft Bold" panose="02000000000000000000" pitchFamily="2" charset="0"/>
                <a:cs typeface="Times New Roman" pitchFamily="18" charset="0"/>
              </a:rPr>
              <a:t>thì</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bão</a:t>
            </a:r>
            <a:r>
              <a:rPr lang="en-US" sz="2000" b="1" dirty="0">
                <a:solidFill>
                  <a:schemeClr val="bg2"/>
                </a:solidFill>
                <a:latin typeface="#9Slide03 AmpleSoft Bold" panose="02000000000000000000" pitchFamily="2" charset="0"/>
                <a:cs typeface="Times New Roman" pitchFamily="18" charset="0"/>
              </a:rPr>
              <a:t>.</a:t>
            </a:r>
            <a:endParaRPr lang="zh-CN" altLang="en-US" sz="1800" dirty="0">
              <a:solidFill>
                <a:schemeClr val="bg2"/>
              </a:solidFill>
              <a:latin typeface="#9Slide03 AmpleSoft Bold" panose="02000000000000000000" pitchFamily="2" charset="0"/>
              <a:cs typeface="+mn-ea"/>
              <a:sym typeface="+mn-lt"/>
            </a:endParaRPr>
          </a:p>
        </p:txBody>
      </p:sp>
      <p:sp>
        <p:nvSpPr>
          <p:cNvPr id="4" name="圆角矩形 3"/>
          <p:cNvSpPr/>
          <p:nvPr/>
        </p:nvSpPr>
        <p:spPr>
          <a:xfrm>
            <a:off x="1080438" y="1554654"/>
            <a:ext cx="2779460" cy="953528"/>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cắn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rốn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bốn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ngày</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biết</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bơi</a:t>
            </a:r>
            <a:r>
              <a:rPr lang="en-US" sz="2000" b="1" dirty="0">
                <a:solidFill>
                  <a:schemeClr val="bg2"/>
                </a:solidFill>
                <a:latin typeface="#9Slide03 AmpleSoft Bold" panose="02000000000000000000" pitchFamily="2" charset="0"/>
                <a:cs typeface="Times New Roman" pitchFamily="18" charset="0"/>
              </a:rPr>
              <a:t>.</a:t>
            </a:r>
            <a:endParaRPr lang="zh-CN" altLang="en-US" sz="1800" dirty="0">
              <a:solidFill>
                <a:schemeClr val="bg2"/>
              </a:solidFill>
              <a:latin typeface="#9Slide03 AmpleSoft Bold" panose="02000000000000000000" pitchFamily="2" charset="0"/>
              <a:cs typeface="+mn-ea"/>
              <a:sym typeface="+mn-lt"/>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125" y="4444817"/>
            <a:ext cx="329839" cy="311068"/>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921" y="2942430"/>
            <a:ext cx="344264" cy="292991"/>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5" y="619272"/>
            <a:ext cx="294710" cy="242937"/>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582" y="4444817"/>
            <a:ext cx="329839" cy="311068"/>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124" y="4453855"/>
            <a:ext cx="344264" cy="292991"/>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43" y="2031418"/>
            <a:ext cx="294710" cy="242937"/>
          </a:xfrm>
          <a:prstGeom prst="rect">
            <a:avLst/>
          </a:prstGeom>
        </p:spPr>
      </p:pic>
      <p:sp>
        <p:nvSpPr>
          <p:cNvPr id="17" name="TextBox 16">
            <a:extLst>
              <a:ext uri="{FF2B5EF4-FFF2-40B4-BE49-F238E27FC236}">
                <a16:creationId xmlns:a16="http://schemas.microsoft.com/office/drawing/2014/main" id="{C66F1417-59D8-4E60-9181-E0B21230F8ED}"/>
              </a:ext>
            </a:extLst>
          </p:cNvPr>
          <p:cNvSpPr txBox="1"/>
          <p:nvPr/>
        </p:nvSpPr>
        <p:spPr>
          <a:xfrm>
            <a:off x="1340964" y="299056"/>
            <a:ext cx="5873815" cy="954107"/>
          </a:xfrm>
          <a:prstGeom prst="rect">
            <a:avLst/>
          </a:prstGeom>
          <a:noFill/>
        </p:spPr>
        <p:txBody>
          <a:bodyPr wrap="square" rtlCol="0">
            <a:spAutoFit/>
          </a:bodyPr>
          <a:lstStyle/>
          <a:p>
            <a:pPr algn="ctr"/>
            <a:r>
              <a:rPr lang="vi-VN" sz="2800" b="1" dirty="0">
                <a:solidFill>
                  <a:schemeClr val="bg2"/>
                </a:solidFill>
                <a:latin typeface="SVN-Whimsy" panose="02040603050506020204" pitchFamily="18" charset="0"/>
              </a:rPr>
              <a:t>NHỮNG CÂU CA DAO TỤC NGỮ HAY VỀ CHUỒN CHUỒN</a:t>
            </a:r>
            <a:endParaRPr lang="en-US" sz="2800" b="1" dirty="0">
              <a:solidFill>
                <a:schemeClr val="bg2"/>
              </a:solidFill>
              <a:latin typeface="SVN-Whimsy" panose="02040603050506020204" pitchFamily="18" charset="0"/>
            </a:endParaRPr>
          </a:p>
        </p:txBody>
      </p:sp>
      <p:sp>
        <p:nvSpPr>
          <p:cNvPr id="19" name="圆角矩形 5">
            <a:extLst>
              <a:ext uri="{FF2B5EF4-FFF2-40B4-BE49-F238E27FC236}">
                <a16:creationId xmlns:a16="http://schemas.microsoft.com/office/drawing/2014/main" id="{A26DD4C8-EC56-4F04-9F5D-84ECF018FC3D}"/>
              </a:ext>
            </a:extLst>
          </p:cNvPr>
          <p:cNvSpPr/>
          <p:nvPr/>
        </p:nvSpPr>
        <p:spPr>
          <a:xfrm rot="21162399">
            <a:off x="291398" y="3245090"/>
            <a:ext cx="4158220" cy="1017874"/>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có</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cánh</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thì</a:t>
            </a:r>
            <a:r>
              <a:rPr lang="en-US" sz="2000" b="1" dirty="0">
                <a:solidFill>
                  <a:schemeClr val="bg2"/>
                </a:solidFill>
                <a:latin typeface="#9Slide03 AmpleSoft Bold" panose="02000000000000000000" pitchFamily="2" charset="0"/>
                <a:cs typeface="Times New Roman" pitchFamily="18" charset="0"/>
              </a:rPr>
              <a:t> bay                                                             </a:t>
            </a:r>
            <a:r>
              <a:rPr lang="en-US" sz="2000" b="1" dirty="0" err="1">
                <a:solidFill>
                  <a:schemeClr val="bg2"/>
                </a:solidFill>
                <a:latin typeface="#9Slide03 AmpleSoft Bold" panose="02000000000000000000" pitchFamily="2" charset="0"/>
                <a:cs typeface="Times New Roman" pitchFamily="18" charset="0"/>
              </a:rPr>
              <a:t>Có</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thằng</a:t>
            </a:r>
            <a:r>
              <a:rPr lang="en-US" sz="2000" b="1" dirty="0">
                <a:solidFill>
                  <a:schemeClr val="bg2"/>
                </a:solidFill>
                <a:latin typeface="#9Slide03 AmpleSoft Bold" panose="02000000000000000000" pitchFamily="2" charset="0"/>
                <a:cs typeface="Times New Roman" pitchFamily="18" charset="0"/>
              </a:rPr>
              <a:t> cu </a:t>
            </a:r>
            <a:r>
              <a:rPr lang="en-US" sz="2000" b="1" dirty="0" err="1">
                <a:solidFill>
                  <a:schemeClr val="bg2"/>
                </a:solidFill>
                <a:latin typeface="#9Slide03 AmpleSoft Bold" panose="02000000000000000000" pitchFamily="2" charset="0"/>
                <a:cs typeface="Times New Roman" pitchFamily="18" charset="0"/>
              </a:rPr>
              <a:t>Tí</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thò</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tay</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bắt</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a:t>
            </a:r>
            <a:endParaRPr lang="zh-CN" altLang="en-US" sz="1800" dirty="0">
              <a:solidFill>
                <a:schemeClr val="bg2"/>
              </a:solidFill>
              <a:latin typeface="#9Slide03 AmpleSoft Bold" panose="02000000000000000000" pitchFamily="2" charset="0"/>
              <a:cs typeface="+mn-ea"/>
              <a:sym typeface="+mn-lt"/>
            </a:endParaRPr>
          </a:p>
        </p:txBody>
      </p:sp>
      <p:pic>
        <p:nvPicPr>
          <p:cNvPr id="20" name="图片 25">
            <a:extLst>
              <a:ext uri="{FF2B5EF4-FFF2-40B4-BE49-F238E27FC236}">
                <a16:creationId xmlns:a16="http://schemas.microsoft.com/office/drawing/2014/main" id="{08374222-534B-435D-89DA-5E580E343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3702">
            <a:off x="3987358" y="2276947"/>
            <a:ext cx="294710" cy="242937"/>
          </a:xfrm>
          <a:prstGeom prst="rect">
            <a:avLst/>
          </a:prstGeom>
        </p:spPr>
      </p:pic>
    </p:spTree>
    <p:extLst>
      <p:ext uri="{BB962C8B-B14F-4D97-AF65-F5344CB8AC3E}">
        <p14:creationId xmlns:p14="http://schemas.microsoft.com/office/powerpoint/2010/main" val="198123669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360"/>
                                          </p:val>
                                        </p:tav>
                                        <p:tav tm="100000">
                                          <p:val>
                                            <p:fltVal val="0"/>
                                          </p:val>
                                        </p:tav>
                                      </p:tavLst>
                                    </p:anim>
                                    <p:animEffect transition="in" filter="fade">
                                      <p:cBhvr>
                                        <p:cTn id="15" dur="1000"/>
                                        <p:tgtEl>
                                          <p:spTgt spid="4"/>
                                        </p:tgtEl>
                                      </p:cBhvr>
                                    </p:animEffect>
                                  </p:childTnLst>
                                </p:cTn>
                              </p:par>
                              <p:par>
                                <p:cTn id="16" presetID="12" presetClass="entr" presetSubtype="2" fill="hold" grpId="1"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ppt_x</p:attrName>
                                        </p:attrNameLst>
                                      </p:cBhvr>
                                      <p:tavLst>
                                        <p:tav tm="0">
                                          <p:val>
                                            <p:strVal val="#ppt_x+#ppt_w*1.125000"/>
                                          </p:val>
                                        </p:tav>
                                        <p:tav tm="100000">
                                          <p:val>
                                            <p:strVal val="#ppt_x"/>
                                          </p:val>
                                        </p:tav>
                                      </p:tavLst>
                                    </p:anim>
                                    <p:animEffect transition="in" filter="wipe(left)">
                                      <p:cBhvr>
                                        <p:cTn id="19" dur="1000"/>
                                        <p:tgtEl>
                                          <p:spTgt spid="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360"/>
                                          </p:val>
                                        </p:tav>
                                        <p:tav tm="100000">
                                          <p:val>
                                            <p:fltVal val="0"/>
                                          </p:val>
                                        </p:tav>
                                      </p:tavLst>
                                    </p:anim>
                                    <p:animEffect transition="in" filter="fade">
                                      <p:cBhvr>
                                        <p:cTn id="25" dur="1000"/>
                                        <p:tgtEl>
                                          <p:spTgt spid="10"/>
                                        </p:tgtEl>
                                      </p:cBhvr>
                                    </p:animEffect>
                                  </p:childTnLst>
                                </p:cTn>
                              </p:par>
                              <p:par>
                                <p:cTn id="26" presetID="12" presetClass="entr" presetSubtype="8" fill="hold" grpId="1"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p:tgtEl>
                                          <p:spTgt spid="10"/>
                                        </p:tgtEl>
                                        <p:attrNameLst>
                                          <p:attrName>ppt_x</p:attrName>
                                        </p:attrNameLst>
                                      </p:cBhvr>
                                      <p:tavLst>
                                        <p:tav tm="0">
                                          <p:val>
                                            <p:strVal val="#ppt_x-#ppt_w*1.125000"/>
                                          </p:val>
                                        </p:tav>
                                        <p:tav tm="100000">
                                          <p:val>
                                            <p:strVal val="#ppt_x"/>
                                          </p:val>
                                        </p:tav>
                                      </p:tavLst>
                                    </p:anim>
                                    <p:animEffect transition="in" filter="wipe(right)">
                                      <p:cBhvr>
                                        <p:cTn id="29" dur="1000"/>
                                        <p:tgtEl>
                                          <p:spTgt spid="1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360"/>
                                          </p:val>
                                        </p:tav>
                                        <p:tav tm="100000">
                                          <p:val>
                                            <p:fltVal val="0"/>
                                          </p:val>
                                        </p:tav>
                                      </p:tavLst>
                                    </p:anim>
                                    <p:animEffect transition="in" filter="fade">
                                      <p:cBhvr>
                                        <p:cTn id="35" dur="1000"/>
                                        <p:tgtEl>
                                          <p:spTgt spid="6"/>
                                        </p:tgtEl>
                                      </p:cBhvr>
                                    </p:animEffect>
                                  </p:childTnLst>
                                </p:cTn>
                              </p:par>
                              <p:par>
                                <p:cTn id="36" presetID="12" presetClass="entr" presetSubtype="2" fill="hold" grpId="1"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p:tgtEl>
                                          <p:spTgt spid="6"/>
                                        </p:tgtEl>
                                        <p:attrNameLst>
                                          <p:attrName>ppt_x</p:attrName>
                                        </p:attrNameLst>
                                      </p:cBhvr>
                                      <p:tavLst>
                                        <p:tav tm="0">
                                          <p:val>
                                            <p:strVal val="#ppt_x+#ppt_w*1.125000"/>
                                          </p:val>
                                        </p:tav>
                                        <p:tav tm="100000">
                                          <p:val>
                                            <p:strVal val="#ppt_x"/>
                                          </p:val>
                                        </p:tav>
                                      </p:tavLst>
                                    </p:anim>
                                    <p:animEffect transition="in" filter="wipe(left)">
                                      <p:cBhvr>
                                        <p:cTn id="39" dur="1000"/>
                                        <p:tgtEl>
                                          <p:spTgt spid="6"/>
                                        </p:tgtEl>
                                      </p:cBhvr>
                                    </p:animEffect>
                                  </p:childTnLst>
                                </p:cTn>
                              </p:par>
                            </p:childTnLst>
                          </p:cTn>
                        </p:par>
                        <p:par>
                          <p:cTn id="40" fill="hold">
                            <p:stCondLst>
                              <p:cond delay="1000"/>
                            </p:stCondLst>
                            <p:childTnLst>
                              <p:par>
                                <p:cTn id="41" presetID="2" presetClass="entr" presetSubtype="1"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ppt_x"/>
                                          </p:val>
                                        </p:tav>
                                        <p:tav tm="100000">
                                          <p:val>
                                            <p:strVal val="#ppt_x"/>
                                          </p:val>
                                        </p:tav>
                                      </p:tavLst>
                                    </p:anim>
                                    <p:anim calcmode="lin" valueType="num">
                                      <p:cBhvr additive="base">
                                        <p:cTn id="44" dur="1000" fill="hold"/>
                                        <p:tgtEl>
                                          <p:spTgt spid="2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ppt_x"/>
                                          </p:val>
                                        </p:tav>
                                        <p:tav tm="100000">
                                          <p:val>
                                            <p:strVal val="#ppt_x"/>
                                          </p:val>
                                        </p:tav>
                                      </p:tavLst>
                                    </p:anim>
                                    <p:anim calcmode="lin" valueType="num">
                                      <p:cBhvr additive="base">
                                        <p:cTn id="48" dur="1000" fill="hold"/>
                                        <p:tgtEl>
                                          <p:spTgt spid="23"/>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25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1000" fill="hold"/>
                                        <p:tgtEl>
                                          <p:spTgt spid="26"/>
                                        </p:tgtEl>
                                        <p:attrNameLst>
                                          <p:attrName>ppt_x</p:attrName>
                                        </p:attrNameLst>
                                      </p:cBhvr>
                                      <p:tavLst>
                                        <p:tav tm="0">
                                          <p:val>
                                            <p:strVal val="#ppt_x"/>
                                          </p:val>
                                        </p:tav>
                                        <p:tav tm="100000">
                                          <p:val>
                                            <p:strVal val="#ppt_x"/>
                                          </p:val>
                                        </p:tav>
                                      </p:tavLst>
                                    </p:anim>
                                    <p:anim calcmode="lin" valueType="num">
                                      <p:cBhvr additive="base">
                                        <p:cTn id="52" dur="10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ppt_x"/>
                                          </p:val>
                                        </p:tav>
                                        <p:tav tm="100000">
                                          <p:val>
                                            <p:strVal val="#ppt_x"/>
                                          </p:val>
                                        </p:tav>
                                      </p:tavLst>
                                    </p:anim>
                                    <p:anim calcmode="lin" valueType="num">
                                      <p:cBhvr additive="base">
                                        <p:cTn id="56" dur="10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1000" fill="hold"/>
                                        <p:tgtEl>
                                          <p:spTgt spid="25"/>
                                        </p:tgtEl>
                                        <p:attrNameLst>
                                          <p:attrName>ppt_x</p:attrName>
                                        </p:attrNameLst>
                                      </p:cBhvr>
                                      <p:tavLst>
                                        <p:tav tm="0">
                                          <p:val>
                                            <p:strVal val="#ppt_x"/>
                                          </p:val>
                                        </p:tav>
                                        <p:tav tm="100000">
                                          <p:val>
                                            <p:strVal val="#ppt_x"/>
                                          </p:val>
                                        </p:tav>
                                      </p:tavLst>
                                    </p:anim>
                                    <p:anim calcmode="lin" valueType="num">
                                      <p:cBhvr additive="base">
                                        <p:cTn id="60" dur="10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25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1000" fill="hold"/>
                                        <p:tgtEl>
                                          <p:spTgt spid="24"/>
                                        </p:tgtEl>
                                        <p:attrNameLst>
                                          <p:attrName>ppt_x</p:attrName>
                                        </p:attrNameLst>
                                      </p:cBhvr>
                                      <p:tavLst>
                                        <p:tav tm="0">
                                          <p:val>
                                            <p:strVal val="#ppt_x"/>
                                          </p:val>
                                        </p:tav>
                                        <p:tav tm="100000">
                                          <p:val>
                                            <p:strVal val="#ppt_x"/>
                                          </p:val>
                                        </p:tav>
                                      </p:tavLst>
                                    </p:anim>
                                    <p:anim calcmode="lin" valueType="num">
                                      <p:cBhvr additive="base">
                                        <p:cTn id="64" dur="1000" fill="hold"/>
                                        <p:tgtEl>
                                          <p:spTgt spid="24"/>
                                        </p:tgtEl>
                                        <p:attrNameLst>
                                          <p:attrName>ppt_y</p:attrName>
                                        </p:attrNameLst>
                                      </p:cBhvr>
                                      <p:tavLst>
                                        <p:tav tm="0">
                                          <p:val>
                                            <p:strVal val="0-#ppt_h/2"/>
                                          </p:val>
                                        </p:tav>
                                        <p:tav tm="100000">
                                          <p:val>
                                            <p:strVal val="#ppt_y"/>
                                          </p:val>
                                        </p:tav>
                                      </p:tavLst>
                                    </p:anim>
                                  </p:childTnLst>
                                </p:cTn>
                              </p:par>
                              <p:par>
                                <p:cTn id="65" presetID="8" presetClass="emph" presetSubtype="0" fill="hold" nodeType="withEffect">
                                  <p:stCondLst>
                                    <p:cond delay="0"/>
                                  </p:stCondLst>
                                  <p:childTnLst>
                                    <p:animRot by="21600000">
                                      <p:cBhvr>
                                        <p:cTn id="66" dur="1000" fill="hold"/>
                                        <p:tgtEl>
                                          <p:spTgt spid="22"/>
                                        </p:tgtEl>
                                        <p:attrNameLst>
                                          <p:attrName>r</p:attrName>
                                        </p:attrNameLst>
                                      </p:cBhvr>
                                    </p:animRot>
                                  </p:childTnLst>
                                </p:cTn>
                              </p:par>
                              <p:par>
                                <p:cTn id="67" presetID="8" presetClass="emph" presetSubtype="0" fill="hold" nodeType="withEffect">
                                  <p:stCondLst>
                                    <p:cond delay="250"/>
                                  </p:stCondLst>
                                  <p:childTnLst>
                                    <p:animRot by="21600000">
                                      <p:cBhvr>
                                        <p:cTn id="68" dur="1000" fill="hold"/>
                                        <p:tgtEl>
                                          <p:spTgt spid="23"/>
                                        </p:tgtEl>
                                        <p:attrNameLst>
                                          <p:attrName>r</p:attrName>
                                        </p:attrNameLst>
                                      </p:cBhvr>
                                    </p:animRot>
                                  </p:childTnLst>
                                </p:cTn>
                              </p:par>
                              <p:par>
                                <p:cTn id="69" presetID="8" presetClass="emph" presetSubtype="0" fill="hold" nodeType="withEffect">
                                  <p:stCondLst>
                                    <p:cond delay="250"/>
                                  </p:stCondLst>
                                  <p:childTnLst>
                                    <p:animRot by="21600000">
                                      <p:cBhvr>
                                        <p:cTn id="70" dur="1000" fill="hold"/>
                                        <p:tgtEl>
                                          <p:spTgt spid="26"/>
                                        </p:tgtEl>
                                        <p:attrNameLst>
                                          <p:attrName>r</p:attrName>
                                        </p:attrNameLst>
                                      </p:cBhvr>
                                    </p:animRot>
                                  </p:childTnLst>
                                </p:cTn>
                              </p:par>
                              <p:par>
                                <p:cTn id="71" presetID="8" presetClass="emph" presetSubtype="0" fill="hold" nodeType="withEffect">
                                  <p:stCondLst>
                                    <p:cond delay="0"/>
                                  </p:stCondLst>
                                  <p:childTnLst>
                                    <p:animRot by="21600000">
                                      <p:cBhvr>
                                        <p:cTn id="72" dur="1000" fill="hold"/>
                                        <p:tgtEl>
                                          <p:spTgt spid="21"/>
                                        </p:tgtEl>
                                        <p:attrNameLst>
                                          <p:attrName>r</p:attrName>
                                        </p:attrNameLst>
                                      </p:cBhvr>
                                    </p:animRot>
                                  </p:childTnLst>
                                </p:cTn>
                              </p:par>
                              <p:par>
                                <p:cTn id="73" presetID="8" presetClass="emph" presetSubtype="0" fill="hold" nodeType="withEffect">
                                  <p:stCondLst>
                                    <p:cond delay="0"/>
                                  </p:stCondLst>
                                  <p:childTnLst>
                                    <p:animRot by="21600000">
                                      <p:cBhvr>
                                        <p:cTn id="74" dur="1000" fill="hold"/>
                                        <p:tgtEl>
                                          <p:spTgt spid="25"/>
                                        </p:tgtEl>
                                        <p:attrNameLst>
                                          <p:attrName>r</p:attrName>
                                        </p:attrNameLst>
                                      </p:cBhvr>
                                    </p:animRot>
                                  </p:childTnLst>
                                </p:cTn>
                              </p:par>
                              <p:par>
                                <p:cTn id="75" presetID="8" presetClass="emph" presetSubtype="0" fill="hold" nodeType="withEffect">
                                  <p:stCondLst>
                                    <p:cond delay="250"/>
                                  </p:stCondLst>
                                  <p:childTnLst>
                                    <p:animRot by="21600000">
                                      <p:cBhvr>
                                        <p:cTn id="76" dur="1000" fill="hold"/>
                                        <p:tgtEl>
                                          <p:spTgt spid="24"/>
                                        </p:tgtEl>
                                        <p:attrNameLst>
                                          <p:attrName>r</p:attrName>
                                        </p:attrNameLst>
                                      </p:cBhvr>
                                    </p:animRot>
                                  </p:childTnLst>
                                </p:cTn>
                              </p:par>
                              <p:par>
                                <p:cTn id="77" presetID="49" presetClass="entr" presetSubtype="0" decel="10000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0" fill="hold"/>
                                        <p:tgtEl>
                                          <p:spTgt spid="19"/>
                                        </p:tgtEl>
                                        <p:attrNameLst>
                                          <p:attrName>ppt_w</p:attrName>
                                        </p:attrNameLst>
                                      </p:cBhvr>
                                      <p:tavLst>
                                        <p:tav tm="0">
                                          <p:val>
                                            <p:fltVal val="0"/>
                                          </p:val>
                                        </p:tav>
                                        <p:tav tm="100000">
                                          <p:val>
                                            <p:strVal val="#ppt_w"/>
                                          </p:val>
                                        </p:tav>
                                      </p:tavLst>
                                    </p:anim>
                                    <p:anim calcmode="lin" valueType="num">
                                      <p:cBhvr>
                                        <p:cTn id="80" dur="1000" fill="hold"/>
                                        <p:tgtEl>
                                          <p:spTgt spid="19"/>
                                        </p:tgtEl>
                                        <p:attrNameLst>
                                          <p:attrName>ppt_h</p:attrName>
                                        </p:attrNameLst>
                                      </p:cBhvr>
                                      <p:tavLst>
                                        <p:tav tm="0">
                                          <p:val>
                                            <p:fltVal val="0"/>
                                          </p:val>
                                        </p:tav>
                                        <p:tav tm="100000">
                                          <p:val>
                                            <p:strVal val="#ppt_h"/>
                                          </p:val>
                                        </p:tav>
                                      </p:tavLst>
                                    </p:anim>
                                    <p:anim calcmode="lin" valueType="num">
                                      <p:cBhvr>
                                        <p:cTn id="81" dur="1000" fill="hold"/>
                                        <p:tgtEl>
                                          <p:spTgt spid="19"/>
                                        </p:tgtEl>
                                        <p:attrNameLst>
                                          <p:attrName>style.rotation</p:attrName>
                                        </p:attrNameLst>
                                      </p:cBhvr>
                                      <p:tavLst>
                                        <p:tav tm="0">
                                          <p:val>
                                            <p:fltVal val="360"/>
                                          </p:val>
                                        </p:tav>
                                        <p:tav tm="100000">
                                          <p:val>
                                            <p:fltVal val="0"/>
                                          </p:val>
                                        </p:tav>
                                      </p:tavLst>
                                    </p:anim>
                                    <p:animEffect transition="in" filter="fade">
                                      <p:cBhvr>
                                        <p:cTn id="82" dur="1000"/>
                                        <p:tgtEl>
                                          <p:spTgt spid="19"/>
                                        </p:tgtEl>
                                      </p:cBhvr>
                                    </p:animEffect>
                                  </p:childTnLst>
                                </p:cTn>
                              </p:par>
                              <p:par>
                                <p:cTn id="83" presetID="12" presetClass="entr" presetSubtype="2" fill="hold" grpId="1"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1000"/>
                                        <p:tgtEl>
                                          <p:spTgt spid="19"/>
                                        </p:tgtEl>
                                        <p:attrNameLst>
                                          <p:attrName>ppt_x</p:attrName>
                                        </p:attrNameLst>
                                      </p:cBhvr>
                                      <p:tavLst>
                                        <p:tav tm="0">
                                          <p:val>
                                            <p:strVal val="#ppt_x+#ppt_w*1.125000"/>
                                          </p:val>
                                        </p:tav>
                                        <p:tav tm="100000">
                                          <p:val>
                                            <p:strVal val="#ppt_x"/>
                                          </p:val>
                                        </p:tav>
                                      </p:tavLst>
                                    </p:anim>
                                    <p:animEffect transition="in" filter="wipe(left)">
                                      <p:cBhvr>
                                        <p:cTn id="86" dur="1000"/>
                                        <p:tgtEl>
                                          <p:spTgt spid="19"/>
                                        </p:tgtEl>
                                      </p:cBhvr>
                                    </p:animEffect>
                                  </p:childTnLst>
                                </p:cTn>
                              </p:par>
                              <p:par>
                                <p:cTn id="87" presetID="2" presetClass="entr" presetSubtype="1" fill="hold" nodeType="withEffect">
                                  <p:stCondLst>
                                    <p:cond delay="25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1000" fill="hold"/>
                                        <p:tgtEl>
                                          <p:spTgt spid="20"/>
                                        </p:tgtEl>
                                        <p:attrNameLst>
                                          <p:attrName>ppt_x</p:attrName>
                                        </p:attrNameLst>
                                      </p:cBhvr>
                                      <p:tavLst>
                                        <p:tav tm="0">
                                          <p:val>
                                            <p:strVal val="#ppt_x"/>
                                          </p:val>
                                        </p:tav>
                                        <p:tav tm="100000">
                                          <p:val>
                                            <p:strVal val="#ppt_x"/>
                                          </p:val>
                                        </p:tav>
                                      </p:tavLst>
                                    </p:anim>
                                    <p:anim calcmode="lin" valueType="num">
                                      <p:cBhvr additive="base">
                                        <p:cTn id="90" dur="1000" fill="hold"/>
                                        <p:tgtEl>
                                          <p:spTgt spid="20"/>
                                        </p:tgtEl>
                                        <p:attrNameLst>
                                          <p:attrName>ppt_y</p:attrName>
                                        </p:attrNameLst>
                                      </p:cBhvr>
                                      <p:tavLst>
                                        <p:tav tm="0">
                                          <p:val>
                                            <p:strVal val="0-#ppt_h/2"/>
                                          </p:val>
                                        </p:tav>
                                        <p:tav tm="100000">
                                          <p:val>
                                            <p:strVal val="#ppt_y"/>
                                          </p:val>
                                        </p:tav>
                                      </p:tavLst>
                                    </p:anim>
                                  </p:childTnLst>
                                </p:cTn>
                              </p:par>
                              <p:par>
                                <p:cTn id="91" presetID="8" presetClass="emph" presetSubtype="0" fill="hold" nodeType="withEffect">
                                  <p:stCondLst>
                                    <p:cond delay="250"/>
                                  </p:stCondLst>
                                  <p:childTnLst>
                                    <p:animRot by="21600000">
                                      <p:cBhvr>
                                        <p:cTn id="92"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4" grpId="0" animBg="1"/>
      <p:bldP spid="4" grpId="1" animBg="1"/>
      <p:bldP spid="17" grpId="0"/>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2" name="矩形 1"/>
          <p:cNvSpPr/>
          <p:nvPr/>
        </p:nvSpPr>
        <p:spPr>
          <a:xfrm>
            <a:off x="2634424" y="1848475"/>
            <a:ext cx="3275256" cy="1446550"/>
          </a:xfrm>
          <a:prstGeom prst="rect">
            <a:avLst/>
          </a:prstGeom>
        </p:spPr>
        <p:txBody>
          <a:bodyPr wrap="none">
            <a:spAutoFit/>
          </a:bodyPr>
          <a:lstStyle/>
          <a:p>
            <a:pPr lvl="0"/>
            <a:r>
              <a:rPr lang="vi-VN" altLang="zh-CN" sz="8800" b="1" dirty="0">
                <a:solidFill>
                  <a:srgbClr val="FFC000">
                    <a:lumMod val="20000"/>
                    <a:lumOff val="80000"/>
                  </a:srgbClr>
                </a:solidFill>
                <a:latin typeface="#9Slide03 Sympathique Alt" panose="02000506000000020002" pitchFamily="2" charset="0"/>
                <a:cs typeface="+mn-ea"/>
                <a:sym typeface="+mn-lt"/>
              </a:rPr>
              <a:t>Khởi động</a:t>
            </a:r>
            <a:endParaRPr lang="zh-CN" altLang="en-US" sz="8800" b="1" dirty="0">
              <a:solidFill>
                <a:srgbClr val="FFC000">
                  <a:lumMod val="20000"/>
                  <a:lumOff val="80000"/>
                </a:srgbClr>
              </a:solidFill>
              <a:latin typeface="#9Slide03 Sympathique Alt" panose="02000506000000020002" pitchFamily="2" charset="0"/>
              <a:cs typeface="+mn-ea"/>
              <a:sym typeface="+mn-lt"/>
            </a:endParaRPr>
          </a:p>
        </p:txBody>
      </p:sp>
      <p:sp>
        <p:nvSpPr>
          <p:cNvPr id="3" name="矩形 2"/>
          <p:cNvSpPr/>
          <p:nvPr/>
        </p:nvSpPr>
        <p:spPr>
          <a:xfrm>
            <a:off x="4164491" y="1072538"/>
            <a:ext cx="470000" cy="707886"/>
          </a:xfrm>
          <a:prstGeom prst="rect">
            <a:avLst/>
          </a:prstGeom>
        </p:spPr>
        <p:txBody>
          <a:bodyPr wrap="none">
            <a:spAutoFit/>
          </a:bodyPr>
          <a:lstStyle/>
          <a:p>
            <a:r>
              <a:rPr lang="en-US" altLang="zh-CN" sz="4000" b="1" dirty="0">
                <a:solidFill>
                  <a:schemeClr val="accent4">
                    <a:lumMod val="20000"/>
                    <a:lumOff val="80000"/>
                  </a:schemeClr>
                </a:solidFill>
                <a:cs typeface="+mn-ea"/>
                <a:sym typeface="+mn-lt"/>
              </a:rPr>
              <a:t>1</a:t>
            </a:r>
            <a:endParaRPr lang="zh-CN" altLang="en-US" sz="3600" dirty="0">
              <a:cs typeface="+mn-ea"/>
              <a:sym typeface="+mn-lt"/>
            </a:endParaRPr>
          </a:p>
        </p:txBody>
      </p:sp>
      <p:pic>
        <p:nvPicPr>
          <p:cNvPr id="4" name="Picture 3">
            <a:extLst>
              <a:ext uri="{FF2B5EF4-FFF2-40B4-BE49-F238E27FC236}">
                <a16:creationId xmlns:a16="http://schemas.microsoft.com/office/drawing/2014/main" id="{449268D4-E938-4781-AF78-396F162805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029737" y="474923"/>
            <a:ext cx="1907219" cy="1668817"/>
          </a:xfrm>
          <a:prstGeom prst="rect">
            <a:avLst/>
          </a:prstGeom>
        </p:spPr>
      </p:pic>
    </p:spTree>
    <p:extLst>
      <p:ext uri="{BB962C8B-B14F-4D97-AF65-F5344CB8AC3E}">
        <p14:creationId xmlns:p14="http://schemas.microsoft.com/office/powerpoint/2010/main" val="387644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1000"/>
                                  </p:stCondLst>
                                  <p:iterate type="lt">
                                    <p:tmPct val="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4" presetClass="emph" presetSubtype="0" fill="hold" grpId="1" nodeType="withEffect">
                                  <p:stCondLst>
                                    <p:cond delay="1500"/>
                                  </p:stCondLst>
                                  <p:iterate type="lt">
                                    <p:tmPct val="10000"/>
                                  </p:iterate>
                                  <p:childTnLst>
                                    <p:animMotion origin="layout" path="M 2.5E-6 0 L 2.5E-6 -0.07222 " pathEditMode="relative" rAng="0" ptsTypes="AA">
                                      <p:cBhvr>
                                        <p:cTn id="17" dur="250" accel="50000" decel="50000" autoRev="1" fill="hold">
                                          <p:stCondLst>
                                            <p:cond delay="0"/>
                                          </p:stCondLst>
                                        </p:cTn>
                                        <p:tgtEl>
                                          <p:spTgt spid="2"/>
                                        </p:tgtEl>
                                        <p:attrNameLst>
                                          <p:attrName>ppt_x</p:attrName>
                                          <p:attrName>ppt_y</p:attrName>
                                        </p:attrNameLst>
                                      </p:cBhvr>
                                      <p:rCtr x="0" y="-3611"/>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475515" y="924911"/>
            <a:ext cx="2490952" cy="2312468"/>
            <a:chOff x="5475515" y="924911"/>
            <a:chExt cx="2490952" cy="2312468"/>
          </a:xfrm>
        </p:grpSpPr>
        <p:cxnSp>
          <p:nvCxnSpPr>
            <p:cNvPr id="5" name="直接连接符 4"/>
            <p:cNvCxnSpPr>
              <a:endCxn id="3"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rot="19567200">
            <a:off x="1801180" y="1527991"/>
            <a:ext cx="2490952" cy="2312468"/>
            <a:chOff x="5475515" y="924911"/>
            <a:chExt cx="2490952" cy="2312468"/>
          </a:xfrm>
        </p:grpSpPr>
        <p:cxnSp>
          <p:nvCxnSpPr>
            <p:cNvPr id="18" name="直接连接符 17"/>
            <p:cNvCxnSpPr>
              <a:endCxn id="21"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1"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任意多边形 21"/>
          <p:cNvSpPr/>
          <p:nvPr/>
        </p:nvSpPr>
        <p:spPr>
          <a:xfrm rot="3754032">
            <a:off x="1757574" y="137839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任意多边形 22"/>
          <p:cNvSpPr/>
          <p:nvPr/>
        </p:nvSpPr>
        <p:spPr>
          <a:xfrm rot="7038076">
            <a:off x="4436143" y="19292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任意多边形 23"/>
          <p:cNvSpPr/>
          <p:nvPr/>
        </p:nvSpPr>
        <p:spPr>
          <a:xfrm rot="6625259">
            <a:off x="4497580" y="3662657"/>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任意多边形 24"/>
          <p:cNvSpPr/>
          <p:nvPr/>
        </p:nvSpPr>
        <p:spPr>
          <a:xfrm rot="3864609">
            <a:off x="1683188" y="348504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25"/>
          <p:cNvSpPr/>
          <p:nvPr/>
        </p:nvSpPr>
        <p:spPr>
          <a:xfrm rot="9136623">
            <a:off x="7711686" y="3779338"/>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26"/>
          <p:cNvSpPr/>
          <p:nvPr/>
        </p:nvSpPr>
        <p:spPr>
          <a:xfrm rot="6571236">
            <a:off x="6005521" y="350035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任意多边形 27"/>
          <p:cNvSpPr/>
          <p:nvPr/>
        </p:nvSpPr>
        <p:spPr>
          <a:xfrm rot="2064508">
            <a:off x="5140609" y="3356242"/>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任意多边形 28"/>
          <p:cNvSpPr/>
          <p:nvPr/>
        </p:nvSpPr>
        <p:spPr>
          <a:xfrm rot="5708901">
            <a:off x="6084519" y="88801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30"/>
          <p:cNvSpPr/>
          <p:nvPr/>
        </p:nvSpPr>
        <p:spPr>
          <a:xfrm rot="20642084">
            <a:off x="2084057" y="2517974"/>
            <a:ext cx="2279216" cy="954107"/>
          </a:xfrm>
          <a:prstGeom prst="rect">
            <a:avLst/>
          </a:prstGeom>
        </p:spPr>
        <p:txBody>
          <a:bodyPr wrap="square">
            <a:spAutoFit/>
          </a:bodyPr>
          <a:lstStyle/>
          <a:p>
            <a:pPr algn="ctr"/>
            <a:r>
              <a:rPr lang="vi-VN" altLang="zh-CN" sz="2800" b="1" dirty="0">
                <a:solidFill>
                  <a:schemeClr val="accent4">
                    <a:lumMod val="20000"/>
                    <a:lumOff val="80000"/>
                  </a:schemeClr>
                </a:solidFill>
                <a:latin typeface="#9Slide04 SFU Fenice Bold" panose="00000700000000000000" pitchFamily="2" charset="0"/>
                <a:cs typeface="+mn-ea"/>
                <a:sym typeface="+mn-lt"/>
              </a:rPr>
              <a:t>Học thuộc nội dung bài</a:t>
            </a:r>
            <a:endParaRPr lang="zh-CN" altLang="en-US" sz="2400" b="1" dirty="0">
              <a:solidFill>
                <a:schemeClr val="accent4">
                  <a:lumMod val="20000"/>
                  <a:lumOff val="80000"/>
                </a:schemeClr>
              </a:solidFill>
              <a:latin typeface="#9Slide04 SFU Fenice Bold" panose="00000700000000000000" pitchFamily="2" charset="0"/>
              <a:cs typeface="+mn-ea"/>
              <a:sym typeface="+mn-lt"/>
            </a:endParaRPr>
          </a:p>
        </p:txBody>
      </p:sp>
      <p:sp>
        <p:nvSpPr>
          <p:cNvPr id="33" name="矩形 32"/>
          <p:cNvSpPr/>
          <p:nvPr/>
        </p:nvSpPr>
        <p:spPr>
          <a:xfrm rot="1051288">
            <a:off x="5807441" y="1611132"/>
            <a:ext cx="1911459" cy="1384995"/>
          </a:xfrm>
          <a:prstGeom prst="rect">
            <a:avLst/>
          </a:prstGeom>
        </p:spPr>
        <p:txBody>
          <a:bodyPr wrap="square">
            <a:spAutoFit/>
          </a:bodyPr>
          <a:lstStyle/>
          <a:p>
            <a:pPr algn="ctr"/>
            <a:r>
              <a:rPr lang="vi-VN" altLang="zh-CN" sz="2800" b="1" dirty="0">
                <a:solidFill>
                  <a:prstClr val="white"/>
                </a:solidFill>
                <a:latin typeface="#9Slide04 SFU Fenice Bold" panose="00000700000000000000" pitchFamily="2" charset="0"/>
                <a:cs typeface="+mn-ea"/>
                <a:sym typeface="+mn-lt"/>
              </a:rPr>
              <a:t>Chuẩn bị bài tiếp theo</a:t>
            </a:r>
            <a:endParaRPr lang="zh-CN" altLang="en-US" sz="2400" b="1" dirty="0">
              <a:latin typeface="#9Slide04 SFU Fenice Bold" panose="00000700000000000000" pitchFamily="2" charset="0"/>
              <a:cs typeface="+mn-ea"/>
              <a:sym typeface="+mn-lt"/>
            </a:endParaRPr>
          </a:p>
        </p:txBody>
      </p:sp>
    </p:spTree>
    <p:extLst>
      <p:ext uri="{BB962C8B-B14F-4D97-AF65-F5344CB8AC3E}">
        <p14:creationId xmlns:p14="http://schemas.microsoft.com/office/powerpoint/2010/main" val="21670695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5000"/>
                                  </p:iterate>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925"/>
                            </p:stCondLst>
                            <p:childTnLst>
                              <p:par>
                                <p:cTn id="22" presetID="53" presetClass="entr" presetSubtype="16" fill="hold" grpId="0" nodeType="afterEffect">
                                  <p:stCondLst>
                                    <p:cond delay="0"/>
                                  </p:stCondLst>
                                  <p:iterate type="lt">
                                    <p:tmPct val="5000"/>
                                  </p:iterate>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850"/>
                            </p:stCondLst>
                            <p:childTnLst>
                              <p:par>
                                <p:cTn id="28" presetID="47"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2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1"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79" y="3933371"/>
            <a:ext cx="827372" cy="103532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0" name="图片 9"/>
          <p:cNvPicPr>
            <a:picLocks noChangeAspect="1"/>
          </p:cNvPicPr>
          <p:nvPr/>
        </p:nvPicPr>
        <p:blipFill rotWithShape="1">
          <a:blip r:embed="rId11"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11" name="图片 10"/>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12" name="图片 11"/>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14"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810" y="1721530"/>
            <a:ext cx="583480" cy="54222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25" name="图片 24"/>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29" name="图片 28"/>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30" name="图片 29"/>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32" name="图片 31"/>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33" name="图片 32"/>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34" name="任意多边形 33"/>
          <p:cNvSpPr/>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36" name="图片 35"/>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37" name="图片 36"/>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pic>
        <p:nvPicPr>
          <p:cNvPr id="38" name="图片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7314" y="4139823"/>
            <a:ext cx="1540589" cy="1056553"/>
          </a:xfrm>
          <a:prstGeom prst="rect">
            <a:avLst/>
          </a:prstGeom>
        </p:spPr>
      </p:pic>
      <p:grpSp>
        <p:nvGrpSpPr>
          <p:cNvPr id="39" name="组合 38"/>
          <p:cNvGrpSpPr/>
          <p:nvPr/>
        </p:nvGrpSpPr>
        <p:grpSpPr>
          <a:xfrm>
            <a:off x="1822230" y="1088456"/>
            <a:ext cx="5196599" cy="1986217"/>
            <a:chOff x="1285667" y="461979"/>
            <a:chExt cx="6526134" cy="3241723"/>
          </a:xfrm>
        </p:grpSpPr>
        <p:sp>
          <p:nvSpPr>
            <p:cNvPr id="40"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任意多边形 40"/>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4" name="文本框 43"/>
          <p:cNvSpPr txBox="1"/>
          <p:nvPr/>
        </p:nvSpPr>
        <p:spPr>
          <a:xfrm>
            <a:off x="2467302" y="1555510"/>
            <a:ext cx="4182555" cy="1107996"/>
          </a:xfrm>
          <a:prstGeom prst="rect">
            <a:avLst/>
          </a:prstGeom>
          <a:noFill/>
        </p:spPr>
        <p:txBody>
          <a:bodyPr wrap="none" rtlCol="0">
            <a:spAutoFit/>
          </a:bodyPr>
          <a:lstStyle/>
          <a:p>
            <a:r>
              <a:rPr lang="en-US" altLang="zh-CN" sz="6600" b="1" dirty="0">
                <a:solidFill>
                  <a:schemeClr val="accent4">
                    <a:lumMod val="20000"/>
                    <a:lumOff val="80000"/>
                  </a:schemeClr>
                </a:solidFill>
                <a:cs typeface="+mn-ea"/>
                <a:sym typeface="+mn-lt"/>
              </a:rPr>
              <a:t>TẠM BIỆT</a:t>
            </a:r>
            <a:endParaRPr lang="zh-CN" altLang="en-US" sz="6600" b="1" dirty="0">
              <a:solidFill>
                <a:schemeClr val="accent4">
                  <a:lumMod val="20000"/>
                  <a:lumOff val="80000"/>
                </a:schemeClr>
              </a:solidFill>
              <a:cs typeface="+mn-ea"/>
              <a:sym typeface="+mn-lt"/>
            </a:endParaRPr>
          </a:p>
        </p:txBody>
      </p:sp>
      <p:sp>
        <p:nvSpPr>
          <p:cNvPr id="45" name="任意多边形 44"/>
          <p:cNvSpPr/>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任意多边形 45"/>
          <p:cNvSpPr/>
          <p:nvPr/>
        </p:nvSpPr>
        <p:spPr>
          <a:xfrm rot="6561448">
            <a:off x="2345571" y="241074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任意多边形 48"/>
          <p:cNvSpPr/>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0" name="图片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spTree>
    <p:extLst>
      <p:ext uri="{BB962C8B-B14F-4D97-AF65-F5344CB8AC3E}">
        <p14:creationId xmlns:p14="http://schemas.microsoft.com/office/powerpoint/2010/main" val="4129367916"/>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66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46667"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2"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05556E-6 2.59259E-6 L 0.24098 -0.00278 " pathEditMode="relative" rAng="0" ptsTypes="AA">
                                      <p:cBhvr>
                                        <p:cTn id="39" dur="5000" fill="hold"/>
                                        <p:tgtEl>
                                          <p:spTgt spid="38"/>
                                        </p:tgtEl>
                                        <p:attrNameLst>
                                          <p:attrName>ppt_x</p:attrName>
                                          <p:attrName>ppt_y</p:attrName>
                                        </p:attrNameLst>
                                      </p:cBhvr>
                                      <p:rCtr x="12049" y="-154"/>
                                    </p:animMotion>
                                  </p:childTnLst>
                                </p:cTn>
                              </p:par>
                              <p:par>
                                <p:cTn id="40" presetID="0" presetClass="path" presetSubtype="0" accel="50000" decel="50000" fill="hold" nodeType="withEffect">
                                  <p:stCondLst>
                                    <p:cond delay="0"/>
                                  </p:stCondLst>
                                  <p:childTnLst>
                                    <p:animMotion origin="layout" path="M -4.72222E-6 -2.09877E-6 L -0.25243 -0.00339 " pathEditMode="relative" rAng="0" ptsTypes="AA">
                                      <p:cBhvr>
                                        <p:cTn id="41" dur="5000" fill="hold"/>
                                        <p:tgtEl>
                                          <p:spTgt spid="4"/>
                                        </p:tgtEl>
                                        <p:attrNameLst>
                                          <p:attrName>ppt_x</p:attrName>
                                          <p:attrName>ppt_y</p:attrName>
                                        </p:attrNameLst>
                                      </p:cBhvr>
                                      <p:rCtr x="-12622" y="-185"/>
                                    </p:animMotion>
                                  </p:childTnLst>
                                </p:cTn>
                              </p:par>
                              <p:par>
                                <p:cTn id="42" presetID="49" presetClass="entr" presetSubtype="0" decel="10000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360"/>
                                          </p:val>
                                        </p:tav>
                                        <p:tav tm="100000">
                                          <p:val>
                                            <p:fltVal val="0"/>
                                          </p:val>
                                        </p:tav>
                                      </p:tavLst>
                                    </p:anim>
                                    <p:animEffect transition="in" filter="fade">
                                      <p:cBhvr>
                                        <p:cTn id="47" dur="1000"/>
                                        <p:tgtEl>
                                          <p:spTgt spid="10"/>
                                        </p:tgtEl>
                                      </p:cBhvr>
                                    </p:animEffect>
                                  </p:childTnLst>
                                </p:cTn>
                              </p:par>
                              <p:par>
                                <p:cTn id="48" presetID="49" presetClass="entr" presetSubtype="0" decel="100000" fill="hold" nodeType="withEffect">
                                  <p:stCondLst>
                                    <p:cond delay="1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360"/>
                                          </p:val>
                                        </p:tav>
                                        <p:tav tm="100000">
                                          <p:val>
                                            <p:fltVal val="0"/>
                                          </p:val>
                                        </p:tav>
                                      </p:tavLst>
                                    </p:anim>
                                    <p:animEffect transition="in" filter="fade">
                                      <p:cBhvr>
                                        <p:cTn id="53" dur="1000"/>
                                        <p:tgtEl>
                                          <p:spTgt spid="13"/>
                                        </p:tgtEl>
                                      </p:cBhvr>
                                    </p:animEffect>
                                  </p:childTnLst>
                                </p:cTn>
                              </p:par>
                              <p:par>
                                <p:cTn id="54" presetID="49" presetClass="entr" presetSubtype="0" decel="100000" fill="hold" nodeType="withEffect">
                                  <p:stCondLst>
                                    <p:cond delay="1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cTn>
                              </p:par>
                              <p:par>
                                <p:cTn id="60" presetID="49" presetClass="entr" presetSubtype="0" decel="100000" fill="hold" nodeType="withEffect">
                                  <p:stCondLst>
                                    <p:cond delay="150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000" fill="hold"/>
                                        <p:tgtEl>
                                          <p:spTgt spid="35"/>
                                        </p:tgtEl>
                                        <p:attrNameLst>
                                          <p:attrName>ppt_w</p:attrName>
                                        </p:attrNameLst>
                                      </p:cBhvr>
                                      <p:tavLst>
                                        <p:tav tm="0">
                                          <p:val>
                                            <p:fltVal val="0"/>
                                          </p:val>
                                        </p:tav>
                                        <p:tav tm="100000">
                                          <p:val>
                                            <p:strVal val="#ppt_w"/>
                                          </p:val>
                                        </p:tav>
                                      </p:tavLst>
                                    </p:anim>
                                    <p:anim calcmode="lin" valueType="num">
                                      <p:cBhvr>
                                        <p:cTn id="63" dur="1000" fill="hold"/>
                                        <p:tgtEl>
                                          <p:spTgt spid="35"/>
                                        </p:tgtEl>
                                        <p:attrNameLst>
                                          <p:attrName>ppt_h</p:attrName>
                                        </p:attrNameLst>
                                      </p:cBhvr>
                                      <p:tavLst>
                                        <p:tav tm="0">
                                          <p:val>
                                            <p:fltVal val="0"/>
                                          </p:val>
                                        </p:tav>
                                        <p:tav tm="100000">
                                          <p:val>
                                            <p:strVal val="#ppt_h"/>
                                          </p:val>
                                        </p:tav>
                                      </p:tavLst>
                                    </p:anim>
                                    <p:anim calcmode="lin" valueType="num">
                                      <p:cBhvr>
                                        <p:cTn id="64" dur="1000" fill="hold"/>
                                        <p:tgtEl>
                                          <p:spTgt spid="35"/>
                                        </p:tgtEl>
                                        <p:attrNameLst>
                                          <p:attrName>style.rotation</p:attrName>
                                        </p:attrNameLst>
                                      </p:cBhvr>
                                      <p:tavLst>
                                        <p:tav tm="0">
                                          <p:val>
                                            <p:fltVal val="360"/>
                                          </p:val>
                                        </p:tav>
                                        <p:tav tm="100000">
                                          <p:val>
                                            <p:fltVal val="0"/>
                                          </p:val>
                                        </p:tav>
                                      </p:tavLst>
                                    </p:anim>
                                    <p:animEffect transition="in" filter="fade">
                                      <p:cBhvr>
                                        <p:cTn id="65" dur="1000"/>
                                        <p:tgtEl>
                                          <p:spTgt spid="35"/>
                                        </p:tgtEl>
                                      </p:cBhvr>
                                    </p:animEffect>
                                  </p:childTnLst>
                                </p:cTn>
                              </p:par>
                              <p:par>
                                <p:cTn id="66" presetID="49" presetClass="entr" presetSubtype="0" decel="100000" fill="hold" nodeType="withEffect">
                                  <p:stCondLst>
                                    <p:cond delay="1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fltVal val="0"/>
                                          </p:val>
                                        </p:tav>
                                        <p:tav tm="100000">
                                          <p:val>
                                            <p:strVal val="#ppt_w"/>
                                          </p:val>
                                        </p:tav>
                                      </p:tavLst>
                                    </p:anim>
                                    <p:anim calcmode="lin" valueType="num">
                                      <p:cBhvr>
                                        <p:cTn id="69" dur="1000" fill="hold"/>
                                        <p:tgtEl>
                                          <p:spTgt spid="26"/>
                                        </p:tgtEl>
                                        <p:attrNameLst>
                                          <p:attrName>ppt_h</p:attrName>
                                        </p:attrNameLst>
                                      </p:cBhvr>
                                      <p:tavLst>
                                        <p:tav tm="0">
                                          <p:val>
                                            <p:fltVal val="0"/>
                                          </p:val>
                                        </p:tav>
                                        <p:tav tm="100000">
                                          <p:val>
                                            <p:strVal val="#ppt_h"/>
                                          </p:val>
                                        </p:tav>
                                      </p:tavLst>
                                    </p:anim>
                                    <p:anim calcmode="lin" valueType="num">
                                      <p:cBhvr>
                                        <p:cTn id="70" dur="1000" fill="hold"/>
                                        <p:tgtEl>
                                          <p:spTgt spid="26"/>
                                        </p:tgtEl>
                                        <p:attrNameLst>
                                          <p:attrName>style.rotation</p:attrName>
                                        </p:attrNameLst>
                                      </p:cBhvr>
                                      <p:tavLst>
                                        <p:tav tm="0">
                                          <p:val>
                                            <p:fltVal val="360"/>
                                          </p:val>
                                        </p:tav>
                                        <p:tav tm="100000">
                                          <p:val>
                                            <p:fltVal val="0"/>
                                          </p:val>
                                        </p:tav>
                                      </p:tavLst>
                                    </p:anim>
                                    <p:animEffect transition="in" filter="fade">
                                      <p:cBhvr>
                                        <p:cTn id="71" dur="1000"/>
                                        <p:tgtEl>
                                          <p:spTgt spid="26"/>
                                        </p:tgtEl>
                                      </p:cBhvr>
                                    </p:animEffect>
                                  </p:childTnLst>
                                </p:cTn>
                              </p:par>
                              <p:par>
                                <p:cTn id="72" presetID="49" presetClass="entr" presetSubtype="0" decel="100000" fill="hold" nodeType="withEffect">
                                  <p:stCondLst>
                                    <p:cond delay="1500"/>
                                  </p:stCondLst>
                                  <p:childTnLst>
                                    <p:set>
                                      <p:cBhvr>
                                        <p:cTn id="73" dur="1" fill="hold">
                                          <p:stCondLst>
                                            <p:cond delay="0"/>
                                          </p:stCondLst>
                                        </p:cTn>
                                        <p:tgtEl>
                                          <p:spTgt spid="30"/>
                                        </p:tgtEl>
                                        <p:attrNameLst>
                                          <p:attrName>style.visibility</p:attrName>
                                        </p:attrNameLst>
                                      </p:cBhvr>
                                      <p:to>
                                        <p:strVal val="visible"/>
                                      </p:to>
                                    </p:set>
                                    <p:anim calcmode="lin" valueType="num">
                                      <p:cBhvr>
                                        <p:cTn id="74" dur="1000" fill="hold"/>
                                        <p:tgtEl>
                                          <p:spTgt spid="30"/>
                                        </p:tgtEl>
                                        <p:attrNameLst>
                                          <p:attrName>ppt_w</p:attrName>
                                        </p:attrNameLst>
                                      </p:cBhvr>
                                      <p:tavLst>
                                        <p:tav tm="0">
                                          <p:val>
                                            <p:fltVal val="0"/>
                                          </p:val>
                                        </p:tav>
                                        <p:tav tm="100000">
                                          <p:val>
                                            <p:strVal val="#ppt_w"/>
                                          </p:val>
                                        </p:tav>
                                      </p:tavLst>
                                    </p:anim>
                                    <p:anim calcmode="lin" valueType="num">
                                      <p:cBhvr>
                                        <p:cTn id="75" dur="1000" fill="hold"/>
                                        <p:tgtEl>
                                          <p:spTgt spid="30"/>
                                        </p:tgtEl>
                                        <p:attrNameLst>
                                          <p:attrName>ppt_h</p:attrName>
                                        </p:attrNameLst>
                                      </p:cBhvr>
                                      <p:tavLst>
                                        <p:tav tm="0">
                                          <p:val>
                                            <p:fltVal val="0"/>
                                          </p:val>
                                        </p:tav>
                                        <p:tav tm="100000">
                                          <p:val>
                                            <p:strVal val="#ppt_h"/>
                                          </p:val>
                                        </p:tav>
                                      </p:tavLst>
                                    </p:anim>
                                    <p:anim calcmode="lin" valueType="num">
                                      <p:cBhvr>
                                        <p:cTn id="76" dur="1000" fill="hold"/>
                                        <p:tgtEl>
                                          <p:spTgt spid="30"/>
                                        </p:tgtEl>
                                        <p:attrNameLst>
                                          <p:attrName>style.rotation</p:attrName>
                                        </p:attrNameLst>
                                      </p:cBhvr>
                                      <p:tavLst>
                                        <p:tav tm="0">
                                          <p:val>
                                            <p:fltVal val="360"/>
                                          </p:val>
                                        </p:tav>
                                        <p:tav tm="100000">
                                          <p:val>
                                            <p:fltVal val="0"/>
                                          </p:val>
                                        </p:tav>
                                      </p:tavLst>
                                    </p:anim>
                                    <p:animEffect transition="in" filter="fade">
                                      <p:cBhvr>
                                        <p:cTn id="77" dur="1000"/>
                                        <p:tgtEl>
                                          <p:spTgt spid="30"/>
                                        </p:tgtEl>
                                      </p:cBhvr>
                                    </p:animEffect>
                                  </p:childTnLst>
                                </p:cTn>
                              </p:par>
                              <p:par>
                                <p:cTn id="78" presetID="49" presetClass="entr" presetSubtype="0" decel="100000" fill="hold" nodeType="withEffect">
                                  <p:stCondLst>
                                    <p:cond delay="15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fltVal val="0"/>
                                          </p:val>
                                        </p:tav>
                                        <p:tav tm="100000">
                                          <p:val>
                                            <p:strVal val="#ppt_w"/>
                                          </p:val>
                                        </p:tav>
                                      </p:tavLst>
                                    </p:anim>
                                    <p:anim calcmode="lin" valueType="num">
                                      <p:cBhvr>
                                        <p:cTn id="81" dur="1000" fill="hold"/>
                                        <p:tgtEl>
                                          <p:spTgt spid="28"/>
                                        </p:tgtEl>
                                        <p:attrNameLst>
                                          <p:attrName>ppt_h</p:attrName>
                                        </p:attrNameLst>
                                      </p:cBhvr>
                                      <p:tavLst>
                                        <p:tav tm="0">
                                          <p:val>
                                            <p:fltVal val="0"/>
                                          </p:val>
                                        </p:tav>
                                        <p:tav tm="100000">
                                          <p:val>
                                            <p:strVal val="#ppt_h"/>
                                          </p:val>
                                        </p:tav>
                                      </p:tavLst>
                                    </p:anim>
                                    <p:anim calcmode="lin" valueType="num">
                                      <p:cBhvr>
                                        <p:cTn id="82" dur="1000" fill="hold"/>
                                        <p:tgtEl>
                                          <p:spTgt spid="28"/>
                                        </p:tgtEl>
                                        <p:attrNameLst>
                                          <p:attrName>style.rotation</p:attrName>
                                        </p:attrNameLst>
                                      </p:cBhvr>
                                      <p:tavLst>
                                        <p:tav tm="0">
                                          <p:val>
                                            <p:fltVal val="360"/>
                                          </p:val>
                                        </p:tav>
                                        <p:tav tm="100000">
                                          <p:val>
                                            <p:fltVal val="0"/>
                                          </p:val>
                                        </p:tav>
                                      </p:tavLst>
                                    </p:anim>
                                    <p:animEffect transition="in" filter="fade">
                                      <p:cBhvr>
                                        <p:cTn id="83" dur="1000"/>
                                        <p:tgtEl>
                                          <p:spTgt spid="28"/>
                                        </p:tgtEl>
                                      </p:cBhvr>
                                    </p:animEffect>
                                  </p:childTnLst>
                                </p:cTn>
                              </p:par>
                              <p:par>
                                <p:cTn id="84" presetID="49" presetClass="entr" presetSubtype="0" decel="100000" fill="hold" nodeType="withEffect">
                                  <p:stCondLst>
                                    <p:cond delay="125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000" fill="hold"/>
                                        <p:tgtEl>
                                          <p:spTgt spid="32"/>
                                        </p:tgtEl>
                                        <p:attrNameLst>
                                          <p:attrName>ppt_w</p:attrName>
                                        </p:attrNameLst>
                                      </p:cBhvr>
                                      <p:tavLst>
                                        <p:tav tm="0">
                                          <p:val>
                                            <p:fltVal val="0"/>
                                          </p:val>
                                        </p:tav>
                                        <p:tav tm="100000">
                                          <p:val>
                                            <p:strVal val="#ppt_w"/>
                                          </p:val>
                                        </p:tav>
                                      </p:tavLst>
                                    </p:anim>
                                    <p:anim calcmode="lin" valueType="num">
                                      <p:cBhvr>
                                        <p:cTn id="87" dur="1000" fill="hold"/>
                                        <p:tgtEl>
                                          <p:spTgt spid="32"/>
                                        </p:tgtEl>
                                        <p:attrNameLst>
                                          <p:attrName>ppt_h</p:attrName>
                                        </p:attrNameLst>
                                      </p:cBhvr>
                                      <p:tavLst>
                                        <p:tav tm="0">
                                          <p:val>
                                            <p:fltVal val="0"/>
                                          </p:val>
                                        </p:tav>
                                        <p:tav tm="100000">
                                          <p:val>
                                            <p:strVal val="#ppt_h"/>
                                          </p:val>
                                        </p:tav>
                                      </p:tavLst>
                                    </p:anim>
                                    <p:anim calcmode="lin" valueType="num">
                                      <p:cBhvr>
                                        <p:cTn id="88" dur="1000" fill="hold"/>
                                        <p:tgtEl>
                                          <p:spTgt spid="32"/>
                                        </p:tgtEl>
                                        <p:attrNameLst>
                                          <p:attrName>style.rotation</p:attrName>
                                        </p:attrNameLst>
                                      </p:cBhvr>
                                      <p:tavLst>
                                        <p:tav tm="0">
                                          <p:val>
                                            <p:fltVal val="360"/>
                                          </p:val>
                                        </p:tav>
                                        <p:tav tm="100000">
                                          <p:val>
                                            <p:fltVal val="0"/>
                                          </p:val>
                                        </p:tav>
                                      </p:tavLst>
                                    </p:anim>
                                    <p:animEffect transition="in" filter="fade">
                                      <p:cBhvr>
                                        <p:cTn id="89" dur="1000"/>
                                        <p:tgtEl>
                                          <p:spTgt spid="32"/>
                                        </p:tgtEl>
                                      </p:cBhvr>
                                    </p:animEffect>
                                  </p:childTnLst>
                                </p:cTn>
                              </p:par>
                              <p:par>
                                <p:cTn id="90" presetID="49" presetClass="entr" presetSubtype="0" decel="100000" fill="hold" nodeType="withEffect">
                                  <p:stCondLst>
                                    <p:cond delay="1250"/>
                                  </p:stCondLst>
                                  <p:childTnLst>
                                    <p:set>
                                      <p:cBhvr>
                                        <p:cTn id="91" dur="1" fill="hold">
                                          <p:stCondLst>
                                            <p:cond delay="0"/>
                                          </p:stCondLst>
                                        </p:cTn>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fltVal val="0"/>
                                          </p:val>
                                        </p:tav>
                                        <p:tav tm="100000">
                                          <p:val>
                                            <p:strVal val="#ppt_w"/>
                                          </p:val>
                                        </p:tav>
                                      </p:tavLst>
                                    </p:anim>
                                    <p:anim calcmode="lin" valueType="num">
                                      <p:cBhvr>
                                        <p:cTn id="93" dur="1000" fill="hold"/>
                                        <p:tgtEl>
                                          <p:spTgt spid="29"/>
                                        </p:tgtEl>
                                        <p:attrNameLst>
                                          <p:attrName>ppt_h</p:attrName>
                                        </p:attrNameLst>
                                      </p:cBhvr>
                                      <p:tavLst>
                                        <p:tav tm="0">
                                          <p:val>
                                            <p:fltVal val="0"/>
                                          </p:val>
                                        </p:tav>
                                        <p:tav tm="100000">
                                          <p:val>
                                            <p:strVal val="#ppt_h"/>
                                          </p:val>
                                        </p:tav>
                                      </p:tavLst>
                                    </p:anim>
                                    <p:anim calcmode="lin" valueType="num">
                                      <p:cBhvr>
                                        <p:cTn id="94" dur="1000" fill="hold"/>
                                        <p:tgtEl>
                                          <p:spTgt spid="29"/>
                                        </p:tgtEl>
                                        <p:attrNameLst>
                                          <p:attrName>style.rotation</p:attrName>
                                        </p:attrNameLst>
                                      </p:cBhvr>
                                      <p:tavLst>
                                        <p:tav tm="0">
                                          <p:val>
                                            <p:fltVal val="360"/>
                                          </p:val>
                                        </p:tav>
                                        <p:tav tm="100000">
                                          <p:val>
                                            <p:fltVal val="0"/>
                                          </p:val>
                                        </p:tav>
                                      </p:tavLst>
                                    </p:anim>
                                    <p:animEffect transition="in" filter="fade">
                                      <p:cBhvr>
                                        <p:cTn id="95" dur="1000"/>
                                        <p:tgtEl>
                                          <p:spTgt spid="29"/>
                                        </p:tgtEl>
                                      </p:cBhvr>
                                    </p:animEffect>
                                  </p:childTnLst>
                                </p:cTn>
                              </p:par>
                              <p:par>
                                <p:cTn id="96" presetID="49" presetClass="entr" presetSubtype="0" decel="100000" fill="hold" nodeType="withEffect">
                                  <p:stCondLst>
                                    <p:cond delay="175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fltVal val="0"/>
                                          </p:val>
                                        </p:tav>
                                        <p:tav tm="100000">
                                          <p:val>
                                            <p:strVal val="#ppt_w"/>
                                          </p:val>
                                        </p:tav>
                                      </p:tavLst>
                                    </p:anim>
                                    <p:anim calcmode="lin" valueType="num">
                                      <p:cBhvr>
                                        <p:cTn id="99" dur="1000" fill="hold"/>
                                        <p:tgtEl>
                                          <p:spTgt spid="31"/>
                                        </p:tgtEl>
                                        <p:attrNameLst>
                                          <p:attrName>ppt_h</p:attrName>
                                        </p:attrNameLst>
                                      </p:cBhvr>
                                      <p:tavLst>
                                        <p:tav tm="0">
                                          <p:val>
                                            <p:fltVal val="0"/>
                                          </p:val>
                                        </p:tav>
                                        <p:tav tm="100000">
                                          <p:val>
                                            <p:strVal val="#ppt_h"/>
                                          </p:val>
                                        </p:tav>
                                      </p:tavLst>
                                    </p:anim>
                                    <p:anim calcmode="lin" valueType="num">
                                      <p:cBhvr>
                                        <p:cTn id="100" dur="1000" fill="hold"/>
                                        <p:tgtEl>
                                          <p:spTgt spid="31"/>
                                        </p:tgtEl>
                                        <p:attrNameLst>
                                          <p:attrName>style.rotation</p:attrName>
                                        </p:attrNameLst>
                                      </p:cBhvr>
                                      <p:tavLst>
                                        <p:tav tm="0">
                                          <p:val>
                                            <p:fltVal val="360"/>
                                          </p:val>
                                        </p:tav>
                                        <p:tav tm="100000">
                                          <p:val>
                                            <p:fltVal val="0"/>
                                          </p:val>
                                        </p:tav>
                                      </p:tavLst>
                                    </p:anim>
                                    <p:animEffect transition="in" filter="fade">
                                      <p:cBhvr>
                                        <p:cTn id="101" dur="1000"/>
                                        <p:tgtEl>
                                          <p:spTgt spid="31"/>
                                        </p:tgtEl>
                                      </p:cBhvr>
                                    </p:animEffect>
                                  </p:childTnLst>
                                </p:cTn>
                              </p:par>
                              <p:par>
                                <p:cTn id="102" presetID="49" presetClass="entr" presetSubtype="0" decel="100000" fill="hold" nodeType="withEffect">
                                  <p:stCondLst>
                                    <p:cond delay="125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1000" fill="hold"/>
                                        <p:tgtEl>
                                          <p:spTgt spid="36"/>
                                        </p:tgtEl>
                                        <p:attrNameLst>
                                          <p:attrName>ppt_w</p:attrName>
                                        </p:attrNameLst>
                                      </p:cBhvr>
                                      <p:tavLst>
                                        <p:tav tm="0">
                                          <p:val>
                                            <p:fltVal val="0"/>
                                          </p:val>
                                        </p:tav>
                                        <p:tav tm="100000">
                                          <p:val>
                                            <p:strVal val="#ppt_w"/>
                                          </p:val>
                                        </p:tav>
                                      </p:tavLst>
                                    </p:anim>
                                    <p:anim calcmode="lin" valueType="num">
                                      <p:cBhvr>
                                        <p:cTn id="105" dur="1000" fill="hold"/>
                                        <p:tgtEl>
                                          <p:spTgt spid="36"/>
                                        </p:tgtEl>
                                        <p:attrNameLst>
                                          <p:attrName>ppt_h</p:attrName>
                                        </p:attrNameLst>
                                      </p:cBhvr>
                                      <p:tavLst>
                                        <p:tav tm="0">
                                          <p:val>
                                            <p:fltVal val="0"/>
                                          </p:val>
                                        </p:tav>
                                        <p:tav tm="100000">
                                          <p:val>
                                            <p:strVal val="#ppt_h"/>
                                          </p:val>
                                        </p:tav>
                                      </p:tavLst>
                                    </p:anim>
                                    <p:anim calcmode="lin" valueType="num">
                                      <p:cBhvr>
                                        <p:cTn id="106" dur="1000" fill="hold"/>
                                        <p:tgtEl>
                                          <p:spTgt spid="36"/>
                                        </p:tgtEl>
                                        <p:attrNameLst>
                                          <p:attrName>style.rotation</p:attrName>
                                        </p:attrNameLst>
                                      </p:cBhvr>
                                      <p:tavLst>
                                        <p:tav tm="0">
                                          <p:val>
                                            <p:fltVal val="360"/>
                                          </p:val>
                                        </p:tav>
                                        <p:tav tm="100000">
                                          <p:val>
                                            <p:fltVal val="0"/>
                                          </p:val>
                                        </p:tav>
                                      </p:tavLst>
                                    </p:anim>
                                    <p:animEffect transition="in" filter="fade">
                                      <p:cBhvr>
                                        <p:cTn id="107" dur="1000"/>
                                        <p:tgtEl>
                                          <p:spTgt spid="36"/>
                                        </p:tgtEl>
                                      </p:cBhvr>
                                    </p:animEffect>
                                  </p:childTnLst>
                                </p:cTn>
                              </p:par>
                              <p:par>
                                <p:cTn id="108" presetID="49" presetClass="entr" presetSubtype="0" decel="100000" fill="hold" nodeType="withEffect">
                                  <p:stCondLst>
                                    <p:cond delay="125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1000" fill="hold"/>
                                        <p:tgtEl>
                                          <p:spTgt spid="37"/>
                                        </p:tgtEl>
                                        <p:attrNameLst>
                                          <p:attrName>ppt_w</p:attrName>
                                        </p:attrNameLst>
                                      </p:cBhvr>
                                      <p:tavLst>
                                        <p:tav tm="0">
                                          <p:val>
                                            <p:fltVal val="0"/>
                                          </p:val>
                                        </p:tav>
                                        <p:tav tm="100000">
                                          <p:val>
                                            <p:strVal val="#ppt_w"/>
                                          </p:val>
                                        </p:tav>
                                      </p:tavLst>
                                    </p:anim>
                                    <p:anim calcmode="lin" valueType="num">
                                      <p:cBhvr>
                                        <p:cTn id="111" dur="1000" fill="hold"/>
                                        <p:tgtEl>
                                          <p:spTgt spid="37"/>
                                        </p:tgtEl>
                                        <p:attrNameLst>
                                          <p:attrName>ppt_h</p:attrName>
                                        </p:attrNameLst>
                                      </p:cBhvr>
                                      <p:tavLst>
                                        <p:tav tm="0">
                                          <p:val>
                                            <p:fltVal val="0"/>
                                          </p:val>
                                        </p:tav>
                                        <p:tav tm="100000">
                                          <p:val>
                                            <p:strVal val="#ppt_h"/>
                                          </p:val>
                                        </p:tav>
                                      </p:tavLst>
                                    </p:anim>
                                    <p:anim calcmode="lin" valueType="num">
                                      <p:cBhvr>
                                        <p:cTn id="112" dur="1000" fill="hold"/>
                                        <p:tgtEl>
                                          <p:spTgt spid="37"/>
                                        </p:tgtEl>
                                        <p:attrNameLst>
                                          <p:attrName>style.rotation</p:attrName>
                                        </p:attrNameLst>
                                      </p:cBhvr>
                                      <p:tavLst>
                                        <p:tav tm="0">
                                          <p:val>
                                            <p:fltVal val="360"/>
                                          </p:val>
                                        </p:tav>
                                        <p:tav tm="100000">
                                          <p:val>
                                            <p:fltVal val="0"/>
                                          </p:val>
                                        </p:tav>
                                      </p:tavLst>
                                    </p:anim>
                                    <p:animEffect transition="in" filter="fade">
                                      <p:cBhvr>
                                        <p:cTn id="113" dur="1000"/>
                                        <p:tgtEl>
                                          <p:spTgt spid="37"/>
                                        </p:tgtEl>
                                      </p:cBhvr>
                                    </p:animEffect>
                                  </p:childTnLst>
                                </p:cTn>
                              </p:par>
                              <p:par>
                                <p:cTn id="114" presetID="49" presetClass="entr" presetSubtype="0" decel="100000" fill="hold" nodeType="withEffect">
                                  <p:stCondLst>
                                    <p:cond delay="175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1000" fill="hold"/>
                                        <p:tgtEl>
                                          <p:spTgt spid="27"/>
                                        </p:tgtEl>
                                        <p:attrNameLst>
                                          <p:attrName>ppt_w</p:attrName>
                                        </p:attrNameLst>
                                      </p:cBhvr>
                                      <p:tavLst>
                                        <p:tav tm="0">
                                          <p:val>
                                            <p:fltVal val="0"/>
                                          </p:val>
                                        </p:tav>
                                        <p:tav tm="100000">
                                          <p:val>
                                            <p:strVal val="#ppt_w"/>
                                          </p:val>
                                        </p:tav>
                                      </p:tavLst>
                                    </p:anim>
                                    <p:anim calcmode="lin" valueType="num">
                                      <p:cBhvr>
                                        <p:cTn id="117" dur="1000" fill="hold"/>
                                        <p:tgtEl>
                                          <p:spTgt spid="27"/>
                                        </p:tgtEl>
                                        <p:attrNameLst>
                                          <p:attrName>ppt_h</p:attrName>
                                        </p:attrNameLst>
                                      </p:cBhvr>
                                      <p:tavLst>
                                        <p:tav tm="0">
                                          <p:val>
                                            <p:fltVal val="0"/>
                                          </p:val>
                                        </p:tav>
                                        <p:tav tm="100000">
                                          <p:val>
                                            <p:strVal val="#ppt_h"/>
                                          </p:val>
                                        </p:tav>
                                      </p:tavLst>
                                    </p:anim>
                                    <p:anim calcmode="lin" valueType="num">
                                      <p:cBhvr>
                                        <p:cTn id="118" dur="1000" fill="hold"/>
                                        <p:tgtEl>
                                          <p:spTgt spid="27"/>
                                        </p:tgtEl>
                                        <p:attrNameLst>
                                          <p:attrName>style.rotation</p:attrName>
                                        </p:attrNameLst>
                                      </p:cBhvr>
                                      <p:tavLst>
                                        <p:tav tm="0">
                                          <p:val>
                                            <p:fltVal val="360"/>
                                          </p:val>
                                        </p:tav>
                                        <p:tav tm="100000">
                                          <p:val>
                                            <p:fltVal val="0"/>
                                          </p:val>
                                        </p:tav>
                                      </p:tavLst>
                                    </p:anim>
                                    <p:animEffect transition="in" filter="fade">
                                      <p:cBhvr>
                                        <p:cTn id="119" dur="1000"/>
                                        <p:tgtEl>
                                          <p:spTgt spid="27"/>
                                        </p:tgtEl>
                                      </p:cBhvr>
                                    </p:animEffect>
                                  </p:childTnLst>
                                </p:cTn>
                              </p:par>
                              <p:par>
                                <p:cTn id="120" presetID="49" presetClass="entr" presetSubtype="0" decel="100000" fill="hold" nodeType="withEffect">
                                  <p:stCondLst>
                                    <p:cond delay="125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000" fill="hold"/>
                                        <p:tgtEl>
                                          <p:spTgt spid="25"/>
                                        </p:tgtEl>
                                        <p:attrNameLst>
                                          <p:attrName>ppt_w</p:attrName>
                                        </p:attrNameLst>
                                      </p:cBhvr>
                                      <p:tavLst>
                                        <p:tav tm="0">
                                          <p:val>
                                            <p:fltVal val="0"/>
                                          </p:val>
                                        </p:tav>
                                        <p:tav tm="100000">
                                          <p:val>
                                            <p:strVal val="#ppt_w"/>
                                          </p:val>
                                        </p:tav>
                                      </p:tavLst>
                                    </p:anim>
                                    <p:anim calcmode="lin" valueType="num">
                                      <p:cBhvr>
                                        <p:cTn id="123" dur="1000" fill="hold"/>
                                        <p:tgtEl>
                                          <p:spTgt spid="25"/>
                                        </p:tgtEl>
                                        <p:attrNameLst>
                                          <p:attrName>ppt_h</p:attrName>
                                        </p:attrNameLst>
                                      </p:cBhvr>
                                      <p:tavLst>
                                        <p:tav tm="0">
                                          <p:val>
                                            <p:fltVal val="0"/>
                                          </p:val>
                                        </p:tav>
                                        <p:tav tm="100000">
                                          <p:val>
                                            <p:strVal val="#ppt_h"/>
                                          </p:val>
                                        </p:tav>
                                      </p:tavLst>
                                    </p:anim>
                                    <p:anim calcmode="lin" valueType="num">
                                      <p:cBhvr>
                                        <p:cTn id="124" dur="1000" fill="hold"/>
                                        <p:tgtEl>
                                          <p:spTgt spid="25"/>
                                        </p:tgtEl>
                                        <p:attrNameLst>
                                          <p:attrName>style.rotation</p:attrName>
                                        </p:attrNameLst>
                                      </p:cBhvr>
                                      <p:tavLst>
                                        <p:tav tm="0">
                                          <p:val>
                                            <p:fltVal val="360"/>
                                          </p:val>
                                        </p:tav>
                                        <p:tav tm="100000">
                                          <p:val>
                                            <p:fltVal val="0"/>
                                          </p:val>
                                        </p:tav>
                                      </p:tavLst>
                                    </p:anim>
                                    <p:animEffect transition="in" filter="fade">
                                      <p:cBhvr>
                                        <p:cTn id="125" dur="1000"/>
                                        <p:tgtEl>
                                          <p:spTgt spid="25"/>
                                        </p:tgtEl>
                                      </p:cBhvr>
                                    </p:animEffect>
                                  </p:childTnLst>
                                </p:cTn>
                              </p:par>
                              <p:par>
                                <p:cTn id="126" presetID="49" presetClass="entr" presetSubtype="0" decel="100000" fill="hold" nodeType="withEffect">
                                  <p:stCondLst>
                                    <p:cond delay="1750"/>
                                  </p:stCondLst>
                                  <p:childTnLst>
                                    <p:set>
                                      <p:cBhvr>
                                        <p:cTn id="127" dur="1" fill="hold">
                                          <p:stCondLst>
                                            <p:cond delay="0"/>
                                          </p:stCondLst>
                                        </p:cTn>
                                        <p:tgtEl>
                                          <p:spTgt spid="11"/>
                                        </p:tgtEl>
                                        <p:attrNameLst>
                                          <p:attrName>style.visibility</p:attrName>
                                        </p:attrNameLst>
                                      </p:cBhvr>
                                      <p:to>
                                        <p:strVal val="visible"/>
                                      </p:to>
                                    </p:set>
                                    <p:anim calcmode="lin" valueType="num">
                                      <p:cBhvr>
                                        <p:cTn id="128" dur="1000" fill="hold"/>
                                        <p:tgtEl>
                                          <p:spTgt spid="11"/>
                                        </p:tgtEl>
                                        <p:attrNameLst>
                                          <p:attrName>ppt_w</p:attrName>
                                        </p:attrNameLst>
                                      </p:cBhvr>
                                      <p:tavLst>
                                        <p:tav tm="0">
                                          <p:val>
                                            <p:fltVal val="0"/>
                                          </p:val>
                                        </p:tav>
                                        <p:tav tm="100000">
                                          <p:val>
                                            <p:strVal val="#ppt_w"/>
                                          </p:val>
                                        </p:tav>
                                      </p:tavLst>
                                    </p:anim>
                                    <p:anim calcmode="lin" valueType="num">
                                      <p:cBhvr>
                                        <p:cTn id="129" dur="1000" fill="hold"/>
                                        <p:tgtEl>
                                          <p:spTgt spid="11"/>
                                        </p:tgtEl>
                                        <p:attrNameLst>
                                          <p:attrName>ppt_h</p:attrName>
                                        </p:attrNameLst>
                                      </p:cBhvr>
                                      <p:tavLst>
                                        <p:tav tm="0">
                                          <p:val>
                                            <p:fltVal val="0"/>
                                          </p:val>
                                        </p:tav>
                                        <p:tav tm="100000">
                                          <p:val>
                                            <p:strVal val="#ppt_h"/>
                                          </p:val>
                                        </p:tav>
                                      </p:tavLst>
                                    </p:anim>
                                    <p:anim calcmode="lin" valueType="num">
                                      <p:cBhvr>
                                        <p:cTn id="130" dur="1000" fill="hold"/>
                                        <p:tgtEl>
                                          <p:spTgt spid="11"/>
                                        </p:tgtEl>
                                        <p:attrNameLst>
                                          <p:attrName>style.rotation</p:attrName>
                                        </p:attrNameLst>
                                      </p:cBhvr>
                                      <p:tavLst>
                                        <p:tav tm="0">
                                          <p:val>
                                            <p:fltVal val="360"/>
                                          </p:val>
                                        </p:tav>
                                        <p:tav tm="100000">
                                          <p:val>
                                            <p:fltVal val="0"/>
                                          </p:val>
                                        </p:tav>
                                      </p:tavLst>
                                    </p:anim>
                                    <p:animEffect transition="in" filter="fade">
                                      <p:cBhvr>
                                        <p:cTn id="131" dur="1000"/>
                                        <p:tgtEl>
                                          <p:spTgt spid="11"/>
                                        </p:tgtEl>
                                      </p:cBhvr>
                                    </p:animEffect>
                                  </p:childTnLst>
                                </p:cTn>
                              </p:par>
                              <p:par>
                                <p:cTn id="132" presetID="49" presetClass="entr" presetSubtype="0" decel="100000" fill="hold" nodeType="withEffect">
                                  <p:stCondLst>
                                    <p:cond delay="125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1000" fill="hold"/>
                                        <p:tgtEl>
                                          <p:spTgt spid="33"/>
                                        </p:tgtEl>
                                        <p:attrNameLst>
                                          <p:attrName>ppt_w</p:attrName>
                                        </p:attrNameLst>
                                      </p:cBhvr>
                                      <p:tavLst>
                                        <p:tav tm="0">
                                          <p:val>
                                            <p:fltVal val="0"/>
                                          </p:val>
                                        </p:tav>
                                        <p:tav tm="100000">
                                          <p:val>
                                            <p:strVal val="#ppt_w"/>
                                          </p:val>
                                        </p:tav>
                                      </p:tavLst>
                                    </p:anim>
                                    <p:anim calcmode="lin" valueType="num">
                                      <p:cBhvr>
                                        <p:cTn id="135" dur="1000" fill="hold"/>
                                        <p:tgtEl>
                                          <p:spTgt spid="33"/>
                                        </p:tgtEl>
                                        <p:attrNameLst>
                                          <p:attrName>ppt_h</p:attrName>
                                        </p:attrNameLst>
                                      </p:cBhvr>
                                      <p:tavLst>
                                        <p:tav tm="0">
                                          <p:val>
                                            <p:fltVal val="0"/>
                                          </p:val>
                                        </p:tav>
                                        <p:tav tm="100000">
                                          <p:val>
                                            <p:strVal val="#ppt_h"/>
                                          </p:val>
                                        </p:tav>
                                      </p:tavLst>
                                    </p:anim>
                                    <p:anim calcmode="lin" valueType="num">
                                      <p:cBhvr>
                                        <p:cTn id="136" dur="1000" fill="hold"/>
                                        <p:tgtEl>
                                          <p:spTgt spid="33"/>
                                        </p:tgtEl>
                                        <p:attrNameLst>
                                          <p:attrName>style.rotation</p:attrName>
                                        </p:attrNameLst>
                                      </p:cBhvr>
                                      <p:tavLst>
                                        <p:tav tm="0">
                                          <p:val>
                                            <p:fltVal val="360"/>
                                          </p:val>
                                        </p:tav>
                                        <p:tav tm="100000">
                                          <p:val>
                                            <p:fltVal val="0"/>
                                          </p:val>
                                        </p:tav>
                                      </p:tavLst>
                                    </p:anim>
                                    <p:animEffect transition="in" filter="fade">
                                      <p:cBhvr>
                                        <p:cTn id="137" dur="1000"/>
                                        <p:tgtEl>
                                          <p:spTgt spid="33"/>
                                        </p:tgtEl>
                                      </p:cBhvr>
                                    </p:animEffect>
                                  </p:childTnLst>
                                </p:cTn>
                              </p:par>
                              <p:par>
                                <p:cTn id="138" presetID="49" presetClass="entr" presetSubtype="0" decel="100000" fill="hold" nodeType="withEffect">
                                  <p:stCondLst>
                                    <p:cond delay="150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1000" fill="hold"/>
                                        <p:tgtEl>
                                          <p:spTgt spid="14"/>
                                        </p:tgtEl>
                                        <p:attrNameLst>
                                          <p:attrName>ppt_w</p:attrName>
                                        </p:attrNameLst>
                                      </p:cBhvr>
                                      <p:tavLst>
                                        <p:tav tm="0">
                                          <p:val>
                                            <p:fltVal val="0"/>
                                          </p:val>
                                        </p:tav>
                                        <p:tav tm="100000">
                                          <p:val>
                                            <p:strVal val="#ppt_w"/>
                                          </p:val>
                                        </p:tav>
                                      </p:tavLst>
                                    </p:anim>
                                    <p:anim calcmode="lin" valueType="num">
                                      <p:cBhvr>
                                        <p:cTn id="141" dur="1000" fill="hold"/>
                                        <p:tgtEl>
                                          <p:spTgt spid="14"/>
                                        </p:tgtEl>
                                        <p:attrNameLst>
                                          <p:attrName>ppt_h</p:attrName>
                                        </p:attrNameLst>
                                      </p:cBhvr>
                                      <p:tavLst>
                                        <p:tav tm="0">
                                          <p:val>
                                            <p:fltVal val="0"/>
                                          </p:val>
                                        </p:tav>
                                        <p:tav tm="100000">
                                          <p:val>
                                            <p:strVal val="#ppt_h"/>
                                          </p:val>
                                        </p:tav>
                                      </p:tavLst>
                                    </p:anim>
                                    <p:anim calcmode="lin" valueType="num">
                                      <p:cBhvr>
                                        <p:cTn id="142" dur="1000" fill="hold"/>
                                        <p:tgtEl>
                                          <p:spTgt spid="14"/>
                                        </p:tgtEl>
                                        <p:attrNameLst>
                                          <p:attrName>style.rotation</p:attrName>
                                        </p:attrNameLst>
                                      </p:cBhvr>
                                      <p:tavLst>
                                        <p:tav tm="0">
                                          <p:val>
                                            <p:fltVal val="360"/>
                                          </p:val>
                                        </p:tav>
                                        <p:tav tm="100000">
                                          <p:val>
                                            <p:fltVal val="0"/>
                                          </p:val>
                                        </p:tav>
                                      </p:tavLst>
                                    </p:anim>
                                    <p:animEffect transition="in" filter="fade">
                                      <p:cBhvr>
                                        <p:cTn id="143" dur="1000"/>
                                        <p:tgtEl>
                                          <p:spTgt spid="14"/>
                                        </p:tgtEl>
                                      </p:cBhvr>
                                    </p:animEffect>
                                  </p:childTnLst>
                                </p:cTn>
                              </p:par>
                              <p:par>
                                <p:cTn id="144" presetID="53" presetClass="entr" presetSubtype="16" fill="hold" nodeType="withEffect">
                                  <p:stCondLst>
                                    <p:cond delay="2500"/>
                                  </p:stCondLst>
                                  <p:childTnLst>
                                    <p:set>
                                      <p:cBhvr>
                                        <p:cTn id="145" dur="1" fill="hold">
                                          <p:stCondLst>
                                            <p:cond delay="0"/>
                                          </p:stCondLst>
                                        </p:cTn>
                                        <p:tgtEl>
                                          <p:spTgt spid="17"/>
                                        </p:tgtEl>
                                        <p:attrNameLst>
                                          <p:attrName>style.visibility</p:attrName>
                                        </p:attrNameLst>
                                      </p:cBhvr>
                                      <p:to>
                                        <p:strVal val="visible"/>
                                      </p:to>
                                    </p:set>
                                    <p:anim calcmode="lin" valueType="num">
                                      <p:cBhvr>
                                        <p:cTn id="146" dur="500" fill="hold"/>
                                        <p:tgtEl>
                                          <p:spTgt spid="17"/>
                                        </p:tgtEl>
                                        <p:attrNameLst>
                                          <p:attrName>ppt_w</p:attrName>
                                        </p:attrNameLst>
                                      </p:cBhvr>
                                      <p:tavLst>
                                        <p:tav tm="0">
                                          <p:val>
                                            <p:fltVal val="0"/>
                                          </p:val>
                                        </p:tav>
                                        <p:tav tm="100000">
                                          <p:val>
                                            <p:strVal val="#ppt_w"/>
                                          </p:val>
                                        </p:tav>
                                      </p:tavLst>
                                    </p:anim>
                                    <p:anim calcmode="lin" valueType="num">
                                      <p:cBhvr>
                                        <p:cTn id="147" dur="500" fill="hold"/>
                                        <p:tgtEl>
                                          <p:spTgt spid="17"/>
                                        </p:tgtEl>
                                        <p:attrNameLst>
                                          <p:attrName>ppt_h</p:attrName>
                                        </p:attrNameLst>
                                      </p:cBhvr>
                                      <p:tavLst>
                                        <p:tav tm="0">
                                          <p:val>
                                            <p:fltVal val="0"/>
                                          </p:val>
                                        </p:tav>
                                        <p:tav tm="100000">
                                          <p:val>
                                            <p:strVal val="#ppt_h"/>
                                          </p:val>
                                        </p:tav>
                                      </p:tavLst>
                                    </p:anim>
                                    <p:animEffect transition="in" filter="fade">
                                      <p:cBhvr>
                                        <p:cTn id="148" dur="500"/>
                                        <p:tgtEl>
                                          <p:spTgt spid="17"/>
                                        </p:tgtEl>
                                      </p:cBhvr>
                                    </p:animEffect>
                                  </p:childTnLst>
                                </p:cTn>
                              </p:par>
                              <p:par>
                                <p:cTn id="149" presetID="32" presetClass="emph" presetSubtype="0" fill="hold" nodeType="withEffect">
                                  <p:stCondLst>
                                    <p:cond delay="3000"/>
                                  </p:stCondLst>
                                  <p:childTnLst>
                                    <p:animRot by="120000">
                                      <p:cBhvr>
                                        <p:cTn id="150" dur="100" fill="hold">
                                          <p:stCondLst>
                                            <p:cond delay="0"/>
                                          </p:stCondLst>
                                        </p:cTn>
                                        <p:tgtEl>
                                          <p:spTgt spid="17"/>
                                        </p:tgtEl>
                                        <p:attrNameLst>
                                          <p:attrName>r</p:attrName>
                                        </p:attrNameLst>
                                      </p:cBhvr>
                                    </p:animRot>
                                    <p:animRot by="-240000">
                                      <p:cBhvr>
                                        <p:cTn id="151" dur="200" fill="hold">
                                          <p:stCondLst>
                                            <p:cond delay="200"/>
                                          </p:stCondLst>
                                        </p:cTn>
                                        <p:tgtEl>
                                          <p:spTgt spid="17"/>
                                        </p:tgtEl>
                                        <p:attrNameLst>
                                          <p:attrName>r</p:attrName>
                                        </p:attrNameLst>
                                      </p:cBhvr>
                                    </p:animRot>
                                    <p:animRot by="240000">
                                      <p:cBhvr>
                                        <p:cTn id="152" dur="200" fill="hold">
                                          <p:stCondLst>
                                            <p:cond delay="400"/>
                                          </p:stCondLst>
                                        </p:cTn>
                                        <p:tgtEl>
                                          <p:spTgt spid="17"/>
                                        </p:tgtEl>
                                        <p:attrNameLst>
                                          <p:attrName>r</p:attrName>
                                        </p:attrNameLst>
                                      </p:cBhvr>
                                    </p:animRot>
                                    <p:animRot by="-240000">
                                      <p:cBhvr>
                                        <p:cTn id="153" dur="200" fill="hold">
                                          <p:stCondLst>
                                            <p:cond delay="600"/>
                                          </p:stCondLst>
                                        </p:cTn>
                                        <p:tgtEl>
                                          <p:spTgt spid="17"/>
                                        </p:tgtEl>
                                        <p:attrNameLst>
                                          <p:attrName>r</p:attrName>
                                        </p:attrNameLst>
                                      </p:cBhvr>
                                    </p:animRot>
                                    <p:animRot by="120000">
                                      <p:cBhvr>
                                        <p:cTn id="154" dur="200" fill="hold">
                                          <p:stCondLst>
                                            <p:cond delay="800"/>
                                          </p:stCondLst>
                                        </p:cTn>
                                        <p:tgtEl>
                                          <p:spTgt spid="17"/>
                                        </p:tgtEl>
                                        <p:attrNameLst>
                                          <p:attrName>r</p:attrName>
                                        </p:attrNameLst>
                                      </p:cBhvr>
                                    </p:animRot>
                                  </p:childTnLst>
                                </p:cTn>
                              </p:par>
                            </p:childTnLst>
                          </p:cTn>
                        </p:par>
                        <p:par>
                          <p:cTn id="155" fill="hold">
                            <p:stCondLst>
                              <p:cond delay="7000"/>
                            </p:stCondLst>
                            <p:childTnLst>
                              <p:par>
                                <p:cTn id="156" presetID="2" presetClass="entr" presetSubtype="1" fill="hold" nodeType="afterEffect">
                                  <p:stCondLst>
                                    <p:cond delay="0"/>
                                  </p:stCondLst>
                                  <p:childTnLst>
                                    <p:set>
                                      <p:cBhvr>
                                        <p:cTn id="157" dur="1" fill="hold">
                                          <p:stCondLst>
                                            <p:cond delay="0"/>
                                          </p:stCondLst>
                                        </p:cTn>
                                        <p:tgtEl>
                                          <p:spTgt spid="16"/>
                                        </p:tgtEl>
                                        <p:attrNameLst>
                                          <p:attrName>style.visibility</p:attrName>
                                        </p:attrNameLst>
                                      </p:cBhvr>
                                      <p:to>
                                        <p:strVal val="visible"/>
                                      </p:to>
                                    </p:set>
                                    <p:anim calcmode="lin" valueType="num">
                                      <p:cBhvr additive="base">
                                        <p:cTn id="158" dur="1500" fill="hold"/>
                                        <p:tgtEl>
                                          <p:spTgt spid="16"/>
                                        </p:tgtEl>
                                        <p:attrNameLst>
                                          <p:attrName>ppt_x</p:attrName>
                                        </p:attrNameLst>
                                      </p:cBhvr>
                                      <p:tavLst>
                                        <p:tav tm="0">
                                          <p:val>
                                            <p:strVal val="#ppt_x"/>
                                          </p:val>
                                        </p:tav>
                                        <p:tav tm="100000">
                                          <p:val>
                                            <p:strVal val="#ppt_x"/>
                                          </p:val>
                                        </p:tav>
                                      </p:tavLst>
                                    </p:anim>
                                    <p:anim calcmode="lin" valueType="num">
                                      <p:cBhvr additive="base">
                                        <p:cTn id="159" dur="1500" fill="hold"/>
                                        <p:tgtEl>
                                          <p:spTgt spid="16"/>
                                        </p:tgtEl>
                                        <p:attrNameLst>
                                          <p:attrName>ppt_y</p:attrName>
                                        </p:attrNameLst>
                                      </p:cBhvr>
                                      <p:tavLst>
                                        <p:tav tm="0">
                                          <p:val>
                                            <p:strVal val="0-#ppt_h/2"/>
                                          </p:val>
                                        </p:tav>
                                        <p:tav tm="100000">
                                          <p:val>
                                            <p:strVal val="#ppt_y"/>
                                          </p:val>
                                        </p:tav>
                                      </p:tavLst>
                                    </p:anim>
                                  </p:childTnLst>
                                </p:cTn>
                              </p:par>
                              <p:par>
                                <p:cTn id="160" presetID="2" presetClass="entr" presetSubtype="1" fill="hold" nodeType="withEffect">
                                  <p:stCondLst>
                                    <p:cond delay="500"/>
                                  </p:stCondLst>
                                  <p:childTnLst>
                                    <p:set>
                                      <p:cBhvr>
                                        <p:cTn id="161" dur="1" fill="hold">
                                          <p:stCondLst>
                                            <p:cond delay="0"/>
                                          </p:stCondLst>
                                        </p:cTn>
                                        <p:tgtEl>
                                          <p:spTgt spid="9"/>
                                        </p:tgtEl>
                                        <p:attrNameLst>
                                          <p:attrName>style.visibility</p:attrName>
                                        </p:attrNameLst>
                                      </p:cBhvr>
                                      <p:to>
                                        <p:strVal val="visible"/>
                                      </p:to>
                                    </p:set>
                                    <p:anim calcmode="lin" valueType="num">
                                      <p:cBhvr additive="base">
                                        <p:cTn id="162" dur="1500" fill="hold"/>
                                        <p:tgtEl>
                                          <p:spTgt spid="9"/>
                                        </p:tgtEl>
                                        <p:attrNameLst>
                                          <p:attrName>ppt_x</p:attrName>
                                        </p:attrNameLst>
                                      </p:cBhvr>
                                      <p:tavLst>
                                        <p:tav tm="0">
                                          <p:val>
                                            <p:strVal val="#ppt_x"/>
                                          </p:val>
                                        </p:tav>
                                        <p:tav tm="100000">
                                          <p:val>
                                            <p:strVal val="#ppt_x"/>
                                          </p:val>
                                        </p:tav>
                                      </p:tavLst>
                                    </p:anim>
                                    <p:anim calcmode="lin" valueType="num">
                                      <p:cBhvr additive="base">
                                        <p:cTn id="163" dur="1500" fill="hold"/>
                                        <p:tgtEl>
                                          <p:spTgt spid="9"/>
                                        </p:tgtEl>
                                        <p:attrNameLst>
                                          <p:attrName>ppt_y</p:attrName>
                                        </p:attrNameLst>
                                      </p:cBhvr>
                                      <p:tavLst>
                                        <p:tav tm="0">
                                          <p:val>
                                            <p:strVal val="0-#ppt_h/2"/>
                                          </p:val>
                                        </p:tav>
                                        <p:tav tm="100000">
                                          <p:val>
                                            <p:strVal val="#ppt_y"/>
                                          </p:val>
                                        </p:tav>
                                      </p:tavLst>
                                    </p:anim>
                                  </p:childTnLst>
                                </p:cTn>
                              </p:par>
                              <p:par>
                                <p:cTn id="164" presetID="2" presetClass="entr" presetSubtype="1" fill="hold" nodeType="withEffect">
                                  <p:stCondLst>
                                    <p:cond delay="0"/>
                                  </p:stCondLst>
                                  <p:childTnLst>
                                    <p:set>
                                      <p:cBhvr>
                                        <p:cTn id="165" dur="1" fill="hold">
                                          <p:stCondLst>
                                            <p:cond delay="0"/>
                                          </p:stCondLst>
                                        </p:cTn>
                                        <p:tgtEl>
                                          <p:spTgt spid="8"/>
                                        </p:tgtEl>
                                        <p:attrNameLst>
                                          <p:attrName>style.visibility</p:attrName>
                                        </p:attrNameLst>
                                      </p:cBhvr>
                                      <p:to>
                                        <p:strVal val="visible"/>
                                      </p:to>
                                    </p:set>
                                    <p:anim calcmode="lin" valueType="num">
                                      <p:cBhvr additive="base">
                                        <p:cTn id="166" dur="1500" fill="hold"/>
                                        <p:tgtEl>
                                          <p:spTgt spid="8"/>
                                        </p:tgtEl>
                                        <p:attrNameLst>
                                          <p:attrName>ppt_x</p:attrName>
                                        </p:attrNameLst>
                                      </p:cBhvr>
                                      <p:tavLst>
                                        <p:tav tm="0">
                                          <p:val>
                                            <p:strVal val="#ppt_x"/>
                                          </p:val>
                                        </p:tav>
                                        <p:tav tm="100000">
                                          <p:val>
                                            <p:strVal val="#ppt_x"/>
                                          </p:val>
                                        </p:tav>
                                      </p:tavLst>
                                    </p:anim>
                                    <p:anim calcmode="lin" valueType="num">
                                      <p:cBhvr additive="base">
                                        <p:cTn id="167" dur="1500" fill="hold"/>
                                        <p:tgtEl>
                                          <p:spTgt spid="8"/>
                                        </p:tgtEl>
                                        <p:attrNameLst>
                                          <p:attrName>ppt_y</p:attrName>
                                        </p:attrNameLst>
                                      </p:cBhvr>
                                      <p:tavLst>
                                        <p:tav tm="0">
                                          <p:val>
                                            <p:strVal val="0-#ppt_h/2"/>
                                          </p:val>
                                        </p:tav>
                                        <p:tav tm="100000">
                                          <p:val>
                                            <p:strVal val="#ppt_y"/>
                                          </p:val>
                                        </p:tav>
                                      </p:tavLst>
                                    </p:anim>
                                  </p:childTnLst>
                                </p:cTn>
                              </p:par>
                              <p:par>
                                <p:cTn id="168" presetID="2" presetClass="entr" presetSubtype="1" fill="hold" nodeType="withEffect">
                                  <p:stCondLst>
                                    <p:cond delay="250"/>
                                  </p:stCondLst>
                                  <p:childTnLst>
                                    <p:set>
                                      <p:cBhvr>
                                        <p:cTn id="169" dur="1" fill="hold">
                                          <p:stCondLst>
                                            <p:cond delay="0"/>
                                          </p:stCondLst>
                                        </p:cTn>
                                        <p:tgtEl>
                                          <p:spTgt spid="15"/>
                                        </p:tgtEl>
                                        <p:attrNameLst>
                                          <p:attrName>style.visibility</p:attrName>
                                        </p:attrNameLst>
                                      </p:cBhvr>
                                      <p:to>
                                        <p:strVal val="visible"/>
                                      </p:to>
                                    </p:set>
                                    <p:anim calcmode="lin" valueType="num">
                                      <p:cBhvr additive="base">
                                        <p:cTn id="170" dur="1500" fill="hold"/>
                                        <p:tgtEl>
                                          <p:spTgt spid="15"/>
                                        </p:tgtEl>
                                        <p:attrNameLst>
                                          <p:attrName>ppt_x</p:attrName>
                                        </p:attrNameLst>
                                      </p:cBhvr>
                                      <p:tavLst>
                                        <p:tav tm="0">
                                          <p:val>
                                            <p:strVal val="#ppt_x"/>
                                          </p:val>
                                        </p:tav>
                                        <p:tav tm="100000">
                                          <p:val>
                                            <p:strVal val="#ppt_x"/>
                                          </p:val>
                                        </p:tav>
                                      </p:tavLst>
                                    </p:anim>
                                    <p:anim calcmode="lin" valueType="num">
                                      <p:cBhvr additive="base">
                                        <p:cTn id="171" dur="1500" fill="hold"/>
                                        <p:tgtEl>
                                          <p:spTgt spid="15"/>
                                        </p:tgtEl>
                                        <p:attrNameLst>
                                          <p:attrName>ppt_y</p:attrName>
                                        </p:attrNameLst>
                                      </p:cBhvr>
                                      <p:tavLst>
                                        <p:tav tm="0">
                                          <p:val>
                                            <p:strVal val="0-#ppt_h/2"/>
                                          </p:val>
                                        </p:tav>
                                        <p:tav tm="100000">
                                          <p:val>
                                            <p:strVal val="#ppt_y"/>
                                          </p:val>
                                        </p:tav>
                                      </p:tavLst>
                                    </p:anim>
                                  </p:childTnLst>
                                </p:cTn>
                              </p:par>
                              <p:par>
                                <p:cTn id="172" presetID="2" presetClass="entr" presetSubtype="1" fill="hold" nodeType="withEffect">
                                  <p:stCondLst>
                                    <p:cond delay="500"/>
                                  </p:stCondLst>
                                  <p:childTnLst>
                                    <p:set>
                                      <p:cBhvr>
                                        <p:cTn id="173" dur="1" fill="hold">
                                          <p:stCondLst>
                                            <p:cond delay="0"/>
                                          </p:stCondLst>
                                        </p:cTn>
                                        <p:tgtEl>
                                          <p:spTgt spid="6"/>
                                        </p:tgtEl>
                                        <p:attrNameLst>
                                          <p:attrName>style.visibility</p:attrName>
                                        </p:attrNameLst>
                                      </p:cBhvr>
                                      <p:to>
                                        <p:strVal val="visible"/>
                                      </p:to>
                                    </p:set>
                                    <p:anim calcmode="lin" valueType="num">
                                      <p:cBhvr additive="base">
                                        <p:cTn id="174" dur="1500" fill="hold"/>
                                        <p:tgtEl>
                                          <p:spTgt spid="6"/>
                                        </p:tgtEl>
                                        <p:attrNameLst>
                                          <p:attrName>ppt_x</p:attrName>
                                        </p:attrNameLst>
                                      </p:cBhvr>
                                      <p:tavLst>
                                        <p:tav tm="0">
                                          <p:val>
                                            <p:strVal val="#ppt_x"/>
                                          </p:val>
                                        </p:tav>
                                        <p:tav tm="100000">
                                          <p:val>
                                            <p:strVal val="#ppt_x"/>
                                          </p:val>
                                        </p:tav>
                                      </p:tavLst>
                                    </p:anim>
                                    <p:anim calcmode="lin" valueType="num">
                                      <p:cBhvr additive="base">
                                        <p:cTn id="175" dur="1500" fill="hold"/>
                                        <p:tgtEl>
                                          <p:spTgt spid="6"/>
                                        </p:tgtEl>
                                        <p:attrNameLst>
                                          <p:attrName>ppt_y</p:attrName>
                                        </p:attrNameLst>
                                      </p:cBhvr>
                                      <p:tavLst>
                                        <p:tav tm="0">
                                          <p:val>
                                            <p:strVal val="0-#ppt_h/2"/>
                                          </p:val>
                                        </p:tav>
                                        <p:tav tm="100000">
                                          <p:val>
                                            <p:strVal val="#ppt_y"/>
                                          </p:val>
                                        </p:tav>
                                      </p:tavLst>
                                    </p:anim>
                                  </p:childTnLst>
                                </p:cTn>
                              </p:par>
                              <p:par>
                                <p:cTn id="176" presetID="2" presetClass="entr" presetSubtype="1" fill="hold" nodeType="withEffect">
                                  <p:stCondLst>
                                    <p:cond delay="0"/>
                                  </p:stCondLst>
                                  <p:childTnLst>
                                    <p:set>
                                      <p:cBhvr>
                                        <p:cTn id="177" dur="1" fill="hold">
                                          <p:stCondLst>
                                            <p:cond delay="0"/>
                                          </p:stCondLst>
                                        </p:cTn>
                                        <p:tgtEl>
                                          <p:spTgt spid="7"/>
                                        </p:tgtEl>
                                        <p:attrNameLst>
                                          <p:attrName>style.visibility</p:attrName>
                                        </p:attrNameLst>
                                      </p:cBhvr>
                                      <p:to>
                                        <p:strVal val="visible"/>
                                      </p:to>
                                    </p:set>
                                    <p:anim calcmode="lin" valueType="num">
                                      <p:cBhvr additive="base">
                                        <p:cTn id="178" dur="1500" fill="hold"/>
                                        <p:tgtEl>
                                          <p:spTgt spid="7"/>
                                        </p:tgtEl>
                                        <p:attrNameLst>
                                          <p:attrName>ppt_x</p:attrName>
                                        </p:attrNameLst>
                                      </p:cBhvr>
                                      <p:tavLst>
                                        <p:tav tm="0">
                                          <p:val>
                                            <p:strVal val="#ppt_x"/>
                                          </p:val>
                                        </p:tav>
                                        <p:tav tm="100000">
                                          <p:val>
                                            <p:strVal val="#ppt_x"/>
                                          </p:val>
                                        </p:tav>
                                      </p:tavLst>
                                    </p:anim>
                                    <p:anim calcmode="lin" valueType="num">
                                      <p:cBhvr additive="base">
                                        <p:cTn id="179" dur="1500" fill="hold"/>
                                        <p:tgtEl>
                                          <p:spTgt spid="7"/>
                                        </p:tgtEl>
                                        <p:attrNameLst>
                                          <p:attrName>ppt_y</p:attrName>
                                        </p:attrNameLst>
                                      </p:cBhvr>
                                      <p:tavLst>
                                        <p:tav tm="0">
                                          <p:val>
                                            <p:strVal val="0-#ppt_h/2"/>
                                          </p:val>
                                        </p:tav>
                                        <p:tav tm="100000">
                                          <p:val>
                                            <p:strVal val="#ppt_y"/>
                                          </p:val>
                                        </p:tav>
                                      </p:tavLst>
                                    </p:anim>
                                  </p:childTnLst>
                                </p:cTn>
                              </p:par>
                              <p:par>
                                <p:cTn id="180" presetID="2" presetClass="entr" presetSubtype="1" fill="hold" nodeType="withEffect">
                                  <p:stCondLst>
                                    <p:cond delay="250"/>
                                  </p:stCondLst>
                                  <p:childTnLst>
                                    <p:set>
                                      <p:cBhvr>
                                        <p:cTn id="181" dur="1" fill="hold">
                                          <p:stCondLst>
                                            <p:cond delay="0"/>
                                          </p:stCondLst>
                                        </p:cTn>
                                        <p:tgtEl>
                                          <p:spTgt spid="23"/>
                                        </p:tgtEl>
                                        <p:attrNameLst>
                                          <p:attrName>style.visibility</p:attrName>
                                        </p:attrNameLst>
                                      </p:cBhvr>
                                      <p:to>
                                        <p:strVal val="visible"/>
                                      </p:to>
                                    </p:set>
                                    <p:anim calcmode="lin" valueType="num">
                                      <p:cBhvr additive="base">
                                        <p:cTn id="182" dur="1500" fill="hold"/>
                                        <p:tgtEl>
                                          <p:spTgt spid="23"/>
                                        </p:tgtEl>
                                        <p:attrNameLst>
                                          <p:attrName>ppt_x</p:attrName>
                                        </p:attrNameLst>
                                      </p:cBhvr>
                                      <p:tavLst>
                                        <p:tav tm="0">
                                          <p:val>
                                            <p:strVal val="#ppt_x"/>
                                          </p:val>
                                        </p:tav>
                                        <p:tav tm="100000">
                                          <p:val>
                                            <p:strVal val="#ppt_x"/>
                                          </p:val>
                                        </p:tav>
                                      </p:tavLst>
                                    </p:anim>
                                    <p:anim calcmode="lin" valueType="num">
                                      <p:cBhvr additive="base">
                                        <p:cTn id="183" dur="1500" fill="hold"/>
                                        <p:tgtEl>
                                          <p:spTgt spid="23"/>
                                        </p:tgtEl>
                                        <p:attrNameLst>
                                          <p:attrName>ppt_y</p:attrName>
                                        </p:attrNameLst>
                                      </p:cBhvr>
                                      <p:tavLst>
                                        <p:tav tm="0">
                                          <p:val>
                                            <p:strVal val="0-#ppt_h/2"/>
                                          </p:val>
                                        </p:tav>
                                        <p:tav tm="100000">
                                          <p:val>
                                            <p:strVal val="#ppt_y"/>
                                          </p:val>
                                        </p:tav>
                                      </p:tavLst>
                                    </p:anim>
                                  </p:childTnLst>
                                </p:cTn>
                              </p:par>
                              <p:par>
                                <p:cTn id="184" presetID="2" presetClass="entr" presetSubtype="1" fill="hold" nodeType="withEffect">
                                  <p:stCondLst>
                                    <p:cond delay="500"/>
                                  </p:stCondLst>
                                  <p:childTnLst>
                                    <p:set>
                                      <p:cBhvr>
                                        <p:cTn id="185" dur="1" fill="hold">
                                          <p:stCondLst>
                                            <p:cond delay="0"/>
                                          </p:stCondLst>
                                        </p:cTn>
                                        <p:tgtEl>
                                          <p:spTgt spid="21"/>
                                        </p:tgtEl>
                                        <p:attrNameLst>
                                          <p:attrName>style.visibility</p:attrName>
                                        </p:attrNameLst>
                                      </p:cBhvr>
                                      <p:to>
                                        <p:strVal val="visible"/>
                                      </p:to>
                                    </p:set>
                                    <p:anim calcmode="lin" valueType="num">
                                      <p:cBhvr additive="base">
                                        <p:cTn id="186" dur="1500" fill="hold"/>
                                        <p:tgtEl>
                                          <p:spTgt spid="21"/>
                                        </p:tgtEl>
                                        <p:attrNameLst>
                                          <p:attrName>ppt_x</p:attrName>
                                        </p:attrNameLst>
                                      </p:cBhvr>
                                      <p:tavLst>
                                        <p:tav tm="0">
                                          <p:val>
                                            <p:strVal val="#ppt_x"/>
                                          </p:val>
                                        </p:tav>
                                        <p:tav tm="100000">
                                          <p:val>
                                            <p:strVal val="#ppt_x"/>
                                          </p:val>
                                        </p:tav>
                                      </p:tavLst>
                                    </p:anim>
                                    <p:anim calcmode="lin" valueType="num">
                                      <p:cBhvr additive="base">
                                        <p:cTn id="187" dur="1500" fill="hold"/>
                                        <p:tgtEl>
                                          <p:spTgt spid="21"/>
                                        </p:tgtEl>
                                        <p:attrNameLst>
                                          <p:attrName>ppt_y</p:attrName>
                                        </p:attrNameLst>
                                      </p:cBhvr>
                                      <p:tavLst>
                                        <p:tav tm="0">
                                          <p:val>
                                            <p:strVal val="0-#ppt_h/2"/>
                                          </p:val>
                                        </p:tav>
                                        <p:tav tm="100000">
                                          <p:val>
                                            <p:strVal val="#ppt_y"/>
                                          </p:val>
                                        </p:tav>
                                      </p:tavLst>
                                    </p:anim>
                                  </p:childTnLst>
                                </p:cTn>
                              </p:par>
                              <p:par>
                                <p:cTn id="188" presetID="2" presetClass="entr" presetSubtype="1" fill="hold" nodeType="withEffect">
                                  <p:stCondLst>
                                    <p:cond delay="0"/>
                                  </p:stCondLst>
                                  <p:childTnLst>
                                    <p:set>
                                      <p:cBhvr>
                                        <p:cTn id="189" dur="1" fill="hold">
                                          <p:stCondLst>
                                            <p:cond delay="0"/>
                                          </p:stCondLst>
                                        </p:cTn>
                                        <p:tgtEl>
                                          <p:spTgt spid="20"/>
                                        </p:tgtEl>
                                        <p:attrNameLst>
                                          <p:attrName>style.visibility</p:attrName>
                                        </p:attrNameLst>
                                      </p:cBhvr>
                                      <p:to>
                                        <p:strVal val="visible"/>
                                      </p:to>
                                    </p:set>
                                    <p:anim calcmode="lin" valueType="num">
                                      <p:cBhvr additive="base">
                                        <p:cTn id="190" dur="1500" fill="hold"/>
                                        <p:tgtEl>
                                          <p:spTgt spid="20"/>
                                        </p:tgtEl>
                                        <p:attrNameLst>
                                          <p:attrName>ppt_x</p:attrName>
                                        </p:attrNameLst>
                                      </p:cBhvr>
                                      <p:tavLst>
                                        <p:tav tm="0">
                                          <p:val>
                                            <p:strVal val="#ppt_x"/>
                                          </p:val>
                                        </p:tav>
                                        <p:tav tm="100000">
                                          <p:val>
                                            <p:strVal val="#ppt_x"/>
                                          </p:val>
                                        </p:tav>
                                      </p:tavLst>
                                    </p:anim>
                                    <p:anim calcmode="lin" valueType="num">
                                      <p:cBhvr additive="base">
                                        <p:cTn id="191" dur="1500" fill="hold"/>
                                        <p:tgtEl>
                                          <p:spTgt spid="20"/>
                                        </p:tgtEl>
                                        <p:attrNameLst>
                                          <p:attrName>ppt_y</p:attrName>
                                        </p:attrNameLst>
                                      </p:cBhvr>
                                      <p:tavLst>
                                        <p:tav tm="0">
                                          <p:val>
                                            <p:strVal val="0-#ppt_h/2"/>
                                          </p:val>
                                        </p:tav>
                                        <p:tav tm="100000">
                                          <p:val>
                                            <p:strVal val="#ppt_y"/>
                                          </p:val>
                                        </p:tav>
                                      </p:tavLst>
                                    </p:anim>
                                  </p:childTnLst>
                                </p:cTn>
                              </p:par>
                              <p:par>
                                <p:cTn id="192" presetID="2" presetClass="entr" presetSubtype="1" fill="hold" nodeType="withEffect">
                                  <p:stCondLst>
                                    <p:cond delay="250"/>
                                  </p:stCondLst>
                                  <p:childTnLst>
                                    <p:set>
                                      <p:cBhvr>
                                        <p:cTn id="193" dur="1" fill="hold">
                                          <p:stCondLst>
                                            <p:cond delay="0"/>
                                          </p:stCondLst>
                                        </p:cTn>
                                        <p:tgtEl>
                                          <p:spTgt spid="22"/>
                                        </p:tgtEl>
                                        <p:attrNameLst>
                                          <p:attrName>style.visibility</p:attrName>
                                        </p:attrNameLst>
                                      </p:cBhvr>
                                      <p:to>
                                        <p:strVal val="visible"/>
                                      </p:to>
                                    </p:set>
                                    <p:anim calcmode="lin" valueType="num">
                                      <p:cBhvr additive="base">
                                        <p:cTn id="194" dur="1500" fill="hold"/>
                                        <p:tgtEl>
                                          <p:spTgt spid="22"/>
                                        </p:tgtEl>
                                        <p:attrNameLst>
                                          <p:attrName>ppt_x</p:attrName>
                                        </p:attrNameLst>
                                      </p:cBhvr>
                                      <p:tavLst>
                                        <p:tav tm="0">
                                          <p:val>
                                            <p:strVal val="#ppt_x"/>
                                          </p:val>
                                        </p:tav>
                                        <p:tav tm="100000">
                                          <p:val>
                                            <p:strVal val="#ppt_x"/>
                                          </p:val>
                                        </p:tav>
                                      </p:tavLst>
                                    </p:anim>
                                    <p:anim calcmode="lin" valueType="num">
                                      <p:cBhvr additive="base">
                                        <p:cTn id="195" dur="1500" fill="hold"/>
                                        <p:tgtEl>
                                          <p:spTgt spid="22"/>
                                        </p:tgtEl>
                                        <p:attrNameLst>
                                          <p:attrName>ppt_y</p:attrName>
                                        </p:attrNameLst>
                                      </p:cBhvr>
                                      <p:tavLst>
                                        <p:tav tm="0">
                                          <p:val>
                                            <p:strVal val="0-#ppt_h/2"/>
                                          </p:val>
                                        </p:tav>
                                        <p:tav tm="100000">
                                          <p:val>
                                            <p:strVal val="#ppt_y"/>
                                          </p:val>
                                        </p:tav>
                                      </p:tavLst>
                                    </p:anim>
                                  </p:childTnLst>
                                </p:cTn>
                              </p:par>
                              <p:par>
                                <p:cTn id="196" presetID="2" presetClass="entr" presetSubtype="1"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 calcmode="lin" valueType="num">
                                      <p:cBhvr additive="base">
                                        <p:cTn id="198" dur="1500" fill="hold"/>
                                        <p:tgtEl>
                                          <p:spTgt spid="18"/>
                                        </p:tgtEl>
                                        <p:attrNameLst>
                                          <p:attrName>ppt_x</p:attrName>
                                        </p:attrNameLst>
                                      </p:cBhvr>
                                      <p:tavLst>
                                        <p:tav tm="0">
                                          <p:val>
                                            <p:strVal val="#ppt_x"/>
                                          </p:val>
                                        </p:tav>
                                        <p:tav tm="100000">
                                          <p:val>
                                            <p:strVal val="#ppt_x"/>
                                          </p:val>
                                        </p:tav>
                                      </p:tavLst>
                                    </p:anim>
                                    <p:anim calcmode="lin" valueType="num">
                                      <p:cBhvr additive="base">
                                        <p:cTn id="199" dur="1500" fill="hold"/>
                                        <p:tgtEl>
                                          <p:spTgt spid="18"/>
                                        </p:tgtEl>
                                        <p:attrNameLst>
                                          <p:attrName>ppt_y</p:attrName>
                                        </p:attrNameLst>
                                      </p:cBhvr>
                                      <p:tavLst>
                                        <p:tav tm="0">
                                          <p:val>
                                            <p:strVal val="0-#ppt_h/2"/>
                                          </p:val>
                                        </p:tav>
                                        <p:tav tm="100000">
                                          <p:val>
                                            <p:strVal val="#ppt_y"/>
                                          </p:val>
                                        </p:tav>
                                      </p:tavLst>
                                    </p:anim>
                                  </p:childTnLst>
                                </p:cTn>
                              </p:par>
                              <p:par>
                                <p:cTn id="200" presetID="2" presetClass="entr" presetSubtype="1" fill="hold" nodeType="withEffect">
                                  <p:stCondLst>
                                    <p:cond delay="0"/>
                                  </p:stCondLst>
                                  <p:childTnLst>
                                    <p:set>
                                      <p:cBhvr>
                                        <p:cTn id="201" dur="1" fill="hold">
                                          <p:stCondLst>
                                            <p:cond delay="0"/>
                                          </p:stCondLst>
                                        </p:cTn>
                                        <p:tgtEl>
                                          <p:spTgt spid="19"/>
                                        </p:tgtEl>
                                        <p:attrNameLst>
                                          <p:attrName>style.visibility</p:attrName>
                                        </p:attrNameLst>
                                      </p:cBhvr>
                                      <p:to>
                                        <p:strVal val="visible"/>
                                      </p:to>
                                    </p:set>
                                    <p:anim calcmode="lin" valueType="num">
                                      <p:cBhvr additive="base">
                                        <p:cTn id="202" dur="1500" fill="hold"/>
                                        <p:tgtEl>
                                          <p:spTgt spid="19"/>
                                        </p:tgtEl>
                                        <p:attrNameLst>
                                          <p:attrName>ppt_x</p:attrName>
                                        </p:attrNameLst>
                                      </p:cBhvr>
                                      <p:tavLst>
                                        <p:tav tm="0">
                                          <p:val>
                                            <p:strVal val="#ppt_x"/>
                                          </p:val>
                                        </p:tav>
                                        <p:tav tm="100000">
                                          <p:val>
                                            <p:strVal val="#ppt_x"/>
                                          </p:val>
                                        </p:tav>
                                      </p:tavLst>
                                    </p:anim>
                                    <p:anim calcmode="lin" valueType="num">
                                      <p:cBhvr additive="base">
                                        <p:cTn id="203" dur="1500" fill="hold"/>
                                        <p:tgtEl>
                                          <p:spTgt spid="19"/>
                                        </p:tgtEl>
                                        <p:attrNameLst>
                                          <p:attrName>ppt_y</p:attrName>
                                        </p:attrNameLst>
                                      </p:cBhvr>
                                      <p:tavLst>
                                        <p:tav tm="0">
                                          <p:val>
                                            <p:strVal val="0-#ppt_h/2"/>
                                          </p:val>
                                        </p:tav>
                                        <p:tav tm="100000">
                                          <p:val>
                                            <p:strVal val="#ppt_y"/>
                                          </p:val>
                                        </p:tav>
                                      </p:tavLst>
                                    </p:anim>
                                  </p:childTnLst>
                                </p:cTn>
                              </p:par>
                              <p:par>
                                <p:cTn id="204" presetID="2" presetClass="entr" presetSubtype="1" fill="hold" nodeType="withEffect">
                                  <p:stCondLst>
                                    <p:cond delay="500"/>
                                  </p:stCondLst>
                                  <p:childTnLst>
                                    <p:set>
                                      <p:cBhvr>
                                        <p:cTn id="205" dur="1" fill="hold">
                                          <p:stCondLst>
                                            <p:cond delay="0"/>
                                          </p:stCondLst>
                                        </p:cTn>
                                        <p:tgtEl>
                                          <p:spTgt spid="5"/>
                                        </p:tgtEl>
                                        <p:attrNameLst>
                                          <p:attrName>style.visibility</p:attrName>
                                        </p:attrNameLst>
                                      </p:cBhvr>
                                      <p:to>
                                        <p:strVal val="visible"/>
                                      </p:to>
                                    </p:set>
                                    <p:anim calcmode="lin" valueType="num">
                                      <p:cBhvr additive="base">
                                        <p:cTn id="206" dur="1500" fill="hold"/>
                                        <p:tgtEl>
                                          <p:spTgt spid="5"/>
                                        </p:tgtEl>
                                        <p:attrNameLst>
                                          <p:attrName>ppt_x</p:attrName>
                                        </p:attrNameLst>
                                      </p:cBhvr>
                                      <p:tavLst>
                                        <p:tav tm="0">
                                          <p:val>
                                            <p:strVal val="#ppt_x"/>
                                          </p:val>
                                        </p:tav>
                                        <p:tav tm="100000">
                                          <p:val>
                                            <p:strVal val="#ppt_x"/>
                                          </p:val>
                                        </p:tav>
                                      </p:tavLst>
                                    </p:anim>
                                    <p:anim calcmode="lin" valueType="num">
                                      <p:cBhvr additive="base">
                                        <p:cTn id="207" dur="1500" fill="hold"/>
                                        <p:tgtEl>
                                          <p:spTgt spid="5"/>
                                        </p:tgtEl>
                                        <p:attrNameLst>
                                          <p:attrName>ppt_y</p:attrName>
                                        </p:attrNameLst>
                                      </p:cBhvr>
                                      <p:tavLst>
                                        <p:tav tm="0">
                                          <p:val>
                                            <p:strVal val="0-#ppt_h/2"/>
                                          </p:val>
                                        </p:tav>
                                        <p:tav tm="100000">
                                          <p:val>
                                            <p:strVal val="#ppt_y"/>
                                          </p:val>
                                        </p:tav>
                                      </p:tavLst>
                                    </p:anim>
                                  </p:childTnLst>
                                </p:cTn>
                              </p:par>
                              <p:par>
                                <p:cTn id="208" presetID="2" presetClass="entr" presetSubtype="1" fill="hold" nodeType="with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additive="base">
                                        <p:cTn id="210" dur="1500" fill="hold"/>
                                        <p:tgtEl>
                                          <p:spTgt spid="24"/>
                                        </p:tgtEl>
                                        <p:attrNameLst>
                                          <p:attrName>ppt_x</p:attrName>
                                        </p:attrNameLst>
                                      </p:cBhvr>
                                      <p:tavLst>
                                        <p:tav tm="0">
                                          <p:val>
                                            <p:strVal val="#ppt_x"/>
                                          </p:val>
                                        </p:tav>
                                        <p:tav tm="100000">
                                          <p:val>
                                            <p:strVal val="#ppt_x"/>
                                          </p:val>
                                        </p:tav>
                                      </p:tavLst>
                                    </p:anim>
                                    <p:anim calcmode="lin" valueType="num">
                                      <p:cBhvr additive="base">
                                        <p:cTn id="211" dur="1500" fill="hold"/>
                                        <p:tgtEl>
                                          <p:spTgt spid="24"/>
                                        </p:tgtEl>
                                        <p:attrNameLst>
                                          <p:attrName>ppt_y</p:attrName>
                                        </p:attrNameLst>
                                      </p:cBhvr>
                                      <p:tavLst>
                                        <p:tav tm="0">
                                          <p:val>
                                            <p:strVal val="0-#ppt_h/2"/>
                                          </p:val>
                                        </p:tav>
                                        <p:tav tm="100000">
                                          <p:val>
                                            <p:strVal val="#ppt_y"/>
                                          </p:val>
                                        </p:tav>
                                      </p:tavLst>
                                    </p:anim>
                                  </p:childTnLst>
                                </p:cTn>
                              </p:par>
                              <p:par>
                                <p:cTn id="212" presetID="8" presetClass="emph" presetSubtype="0" fill="hold" nodeType="withEffect">
                                  <p:stCondLst>
                                    <p:cond delay="0"/>
                                  </p:stCondLst>
                                  <p:childTnLst>
                                    <p:animRot by="21600000">
                                      <p:cBhvr>
                                        <p:cTn id="213" dur="1500" fill="hold"/>
                                        <p:tgtEl>
                                          <p:spTgt spid="16"/>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9"/>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8"/>
                                        </p:tgtEl>
                                        <p:attrNameLst>
                                          <p:attrName>r</p:attrName>
                                        </p:attrNameLst>
                                      </p:cBhvr>
                                    </p:animRot>
                                  </p:childTnLst>
                                </p:cTn>
                              </p:par>
                              <p:par>
                                <p:cTn id="218" presetID="8" presetClass="emph" presetSubtype="0" fill="hold" nodeType="withEffect">
                                  <p:stCondLst>
                                    <p:cond delay="250"/>
                                  </p:stCondLst>
                                  <p:childTnLst>
                                    <p:animRot by="21600000">
                                      <p:cBhvr>
                                        <p:cTn id="219" dur="1500" fill="hold"/>
                                        <p:tgtEl>
                                          <p:spTgt spid="15"/>
                                        </p:tgtEl>
                                        <p:attrNameLst>
                                          <p:attrName>r</p:attrName>
                                        </p:attrNameLst>
                                      </p:cBhvr>
                                    </p:animRot>
                                  </p:childTnLst>
                                </p:cTn>
                              </p:par>
                              <p:par>
                                <p:cTn id="220" presetID="8" presetClass="emph" presetSubtype="0" fill="hold" nodeType="withEffect">
                                  <p:stCondLst>
                                    <p:cond delay="500"/>
                                  </p:stCondLst>
                                  <p:childTnLst>
                                    <p:animRot by="21600000">
                                      <p:cBhvr>
                                        <p:cTn id="221" dur="1500" fill="hold"/>
                                        <p:tgtEl>
                                          <p:spTgt spid="6"/>
                                        </p:tgtEl>
                                        <p:attrNameLst>
                                          <p:attrName>r</p:attrName>
                                        </p:attrNameLst>
                                      </p:cBhvr>
                                    </p:animRot>
                                  </p:childTnLst>
                                </p:cTn>
                              </p:par>
                              <p:par>
                                <p:cTn id="222" presetID="8" presetClass="emph" presetSubtype="0" fill="hold" nodeType="withEffect">
                                  <p:stCondLst>
                                    <p:cond delay="0"/>
                                  </p:stCondLst>
                                  <p:childTnLst>
                                    <p:animRot by="21600000">
                                      <p:cBhvr>
                                        <p:cTn id="223" dur="1500" fill="hold"/>
                                        <p:tgtEl>
                                          <p:spTgt spid="7"/>
                                        </p:tgtEl>
                                        <p:attrNameLst>
                                          <p:attrName>r</p:attrName>
                                        </p:attrNameLst>
                                      </p:cBhvr>
                                    </p:animRot>
                                  </p:childTnLst>
                                </p:cTn>
                              </p:par>
                              <p:par>
                                <p:cTn id="224" presetID="8" presetClass="emph" presetSubtype="0" fill="hold" nodeType="withEffect">
                                  <p:stCondLst>
                                    <p:cond delay="250"/>
                                  </p:stCondLst>
                                  <p:childTnLst>
                                    <p:animRot by="21600000">
                                      <p:cBhvr>
                                        <p:cTn id="225" dur="1500" fill="hold"/>
                                        <p:tgtEl>
                                          <p:spTgt spid="23"/>
                                        </p:tgtEl>
                                        <p:attrNameLst>
                                          <p:attrName>r</p:attrName>
                                        </p:attrNameLst>
                                      </p:cBhvr>
                                    </p:animRot>
                                  </p:childTnLst>
                                </p:cTn>
                              </p:par>
                              <p:par>
                                <p:cTn id="226" presetID="8" presetClass="emph" presetSubtype="0" fill="hold" nodeType="withEffect">
                                  <p:stCondLst>
                                    <p:cond delay="500"/>
                                  </p:stCondLst>
                                  <p:childTnLst>
                                    <p:animRot by="21600000">
                                      <p:cBhvr>
                                        <p:cTn id="227" dur="1500" fill="hold"/>
                                        <p:tgtEl>
                                          <p:spTgt spid="21"/>
                                        </p:tgtEl>
                                        <p:attrNameLst>
                                          <p:attrName>r</p:attrName>
                                        </p:attrNameLst>
                                      </p:cBhvr>
                                    </p:animRot>
                                  </p:childTnLst>
                                </p:cTn>
                              </p:par>
                              <p:par>
                                <p:cTn id="228" presetID="8" presetClass="emph" presetSubtype="0" fill="hold" nodeType="withEffect">
                                  <p:stCondLst>
                                    <p:cond delay="0"/>
                                  </p:stCondLst>
                                  <p:childTnLst>
                                    <p:animRot by="21600000">
                                      <p:cBhvr>
                                        <p:cTn id="229" dur="1500" fill="hold"/>
                                        <p:tgtEl>
                                          <p:spTgt spid="20"/>
                                        </p:tgtEl>
                                        <p:attrNameLst>
                                          <p:attrName>r</p:attrName>
                                        </p:attrNameLst>
                                      </p:cBhvr>
                                    </p:animRot>
                                  </p:childTnLst>
                                </p:cTn>
                              </p:par>
                              <p:par>
                                <p:cTn id="230" presetID="8" presetClass="emph" presetSubtype="0" fill="hold" nodeType="withEffect">
                                  <p:stCondLst>
                                    <p:cond delay="250"/>
                                  </p:stCondLst>
                                  <p:childTnLst>
                                    <p:animRot by="21600000">
                                      <p:cBhvr>
                                        <p:cTn id="231" dur="1500" fill="hold"/>
                                        <p:tgtEl>
                                          <p:spTgt spid="22"/>
                                        </p:tgtEl>
                                        <p:attrNameLst>
                                          <p:attrName>r</p:attrName>
                                        </p:attrNameLst>
                                      </p:cBhvr>
                                    </p:animRot>
                                  </p:childTnLst>
                                </p:cTn>
                              </p:par>
                              <p:par>
                                <p:cTn id="232" presetID="8" presetClass="emph" presetSubtype="0" fill="hold" nodeType="withEffect">
                                  <p:stCondLst>
                                    <p:cond delay="0"/>
                                  </p:stCondLst>
                                  <p:childTnLst>
                                    <p:animRot by="21600000">
                                      <p:cBhvr>
                                        <p:cTn id="233" dur="1500" fill="hold"/>
                                        <p:tgtEl>
                                          <p:spTgt spid="18"/>
                                        </p:tgtEl>
                                        <p:attrNameLst>
                                          <p:attrName>r</p:attrName>
                                        </p:attrNameLst>
                                      </p:cBhvr>
                                    </p:animRot>
                                  </p:childTnLst>
                                </p:cTn>
                              </p:par>
                              <p:par>
                                <p:cTn id="234" presetID="8" presetClass="emph" presetSubtype="0" fill="hold" nodeType="withEffect">
                                  <p:stCondLst>
                                    <p:cond delay="0"/>
                                  </p:stCondLst>
                                  <p:childTnLst>
                                    <p:animRot by="21600000">
                                      <p:cBhvr>
                                        <p:cTn id="235" dur="1500" fill="hold"/>
                                        <p:tgtEl>
                                          <p:spTgt spid="19"/>
                                        </p:tgtEl>
                                        <p:attrNameLst>
                                          <p:attrName>r</p:attrName>
                                        </p:attrNameLst>
                                      </p:cBhvr>
                                    </p:animRot>
                                  </p:childTnLst>
                                </p:cTn>
                              </p:par>
                              <p:par>
                                <p:cTn id="236" presetID="8" presetClass="emph" presetSubtype="0" fill="hold" nodeType="withEffect">
                                  <p:stCondLst>
                                    <p:cond delay="500"/>
                                  </p:stCondLst>
                                  <p:childTnLst>
                                    <p:animRot by="21600000">
                                      <p:cBhvr>
                                        <p:cTn id="237" dur="1500" fill="hold"/>
                                        <p:tgtEl>
                                          <p:spTgt spid="5"/>
                                        </p:tgtEl>
                                        <p:attrNameLst>
                                          <p:attrName>r</p:attrName>
                                        </p:attrNameLst>
                                      </p:cBhvr>
                                    </p:animRot>
                                  </p:childTnLst>
                                </p:cTn>
                              </p:par>
                              <p:par>
                                <p:cTn id="238" presetID="8" presetClass="emph" presetSubtype="0" fill="hold" nodeType="withEffect">
                                  <p:stCondLst>
                                    <p:cond delay="0"/>
                                  </p:stCondLst>
                                  <p:childTnLst>
                                    <p:animRot by="21600000">
                                      <p:cBhvr>
                                        <p:cTn id="239" dur="1500" fill="hold"/>
                                        <p:tgtEl>
                                          <p:spTgt spid="24"/>
                                        </p:tgtEl>
                                        <p:attrNameLst>
                                          <p:attrName>r</p:attrName>
                                        </p:attrNameLst>
                                      </p:cBhvr>
                                    </p:animRot>
                                  </p:childTnLst>
                                </p:cTn>
                              </p:par>
                            </p:childTnLst>
                          </p:cTn>
                        </p:par>
                        <p:par>
                          <p:cTn id="240" fill="hold">
                            <p:stCondLst>
                              <p:cond delay="9000"/>
                            </p:stCondLst>
                            <p:childTnLst>
                              <p:par>
                                <p:cTn id="241" presetID="37" presetClass="entr" presetSubtype="0" fill="hold" nodeType="afterEffect">
                                  <p:stCondLst>
                                    <p:cond delay="0"/>
                                  </p:stCondLst>
                                  <p:childTnLst>
                                    <p:set>
                                      <p:cBhvr>
                                        <p:cTn id="242" dur="1" fill="hold">
                                          <p:stCondLst>
                                            <p:cond delay="0"/>
                                          </p:stCondLst>
                                        </p:cTn>
                                        <p:tgtEl>
                                          <p:spTgt spid="39"/>
                                        </p:tgtEl>
                                        <p:attrNameLst>
                                          <p:attrName>style.visibility</p:attrName>
                                        </p:attrNameLst>
                                      </p:cBhvr>
                                      <p:to>
                                        <p:strVal val="visible"/>
                                      </p:to>
                                    </p:set>
                                    <p:animEffect transition="in" filter="fade">
                                      <p:cBhvr>
                                        <p:cTn id="243" dur="1250"/>
                                        <p:tgtEl>
                                          <p:spTgt spid="39"/>
                                        </p:tgtEl>
                                      </p:cBhvr>
                                    </p:animEffect>
                                    <p:anim calcmode="lin" valueType="num">
                                      <p:cBhvr>
                                        <p:cTn id="244" dur="1250" fill="hold"/>
                                        <p:tgtEl>
                                          <p:spTgt spid="39"/>
                                        </p:tgtEl>
                                        <p:attrNameLst>
                                          <p:attrName>ppt_x</p:attrName>
                                        </p:attrNameLst>
                                      </p:cBhvr>
                                      <p:tavLst>
                                        <p:tav tm="0">
                                          <p:val>
                                            <p:strVal val="#ppt_x"/>
                                          </p:val>
                                        </p:tav>
                                        <p:tav tm="100000">
                                          <p:val>
                                            <p:strVal val="#ppt_x"/>
                                          </p:val>
                                        </p:tav>
                                      </p:tavLst>
                                    </p:anim>
                                    <p:anim calcmode="lin" valueType="num">
                                      <p:cBhvr>
                                        <p:cTn id="245" dur="1125" decel="100000" fill="hold"/>
                                        <p:tgtEl>
                                          <p:spTgt spid="39"/>
                                        </p:tgtEl>
                                        <p:attrNameLst>
                                          <p:attrName>ppt_y</p:attrName>
                                        </p:attrNameLst>
                                      </p:cBhvr>
                                      <p:tavLst>
                                        <p:tav tm="0">
                                          <p:val>
                                            <p:strVal val="#ppt_y+1"/>
                                          </p:val>
                                        </p:tav>
                                        <p:tav tm="100000">
                                          <p:val>
                                            <p:strVal val="#ppt_y-.03"/>
                                          </p:val>
                                        </p:tav>
                                      </p:tavLst>
                                    </p:anim>
                                    <p:anim calcmode="lin" valueType="num">
                                      <p:cBhvr>
                                        <p:cTn id="246"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par>
                                <p:cTn id="247" presetID="23" presetClass="entr" presetSubtype="16" fill="hold" nodeType="withEffect">
                                  <p:stCondLst>
                                    <p:cond delay="0"/>
                                  </p:stCondLst>
                                  <p:childTnLst>
                                    <p:set>
                                      <p:cBhvr>
                                        <p:cTn id="248" dur="1" fill="hold">
                                          <p:stCondLst>
                                            <p:cond delay="0"/>
                                          </p:stCondLst>
                                        </p:cTn>
                                        <p:tgtEl>
                                          <p:spTgt spid="39"/>
                                        </p:tgtEl>
                                        <p:attrNameLst>
                                          <p:attrName>style.visibility</p:attrName>
                                        </p:attrNameLst>
                                      </p:cBhvr>
                                      <p:to>
                                        <p:strVal val="visible"/>
                                      </p:to>
                                    </p:set>
                                    <p:anim calcmode="lin" valueType="num">
                                      <p:cBhvr>
                                        <p:cTn id="249" dur="1250" fill="hold"/>
                                        <p:tgtEl>
                                          <p:spTgt spid="39"/>
                                        </p:tgtEl>
                                        <p:attrNameLst>
                                          <p:attrName>ppt_w</p:attrName>
                                        </p:attrNameLst>
                                      </p:cBhvr>
                                      <p:tavLst>
                                        <p:tav tm="0">
                                          <p:val>
                                            <p:fltVal val="0"/>
                                          </p:val>
                                        </p:tav>
                                        <p:tav tm="100000">
                                          <p:val>
                                            <p:strVal val="#ppt_w"/>
                                          </p:val>
                                        </p:tav>
                                      </p:tavLst>
                                    </p:anim>
                                    <p:anim calcmode="lin" valueType="num">
                                      <p:cBhvr>
                                        <p:cTn id="250" dur="1250" fill="hold"/>
                                        <p:tgtEl>
                                          <p:spTgt spid="39"/>
                                        </p:tgtEl>
                                        <p:attrNameLst>
                                          <p:attrName>ppt_h</p:attrName>
                                        </p:attrNameLst>
                                      </p:cBhvr>
                                      <p:tavLst>
                                        <p:tav tm="0">
                                          <p:val>
                                            <p:fltVal val="0"/>
                                          </p:val>
                                        </p:tav>
                                        <p:tav tm="100000">
                                          <p:val>
                                            <p:strVal val="#ppt_h"/>
                                          </p:val>
                                        </p:tav>
                                      </p:tavLst>
                                    </p:anim>
                                  </p:childTnLst>
                                </p:cTn>
                              </p:par>
                            </p:childTnLst>
                          </p:cTn>
                        </p:par>
                        <p:par>
                          <p:cTn id="251" fill="hold">
                            <p:stCondLst>
                              <p:cond delay="10250"/>
                            </p:stCondLst>
                            <p:childTnLst>
                              <p:par>
                                <p:cTn id="252" presetID="31" presetClass="entr" presetSubtype="0" fill="hold" grpId="0" nodeType="afterEffect">
                                  <p:stCondLst>
                                    <p:cond delay="0"/>
                                  </p:stCondLst>
                                  <p:iterate type="lt">
                                    <p:tmPct val="5000"/>
                                  </p:iterate>
                                  <p:childTnLst>
                                    <p:set>
                                      <p:cBhvr>
                                        <p:cTn id="253" dur="1" fill="hold">
                                          <p:stCondLst>
                                            <p:cond delay="0"/>
                                          </p:stCondLst>
                                        </p:cTn>
                                        <p:tgtEl>
                                          <p:spTgt spid="44"/>
                                        </p:tgtEl>
                                        <p:attrNameLst>
                                          <p:attrName>style.visibility</p:attrName>
                                        </p:attrNameLst>
                                      </p:cBhvr>
                                      <p:to>
                                        <p:strVal val="visible"/>
                                      </p:to>
                                    </p:set>
                                    <p:anim calcmode="lin" valueType="num">
                                      <p:cBhvr>
                                        <p:cTn id="254" dur="1000" fill="hold"/>
                                        <p:tgtEl>
                                          <p:spTgt spid="44"/>
                                        </p:tgtEl>
                                        <p:attrNameLst>
                                          <p:attrName>ppt_w</p:attrName>
                                        </p:attrNameLst>
                                      </p:cBhvr>
                                      <p:tavLst>
                                        <p:tav tm="0">
                                          <p:val>
                                            <p:fltVal val="0"/>
                                          </p:val>
                                        </p:tav>
                                        <p:tav tm="100000">
                                          <p:val>
                                            <p:strVal val="#ppt_w"/>
                                          </p:val>
                                        </p:tav>
                                      </p:tavLst>
                                    </p:anim>
                                    <p:anim calcmode="lin" valueType="num">
                                      <p:cBhvr>
                                        <p:cTn id="255" dur="1000" fill="hold"/>
                                        <p:tgtEl>
                                          <p:spTgt spid="44"/>
                                        </p:tgtEl>
                                        <p:attrNameLst>
                                          <p:attrName>ppt_h</p:attrName>
                                        </p:attrNameLst>
                                      </p:cBhvr>
                                      <p:tavLst>
                                        <p:tav tm="0">
                                          <p:val>
                                            <p:fltVal val="0"/>
                                          </p:val>
                                        </p:tav>
                                        <p:tav tm="100000">
                                          <p:val>
                                            <p:strVal val="#ppt_h"/>
                                          </p:val>
                                        </p:tav>
                                      </p:tavLst>
                                    </p:anim>
                                    <p:anim calcmode="lin" valueType="num">
                                      <p:cBhvr>
                                        <p:cTn id="256" dur="1000" fill="hold"/>
                                        <p:tgtEl>
                                          <p:spTgt spid="44"/>
                                        </p:tgtEl>
                                        <p:attrNameLst>
                                          <p:attrName>style.rotation</p:attrName>
                                        </p:attrNameLst>
                                      </p:cBhvr>
                                      <p:tavLst>
                                        <p:tav tm="0">
                                          <p:val>
                                            <p:fltVal val="90"/>
                                          </p:val>
                                        </p:tav>
                                        <p:tav tm="100000">
                                          <p:val>
                                            <p:fltVal val="0"/>
                                          </p:val>
                                        </p:tav>
                                      </p:tavLst>
                                    </p:anim>
                                    <p:animEffect transition="in" filter="fade">
                                      <p:cBhvr>
                                        <p:cTn id="257" dur="1000"/>
                                        <p:tgtEl>
                                          <p:spTgt spid="44"/>
                                        </p:tgtEl>
                                      </p:cBhvr>
                                    </p:animEffect>
                                  </p:childTnLst>
                                </p:cTn>
                              </p:par>
                            </p:childTnLst>
                          </p:cTn>
                        </p:par>
                        <p:par>
                          <p:cTn id="258" fill="hold">
                            <p:stCondLst>
                              <p:cond delay="11550"/>
                            </p:stCondLst>
                            <p:childTnLst>
                              <p:par>
                                <p:cTn id="25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60" dur="2000" fill="hold"/>
                                        <p:tgtEl>
                                          <p:spTgt spid="34"/>
                                        </p:tgtEl>
                                        <p:attrNameLst>
                                          <p:attrName>ppt_x</p:attrName>
                                          <p:attrName>ppt_y</p:attrName>
                                        </p:attrNameLst>
                                      </p:cBhvr>
                                    </p:animMotion>
                                  </p:childTnLst>
                                </p:cTn>
                              </p:par>
                              <p:par>
                                <p:cTn id="261" presetID="45" presetClass="entr" presetSubtype="0" fill="hold" grpId="1" nodeType="withEffect">
                                  <p:stCondLst>
                                    <p:cond delay="0"/>
                                  </p:stCondLst>
                                  <p:childTnLst>
                                    <p:set>
                                      <p:cBhvr>
                                        <p:cTn id="262" dur="1" fill="hold">
                                          <p:stCondLst>
                                            <p:cond delay="0"/>
                                          </p:stCondLst>
                                        </p:cTn>
                                        <p:tgtEl>
                                          <p:spTgt spid="34"/>
                                        </p:tgtEl>
                                        <p:attrNameLst>
                                          <p:attrName>style.visibility</p:attrName>
                                        </p:attrNameLst>
                                      </p:cBhvr>
                                      <p:to>
                                        <p:strVal val="visible"/>
                                      </p:to>
                                    </p:set>
                                    <p:animEffect transition="in" filter="fade">
                                      <p:cBhvr>
                                        <p:cTn id="263" dur="2000"/>
                                        <p:tgtEl>
                                          <p:spTgt spid="34"/>
                                        </p:tgtEl>
                                      </p:cBhvr>
                                    </p:animEffect>
                                    <p:anim calcmode="lin" valueType="num">
                                      <p:cBhvr>
                                        <p:cTn id="264" dur="2000" fill="hold"/>
                                        <p:tgtEl>
                                          <p:spTgt spid="34"/>
                                        </p:tgtEl>
                                        <p:attrNameLst>
                                          <p:attrName>ppt_w</p:attrName>
                                        </p:attrNameLst>
                                      </p:cBhvr>
                                      <p:tavLst>
                                        <p:tav tm="0" fmla="#ppt_w*sin(2.5*pi*$)">
                                          <p:val>
                                            <p:fltVal val="0"/>
                                          </p:val>
                                        </p:tav>
                                        <p:tav tm="100000">
                                          <p:val>
                                            <p:fltVal val="1"/>
                                          </p:val>
                                        </p:tav>
                                      </p:tavLst>
                                    </p:anim>
                                    <p:anim calcmode="lin" valueType="num">
                                      <p:cBhvr>
                                        <p:cTn id="265" dur="2000" fill="hold"/>
                                        <p:tgtEl>
                                          <p:spTgt spid="34"/>
                                        </p:tgtEl>
                                        <p:attrNameLst>
                                          <p:attrName>ppt_h</p:attrName>
                                        </p:attrNameLst>
                                      </p:cBhvr>
                                      <p:tavLst>
                                        <p:tav tm="0">
                                          <p:val>
                                            <p:strVal val="#ppt_h"/>
                                          </p:val>
                                        </p:tav>
                                        <p:tav tm="100000">
                                          <p:val>
                                            <p:strVal val="#ppt_h"/>
                                          </p:val>
                                        </p:tav>
                                      </p:tavLst>
                                    </p:anim>
                                  </p:childTnLst>
                                </p:cTn>
                              </p:par>
                              <p:par>
                                <p:cTn id="26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67" dur="2000" fill="hold"/>
                                        <p:tgtEl>
                                          <p:spTgt spid="47"/>
                                        </p:tgtEl>
                                        <p:attrNameLst>
                                          <p:attrName>ppt_x</p:attrName>
                                          <p:attrName>ppt_y</p:attrName>
                                        </p:attrNameLst>
                                      </p:cBhvr>
                                    </p:animMotion>
                                  </p:childTnLst>
                                </p:cTn>
                              </p:par>
                              <p:par>
                                <p:cTn id="268" presetID="45" presetClass="entr" presetSubtype="0" fill="hold" grpId="1" nodeType="withEffect">
                                  <p:stCondLst>
                                    <p:cond delay="250"/>
                                  </p:stCondLst>
                                  <p:childTnLst>
                                    <p:set>
                                      <p:cBhvr>
                                        <p:cTn id="269" dur="1" fill="hold">
                                          <p:stCondLst>
                                            <p:cond delay="0"/>
                                          </p:stCondLst>
                                        </p:cTn>
                                        <p:tgtEl>
                                          <p:spTgt spid="47"/>
                                        </p:tgtEl>
                                        <p:attrNameLst>
                                          <p:attrName>style.visibility</p:attrName>
                                        </p:attrNameLst>
                                      </p:cBhvr>
                                      <p:to>
                                        <p:strVal val="visible"/>
                                      </p:to>
                                    </p:set>
                                    <p:animEffect transition="in" filter="fade">
                                      <p:cBhvr>
                                        <p:cTn id="270" dur="2000"/>
                                        <p:tgtEl>
                                          <p:spTgt spid="47"/>
                                        </p:tgtEl>
                                      </p:cBhvr>
                                    </p:animEffect>
                                    <p:anim calcmode="lin" valueType="num">
                                      <p:cBhvr>
                                        <p:cTn id="271" dur="2000" fill="hold"/>
                                        <p:tgtEl>
                                          <p:spTgt spid="47"/>
                                        </p:tgtEl>
                                        <p:attrNameLst>
                                          <p:attrName>ppt_w</p:attrName>
                                        </p:attrNameLst>
                                      </p:cBhvr>
                                      <p:tavLst>
                                        <p:tav tm="0" fmla="#ppt_w*sin(2.5*pi*$)">
                                          <p:val>
                                            <p:fltVal val="0"/>
                                          </p:val>
                                        </p:tav>
                                        <p:tav tm="100000">
                                          <p:val>
                                            <p:fltVal val="1"/>
                                          </p:val>
                                        </p:tav>
                                      </p:tavLst>
                                    </p:anim>
                                    <p:anim calcmode="lin" valueType="num">
                                      <p:cBhvr>
                                        <p:cTn id="272" dur="2000" fill="hold"/>
                                        <p:tgtEl>
                                          <p:spTgt spid="47"/>
                                        </p:tgtEl>
                                        <p:attrNameLst>
                                          <p:attrName>ppt_h</p:attrName>
                                        </p:attrNameLst>
                                      </p:cBhvr>
                                      <p:tavLst>
                                        <p:tav tm="0">
                                          <p:val>
                                            <p:strVal val="#ppt_h"/>
                                          </p:val>
                                        </p:tav>
                                        <p:tav tm="100000">
                                          <p:val>
                                            <p:strVal val="#ppt_h"/>
                                          </p:val>
                                        </p:tav>
                                      </p:tavLst>
                                    </p:anim>
                                  </p:childTnLst>
                                </p:cTn>
                              </p:par>
                              <p:par>
                                <p:cTn id="273" presetID="0" presetClass="path" presetSubtype="0" accel="50000" decel="50000" fill="hold" grpId="0" nodeType="withEffect">
                                  <p:stCondLst>
                                    <p:cond delay="0"/>
                                  </p:stCondLst>
                                  <p:childTnLst>
                                    <p:animMotion origin="layout" path="M 4.16667E-6 2.71605E-6 L 4.16667E-6 2.71605E-6 C 0.05156 -0.00833 0.02604 -0.00494 0.13559 2.71605E-6 C 0.14496 0.00031 0.14601 0.00463 0.15399 0.00803 C 0.15538 0.00895 0.15694 0.00926 0.15851 0.01019 C 0.16076 0.01142 0.16302 0.01327 0.16545 0.0142 L 0.16996 0.01636 C 0.17795 0.02562 0.17431 0.02284 0.18038 0.02654 C 0.18177 0.0287 0.18715 0.03673 0.18958 0.03889 C 0.19062 0.03982 0.19184 0.03982 0.19306 0.04074 C 0.19427 0.04198 0.19514 0.04383 0.19653 0.04506 C 0.20017 0.04815 0.20799 0.05309 0.20799 0.05309 C 0.20955 0.05586 0.21076 0.05895 0.2125 0.06142 C 0.21354 0.06266 0.2151 0.06204 0.21597 0.06327 C 0.21701 0.06482 0.21719 0.0679 0.21823 0.06945 C 0.21927 0.07099 0.22066 0.07068 0.2217 0.07161 C 0.22326 0.07284 0.22483 0.07407 0.22639 0.07562 C 0.22795 0.07747 0.22934 0.07994 0.2309 0.08179 C 0.23246 0.08333 0.23403 0.08426 0.23559 0.0858 C 0.2375 0.08827 0.23924 0.09167 0.24132 0.09414 C 0.24375 0.09691 0.24913 0.10031 0.25156 0.10216 C 0.25799 0.11327 0.25191 0.10432 0.26198 0.11235 C 0.27222 0.12037 0.25781 0.11327 0.26996 0.11852 C 0.27153 0.12006 0.27309 0.1213 0.27465 0.12253 C 0.27569 0.12346 0.27691 0.12377 0.27812 0.12469 C 0.27934 0.12593 0.28021 0.12778 0.28142 0.1287 C 0.29687 0.14043 0.27309 0.11821 0.29184 0.13488 C 0.29392 0.13673 0.29566 0.1392 0.29757 0.14105 C 0.29948 0.14259 0.30139 0.14383 0.3033 0.14506 C 0.30556 0.14661 0.31024 0.14907 0.31024 0.14907 C 0.31146 0.15062 0.3125 0.15216 0.31371 0.1534 C 0.31597 0.15494 0.32066 0.15741 0.32066 0.15741 C 0.32778 0.16605 0.32031 0.15803 0.32743 0.16358 C 0.33819 0.17191 0.33038 0.1679 0.33889 0.17161 C 0.34757 0.1821 0.33663 0.17006 0.34705 0.17778 C 0.34826 0.1787 0.34948 0.18025 0.35052 0.18179 C 0.35174 0.18364 0.35243 0.18673 0.35382 0.18796 C 0.35573 0.18951 0.35781 0.18951 0.35972 0.19012 C 0.3625 0.19352 0.36441 0.19599 0.36771 0.19815 C 0.3691 0.19938 0.37083 0.19969 0.37222 0.20031 C 0.37604 0.20185 0.37812 0.20185 0.38142 0.20432 C 0.38299 0.20556 0.38437 0.20741 0.38611 0.20864 C 0.38906 0.21019 0.39236 0.2108 0.39531 0.21266 C 0.39757 0.21389 0.39983 0.21574 0.40226 0.21667 C 0.40365 0.21728 0.40521 0.2179 0.40677 0.21883 C 0.40677 0.21883 0.41545 0.22377 0.41719 0.225 C 0.41823 0.22562 0.41944 0.22654 0.42049 0.22685 C 0.42292 0.22747 0.42517 0.22809 0.42743 0.22901 C 0.43941 0.23364 0.41996 0.22747 0.43559 0.23519 C 0.43819 0.23642 0.4408 0.23642 0.44358 0.23704 C 0.44549 0.23858 0.4474 0.24012 0.44931 0.24136 C 0.45243 0.24321 0.46528 0.24722 0.46545 0.24722 C 0.46736 0.24815 0.46927 0.24815 0.47118 0.24938 C 0.47344 0.25062 0.47569 0.25309 0.47795 0.2534 L 0.49306 0.25556 C 0.49531 0.25617 0.49757 0.25679 0.49983 0.25772 C 0.50365 0.25895 0.50746 0.26111 0.51128 0.26173 L 0.52517 0.26358 C 0.53941 0.26883 0.51962 0.26204 0.54358 0.2679 C 0.56007 0.27161 0.52899 0.26852 0.55729 0.27191 C 0.57448 0.27407 0.57413 0.27377 0.58385 0.27377 L 0.58385 0.27377 " pathEditMode="relative" ptsTypes="AAAAAAAAAAAAAAAAAAAAAAAAAAAAAAAAAAAAAAAAAAAAAAAAAAAAAAAAAAAAAA">
                                      <p:cBhvr>
                                        <p:cTn id="274" dur="2000" fill="hold"/>
                                        <p:tgtEl>
                                          <p:spTgt spid="48"/>
                                        </p:tgtEl>
                                        <p:attrNameLst>
                                          <p:attrName>ppt_x</p:attrName>
                                          <p:attrName>ppt_y</p:attrName>
                                        </p:attrNameLst>
                                      </p:cBhvr>
                                    </p:animMotion>
                                  </p:childTnLst>
                                </p:cTn>
                              </p:par>
                              <p:par>
                                <p:cTn id="275" presetID="45" presetClass="entr" presetSubtype="0" fill="hold" grpId="1" nodeType="withEffect">
                                  <p:stCondLst>
                                    <p:cond delay="0"/>
                                  </p:stCondLst>
                                  <p:childTnLst>
                                    <p:set>
                                      <p:cBhvr>
                                        <p:cTn id="276" dur="1" fill="hold">
                                          <p:stCondLst>
                                            <p:cond delay="0"/>
                                          </p:stCondLst>
                                        </p:cTn>
                                        <p:tgtEl>
                                          <p:spTgt spid="48"/>
                                        </p:tgtEl>
                                        <p:attrNameLst>
                                          <p:attrName>style.visibility</p:attrName>
                                        </p:attrNameLst>
                                      </p:cBhvr>
                                      <p:to>
                                        <p:strVal val="visible"/>
                                      </p:to>
                                    </p:set>
                                    <p:animEffect transition="in" filter="fade">
                                      <p:cBhvr>
                                        <p:cTn id="277" dur="2000"/>
                                        <p:tgtEl>
                                          <p:spTgt spid="48"/>
                                        </p:tgtEl>
                                      </p:cBhvr>
                                    </p:animEffect>
                                    <p:anim calcmode="lin" valueType="num">
                                      <p:cBhvr>
                                        <p:cTn id="278" dur="2000" fill="hold"/>
                                        <p:tgtEl>
                                          <p:spTgt spid="48"/>
                                        </p:tgtEl>
                                        <p:attrNameLst>
                                          <p:attrName>ppt_w</p:attrName>
                                        </p:attrNameLst>
                                      </p:cBhvr>
                                      <p:tavLst>
                                        <p:tav tm="0" fmla="#ppt_w*sin(2.5*pi*$)">
                                          <p:val>
                                            <p:fltVal val="0"/>
                                          </p:val>
                                        </p:tav>
                                        <p:tav tm="100000">
                                          <p:val>
                                            <p:fltVal val="1"/>
                                          </p:val>
                                        </p:tav>
                                      </p:tavLst>
                                    </p:anim>
                                    <p:anim calcmode="lin" valueType="num">
                                      <p:cBhvr>
                                        <p:cTn id="279" dur="2000" fill="hold"/>
                                        <p:tgtEl>
                                          <p:spTgt spid="48"/>
                                        </p:tgtEl>
                                        <p:attrNameLst>
                                          <p:attrName>ppt_h</p:attrName>
                                        </p:attrNameLst>
                                      </p:cBhvr>
                                      <p:tavLst>
                                        <p:tav tm="0">
                                          <p:val>
                                            <p:strVal val="#ppt_h"/>
                                          </p:val>
                                        </p:tav>
                                        <p:tav tm="100000">
                                          <p:val>
                                            <p:strVal val="#ppt_h"/>
                                          </p:val>
                                        </p:tav>
                                      </p:tavLst>
                                    </p:anim>
                                  </p:childTnLst>
                                </p:cTn>
                              </p:par>
                              <p:par>
                                <p:cTn id="28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81" dur="2000" fill="hold"/>
                                        <p:tgtEl>
                                          <p:spTgt spid="49"/>
                                        </p:tgtEl>
                                        <p:attrNameLst>
                                          <p:attrName>ppt_x</p:attrName>
                                          <p:attrName>ppt_y</p:attrName>
                                        </p:attrNameLst>
                                      </p:cBhvr>
                                    </p:animMotion>
                                  </p:childTnLst>
                                </p:cTn>
                              </p:par>
                              <p:par>
                                <p:cTn id="282" presetID="45" presetClass="entr" presetSubtype="0" fill="hold" grpId="1" nodeType="withEffect">
                                  <p:stCondLst>
                                    <p:cond delay="250"/>
                                  </p:stCondLst>
                                  <p:childTnLst>
                                    <p:set>
                                      <p:cBhvr>
                                        <p:cTn id="283" dur="1" fill="hold">
                                          <p:stCondLst>
                                            <p:cond delay="0"/>
                                          </p:stCondLst>
                                        </p:cTn>
                                        <p:tgtEl>
                                          <p:spTgt spid="49"/>
                                        </p:tgtEl>
                                        <p:attrNameLst>
                                          <p:attrName>style.visibility</p:attrName>
                                        </p:attrNameLst>
                                      </p:cBhvr>
                                      <p:to>
                                        <p:strVal val="visible"/>
                                      </p:to>
                                    </p:set>
                                    <p:animEffect transition="in" filter="fade">
                                      <p:cBhvr>
                                        <p:cTn id="284" dur="2000"/>
                                        <p:tgtEl>
                                          <p:spTgt spid="49"/>
                                        </p:tgtEl>
                                      </p:cBhvr>
                                    </p:animEffect>
                                    <p:anim calcmode="lin" valueType="num">
                                      <p:cBhvr>
                                        <p:cTn id="285" dur="2000" fill="hold"/>
                                        <p:tgtEl>
                                          <p:spTgt spid="49"/>
                                        </p:tgtEl>
                                        <p:attrNameLst>
                                          <p:attrName>ppt_w</p:attrName>
                                        </p:attrNameLst>
                                      </p:cBhvr>
                                      <p:tavLst>
                                        <p:tav tm="0" fmla="#ppt_w*sin(2.5*pi*$)">
                                          <p:val>
                                            <p:fltVal val="0"/>
                                          </p:val>
                                        </p:tav>
                                        <p:tav tm="100000">
                                          <p:val>
                                            <p:fltVal val="1"/>
                                          </p:val>
                                        </p:tav>
                                      </p:tavLst>
                                    </p:anim>
                                    <p:anim calcmode="lin" valueType="num">
                                      <p:cBhvr>
                                        <p:cTn id="286" dur="2000" fill="hold"/>
                                        <p:tgtEl>
                                          <p:spTgt spid="49"/>
                                        </p:tgtEl>
                                        <p:attrNameLst>
                                          <p:attrName>ppt_h</p:attrName>
                                        </p:attrNameLst>
                                      </p:cBhvr>
                                      <p:tavLst>
                                        <p:tav tm="0">
                                          <p:val>
                                            <p:strVal val="#ppt_h"/>
                                          </p:val>
                                        </p:tav>
                                        <p:tav tm="100000">
                                          <p:val>
                                            <p:strVal val="#ppt_h"/>
                                          </p:val>
                                        </p:tav>
                                      </p:tavLst>
                                    </p:anim>
                                  </p:childTnLst>
                                </p:cTn>
                              </p:par>
                            </p:childTnLst>
                          </p:cTn>
                        </p:par>
                        <p:par>
                          <p:cTn id="287" fill="hold">
                            <p:stCondLst>
                              <p:cond delay="13800"/>
                            </p:stCondLst>
                            <p:childTnLst>
                              <p:par>
                                <p:cTn id="288" presetID="47" presetClass="entr" presetSubtype="0" fill="hold" grpId="0" nodeType="afterEffect">
                                  <p:stCondLst>
                                    <p:cond delay="0"/>
                                  </p:stCondLst>
                                  <p:childTnLst>
                                    <p:set>
                                      <p:cBhvr>
                                        <p:cTn id="289" dur="1" fill="hold">
                                          <p:stCondLst>
                                            <p:cond delay="0"/>
                                          </p:stCondLst>
                                        </p:cTn>
                                        <p:tgtEl>
                                          <p:spTgt spid="46"/>
                                        </p:tgtEl>
                                        <p:attrNameLst>
                                          <p:attrName>style.visibility</p:attrName>
                                        </p:attrNameLst>
                                      </p:cBhvr>
                                      <p:to>
                                        <p:strVal val="visible"/>
                                      </p:to>
                                    </p:set>
                                    <p:animEffect transition="in" filter="fade">
                                      <p:cBhvr>
                                        <p:cTn id="290" dur="1000"/>
                                        <p:tgtEl>
                                          <p:spTgt spid="46"/>
                                        </p:tgtEl>
                                      </p:cBhvr>
                                    </p:animEffect>
                                    <p:anim calcmode="lin" valueType="num">
                                      <p:cBhvr>
                                        <p:cTn id="291" dur="1000" fill="hold"/>
                                        <p:tgtEl>
                                          <p:spTgt spid="46"/>
                                        </p:tgtEl>
                                        <p:attrNameLst>
                                          <p:attrName>ppt_x</p:attrName>
                                        </p:attrNameLst>
                                      </p:cBhvr>
                                      <p:tavLst>
                                        <p:tav tm="0">
                                          <p:val>
                                            <p:strVal val="#ppt_x"/>
                                          </p:val>
                                        </p:tav>
                                        <p:tav tm="100000">
                                          <p:val>
                                            <p:strVal val="#ppt_x"/>
                                          </p:val>
                                        </p:tav>
                                      </p:tavLst>
                                    </p:anim>
                                    <p:anim calcmode="lin" valueType="num">
                                      <p:cBhvr>
                                        <p:cTn id="292" dur="1000" fill="hold"/>
                                        <p:tgtEl>
                                          <p:spTgt spid="46"/>
                                        </p:tgtEl>
                                        <p:attrNameLst>
                                          <p:attrName>ppt_y</p:attrName>
                                        </p:attrNameLst>
                                      </p:cBhvr>
                                      <p:tavLst>
                                        <p:tav tm="0">
                                          <p:val>
                                            <p:strVal val="#ppt_y-.1"/>
                                          </p:val>
                                        </p:tav>
                                        <p:tav tm="100000">
                                          <p:val>
                                            <p:strVal val="#ppt_y"/>
                                          </p:val>
                                        </p:tav>
                                      </p:tavLst>
                                    </p:anim>
                                  </p:childTnLst>
                                </p:cTn>
                              </p:par>
                              <p:par>
                                <p:cTn id="293" presetID="47" presetClass="entr" presetSubtype="0" fill="hold" grpId="0" nodeType="withEffect">
                                  <p:stCondLst>
                                    <p:cond delay="0"/>
                                  </p:stCondLst>
                                  <p:childTnLst>
                                    <p:set>
                                      <p:cBhvr>
                                        <p:cTn id="294" dur="1" fill="hold">
                                          <p:stCondLst>
                                            <p:cond delay="0"/>
                                          </p:stCondLst>
                                        </p:cTn>
                                        <p:tgtEl>
                                          <p:spTgt spid="45"/>
                                        </p:tgtEl>
                                        <p:attrNameLst>
                                          <p:attrName>style.visibility</p:attrName>
                                        </p:attrNameLst>
                                      </p:cBhvr>
                                      <p:to>
                                        <p:strVal val="visible"/>
                                      </p:to>
                                    </p:set>
                                    <p:animEffect transition="in" filter="fade">
                                      <p:cBhvr>
                                        <p:cTn id="295" dur="1000"/>
                                        <p:tgtEl>
                                          <p:spTgt spid="45"/>
                                        </p:tgtEl>
                                      </p:cBhvr>
                                    </p:animEffect>
                                    <p:anim calcmode="lin" valueType="num">
                                      <p:cBhvr>
                                        <p:cTn id="296" dur="1000" fill="hold"/>
                                        <p:tgtEl>
                                          <p:spTgt spid="45"/>
                                        </p:tgtEl>
                                        <p:attrNameLst>
                                          <p:attrName>ppt_x</p:attrName>
                                        </p:attrNameLst>
                                      </p:cBhvr>
                                      <p:tavLst>
                                        <p:tav tm="0">
                                          <p:val>
                                            <p:strVal val="#ppt_x"/>
                                          </p:val>
                                        </p:tav>
                                        <p:tav tm="100000">
                                          <p:val>
                                            <p:strVal val="#ppt_x"/>
                                          </p:val>
                                        </p:tav>
                                      </p:tavLst>
                                    </p:anim>
                                    <p:anim calcmode="lin" valueType="num">
                                      <p:cBhvr>
                                        <p:cTn id="297" dur="1000" fill="hold"/>
                                        <p:tgtEl>
                                          <p:spTgt spid="45"/>
                                        </p:tgtEl>
                                        <p:attrNameLst>
                                          <p:attrName>ppt_y</p:attrName>
                                        </p:attrNameLst>
                                      </p:cBhvr>
                                      <p:tavLst>
                                        <p:tav tm="0">
                                          <p:val>
                                            <p:strVal val="#ppt_y-.1"/>
                                          </p:val>
                                        </p:tav>
                                        <p:tav tm="100000">
                                          <p:val>
                                            <p:strVal val="#ppt_y"/>
                                          </p:val>
                                        </p:tav>
                                      </p:tavLst>
                                    </p:anim>
                                  </p:childTnLst>
                                </p:cTn>
                              </p:par>
                            </p:childTnLst>
                          </p:cTn>
                        </p:par>
                        <p:par>
                          <p:cTn id="298" fill="hold">
                            <p:stCondLst>
                              <p:cond delay="14800"/>
                            </p:stCondLst>
                            <p:childTnLst>
                              <p:par>
                                <p:cTn id="299" presetID="2" presetClass="entr" presetSubtype="3" decel="38000" fill="hold" nodeType="afterEffect">
                                  <p:stCondLst>
                                    <p:cond delay="0"/>
                                  </p:stCondLst>
                                  <p:childTnLst>
                                    <p:set>
                                      <p:cBhvr>
                                        <p:cTn id="300" dur="1" fill="hold">
                                          <p:stCondLst>
                                            <p:cond delay="0"/>
                                          </p:stCondLst>
                                        </p:cTn>
                                        <p:tgtEl>
                                          <p:spTgt spid="50"/>
                                        </p:tgtEl>
                                        <p:attrNameLst>
                                          <p:attrName>style.visibility</p:attrName>
                                        </p:attrNameLst>
                                      </p:cBhvr>
                                      <p:to>
                                        <p:strVal val="visible"/>
                                      </p:to>
                                    </p:set>
                                    <p:anim calcmode="lin" valueType="num">
                                      <p:cBhvr additive="base">
                                        <p:cTn id="301" dur="1500" fill="hold"/>
                                        <p:tgtEl>
                                          <p:spTgt spid="50"/>
                                        </p:tgtEl>
                                        <p:attrNameLst>
                                          <p:attrName>ppt_x</p:attrName>
                                        </p:attrNameLst>
                                      </p:cBhvr>
                                      <p:tavLst>
                                        <p:tav tm="0">
                                          <p:val>
                                            <p:strVal val="1+#ppt_w/2"/>
                                          </p:val>
                                        </p:tav>
                                        <p:tav tm="100000">
                                          <p:val>
                                            <p:strVal val="#ppt_x"/>
                                          </p:val>
                                        </p:tav>
                                      </p:tavLst>
                                    </p:anim>
                                    <p:anim calcmode="lin" valueType="num">
                                      <p:cBhvr additive="base">
                                        <p:cTn id="302" dur="1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44" grpId="0"/>
      <p:bldP spid="45" grpId="0" animBg="1"/>
      <p:bldP spid="46" grpId="0"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2201C7-DBA8-46A7-8558-A74E06DA3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24" y="0"/>
            <a:ext cx="8120949" cy="5102419"/>
          </a:xfrm>
          <a:prstGeom prst="rect">
            <a:avLst/>
          </a:prstGeom>
        </p:spPr>
      </p:pic>
      <p:sp>
        <p:nvSpPr>
          <p:cNvPr id="28680" name="Text Box 5">
            <a:extLst>
              <a:ext uri="{FF2B5EF4-FFF2-40B4-BE49-F238E27FC236}">
                <a16:creationId xmlns:a16="http://schemas.microsoft.com/office/drawing/2014/main" id="{55AE8804-98C1-4E14-8B1C-419A3C1F77EF}"/>
              </a:ext>
            </a:extLst>
          </p:cNvPr>
          <p:cNvSpPr txBox="1">
            <a:spLocks noChangeArrowheads="1"/>
          </p:cNvSpPr>
          <p:nvPr/>
        </p:nvSpPr>
        <p:spPr bwMode="auto">
          <a:xfrm>
            <a:off x="1266437" y="1644495"/>
            <a:ext cx="6858000" cy="923330"/>
          </a:xfrm>
          <a:prstGeom prst="rect">
            <a:avLst/>
          </a:prstGeom>
          <a:noFill/>
          <a:ln w="57150">
            <a:solidFill>
              <a:schemeClr val="accent2">
                <a:lumMod val="75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Ăng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co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vát</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là</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công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trình</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kiến</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trúc</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nước</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nào</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p>
        </p:txBody>
      </p:sp>
      <p:sp>
        <p:nvSpPr>
          <p:cNvPr id="28681" name="Text Box 5">
            <a:extLst>
              <a:ext uri="{FF2B5EF4-FFF2-40B4-BE49-F238E27FC236}">
                <a16:creationId xmlns:a16="http://schemas.microsoft.com/office/drawing/2014/main" id="{B121DA8C-F769-4FF2-B40E-2FBBD747A70F}"/>
              </a:ext>
            </a:extLst>
          </p:cNvPr>
          <p:cNvSpPr txBox="1">
            <a:spLocks noChangeArrowheads="1"/>
          </p:cNvSpPr>
          <p:nvPr/>
        </p:nvSpPr>
        <p:spPr bwMode="auto">
          <a:xfrm>
            <a:off x="1853804" y="3829051"/>
            <a:ext cx="23145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c.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Lào</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8682" name="Text Box 5">
            <a:extLst>
              <a:ext uri="{FF2B5EF4-FFF2-40B4-BE49-F238E27FC236}">
                <a16:creationId xmlns:a16="http://schemas.microsoft.com/office/drawing/2014/main" id="{16AC9851-4352-42A9-B058-7ED0E94B0A69}"/>
              </a:ext>
            </a:extLst>
          </p:cNvPr>
          <p:cNvSpPr txBox="1">
            <a:spLocks noChangeArrowheads="1"/>
          </p:cNvSpPr>
          <p:nvPr/>
        </p:nvSpPr>
        <p:spPr bwMode="auto">
          <a:xfrm>
            <a:off x="1853804" y="2601265"/>
            <a:ext cx="27324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Campuchia</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9" name="Text Box 5">
            <a:extLst>
              <a:ext uri="{FF2B5EF4-FFF2-40B4-BE49-F238E27FC236}">
                <a16:creationId xmlns:a16="http://schemas.microsoft.com/office/drawing/2014/main" id="{061433A3-7CDB-4C90-81DE-DDCD361A96E9}"/>
              </a:ext>
            </a:extLst>
          </p:cNvPr>
          <p:cNvSpPr txBox="1">
            <a:spLocks noChangeArrowheads="1"/>
          </p:cNvSpPr>
          <p:nvPr/>
        </p:nvSpPr>
        <p:spPr bwMode="auto">
          <a:xfrm>
            <a:off x="1853804" y="3254340"/>
            <a:ext cx="3371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Lan.</a:t>
            </a:r>
          </a:p>
        </p:txBody>
      </p:sp>
      <p:pic>
        <p:nvPicPr>
          <p:cNvPr id="10" name="Picture 9">
            <a:extLst>
              <a:ext uri="{FF2B5EF4-FFF2-40B4-BE49-F238E27FC236}">
                <a16:creationId xmlns:a16="http://schemas.microsoft.com/office/drawing/2014/main" id="{B366EDE5-5BCB-4BEE-A59D-A9401570D62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5225654" y="2768571"/>
            <a:ext cx="1907219" cy="16688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iterate type="lt">
                                    <p:tmPct val="0"/>
                                  </p:iterate>
                                  <p:childTnLst>
                                    <p:set>
                                      <p:cBhvr>
                                        <p:cTn id="10" dur="1" fill="hold">
                                          <p:stCondLst>
                                            <p:cond delay="0"/>
                                          </p:stCondLst>
                                        </p:cTn>
                                        <p:tgtEl>
                                          <p:spTgt spid="28682"/>
                                        </p:tgtEl>
                                        <p:attrNameLst>
                                          <p:attrName>style.visibility</p:attrName>
                                        </p:attrNameLst>
                                      </p:cBhvr>
                                      <p:to>
                                        <p:strVal val="visible"/>
                                      </p:to>
                                    </p:set>
                                    <p:animEffect transition="in" filter="barn(inVertical)">
                                      <p:cBhvr>
                                        <p:cTn id="11" dur="500"/>
                                        <p:tgtEl>
                                          <p:spTgt spid="28682"/>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nodeType="afterGroup">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8681"/>
                                        </p:tgtEl>
                                        <p:attrNameLst>
                                          <p:attrName>style.visibility</p:attrName>
                                        </p:attrNameLst>
                                      </p:cBhvr>
                                      <p:to>
                                        <p:strVal val="visible"/>
                                      </p:to>
                                    </p:set>
                                    <p:animEffect transition="in" filter="barn(inVertical)">
                                      <p:cBhvr>
                                        <p:cTn id="19" dur="500"/>
                                        <p:tgtEl>
                                          <p:spTgt spid="28681"/>
                                        </p:tgtEl>
                                      </p:cBhvr>
                                    </p:animEffect>
                                  </p:childTnLst>
                                </p:cTn>
                              </p:par>
                              <p:par>
                                <p:cTn id="20" presetID="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28682"/>
                                        </p:tgtEl>
                                        <p:attrNameLst>
                                          <p:attrName>style.color</p:attrName>
                                        </p:attrNameLst>
                                      </p:cBhvr>
                                      <p:to>
                                        <p:clrVal>
                                          <a:srgbClr val="FF0000"/>
                                        </p:clrVal>
                                      </p:to>
                                    </p:set>
                                    <p:set>
                                      <p:cBhvr>
                                        <p:cTn id="28" dur="500" fill="hold"/>
                                        <p:tgtEl>
                                          <p:spTgt spid="28682"/>
                                        </p:tgtEl>
                                        <p:attrNameLst>
                                          <p:attrName>fillcolor</p:attrName>
                                        </p:attrNameLst>
                                      </p:cBhvr>
                                      <p:to>
                                        <p:clrVal>
                                          <a:srgbClr val="FF0000"/>
                                        </p:clrVal>
                                      </p:to>
                                    </p:set>
                                    <p:set>
                                      <p:cBhvr>
                                        <p:cTn id="29" dur="500" fill="hold"/>
                                        <p:tgtEl>
                                          <p:spTgt spid="286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utoUpdateAnimBg="0"/>
      <p:bldP spid="28681" grpId="0" autoUpdateAnimBg="0"/>
      <p:bldP spid="28682" grpId="0" autoUpdateAnimBg="0"/>
      <p:bldP spid="28682" grpId="1"/>
      <p:bldP spid="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757194-FBAE-4026-96F8-46F618D37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24" y="0"/>
            <a:ext cx="8120949" cy="5102419"/>
          </a:xfrm>
          <a:prstGeom prst="rect">
            <a:avLst/>
          </a:prstGeom>
        </p:spPr>
      </p:pic>
      <p:sp>
        <p:nvSpPr>
          <p:cNvPr id="52226" name="Text Box 5">
            <a:extLst>
              <a:ext uri="{FF2B5EF4-FFF2-40B4-BE49-F238E27FC236}">
                <a16:creationId xmlns:a16="http://schemas.microsoft.com/office/drawing/2014/main" id="{5D2F0956-1B4D-4C1A-9870-4CFC2F72757C}"/>
              </a:ext>
            </a:extLst>
          </p:cNvPr>
          <p:cNvSpPr txBox="1">
            <a:spLocks noChangeArrowheads="1"/>
          </p:cNvSpPr>
          <p:nvPr/>
        </p:nvSpPr>
        <p:spPr bwMode="auto">
          <a:xfrm>
            <a:off x="1600200" y="678657"/>
            <a:ext cx="60686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450"/>
              </a:spcBef>
              <a:buNone/>
            </a:pPr>
            <a:endParaRPr lang="en-US" altLang="en-US" sz="2700" b="1">
              <a:latin typeface="Times New Roman" panose="02020603050405020304" pitchFamily="18" charset="0"/>
              <a:cs typeface="Times New Roman" panose="02020603050405020304" pitchFamily="18" charset="0"/>
            </a:endParaRPr>
          </a:p>
        </p:txBody>
      </p:sp>
      <p:sp>
        <p:nvSpPr>
          <p:cNvPr id="28680" name="Text Box 5">
            <a:extLst>
              <a:ext uri="{FF2B5EF4-FFF2-40B4-BE49-F238E27FC236}">
                <a16:creationId xmlns:a16="http://schemas.microsoft.com/office/drawing/2014/main" id="{6AE7B8D4-BC57-421F-B685-AD4AE01ED76F}"/>
              </a:ext>
            </a:extLst>
          </p:cNvPr>
          <p:cNvSpPr txBox="1">
            <a:spLocks noChangeArrowheads="1"/>
          </p:cNvSpPr>
          <p:nvPr/>
        </p:nvSpPr>
        <p:spPr bwMode="auto">
          <a:xfrm>
            <a:off x="1583531" y="1675210"/>
            <a:ext cx="5891157" cy="507831"/>
          </a:xfrm>
          <a:prstGeom prst="rect">
            <a:avLst/>
          </a:prstGeom>
          <a:noFill/>
          <a:ln w="571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Được</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xây</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dựng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vào</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năm</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nào</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a:t>
            </a:r>
          </a:p>
        </p:txBody>
      </p:sp>
      <p:sp>
        <p:nvSpPr>
          <p:cNvPr id="28681" name="Text Box 5">
            <a:extLst>
              <a:ext uri="{FF2B5EF4-FFF2-40B4-BE49-F238E27FC236}">
                <a16:creationId xmlns:a16="http://schemas.microsoft.com/office/drawing/2014/main" id="{85DDC228-46E1-4B24-947C-088C84676F2B}"/>
              </a:ext>
            </a:extLst>
          </p:cNvPr>
          <p:cNvSpPr txBox="1">
            <a:spLocks noChangeArrowheads="1"/>
          </p:cNvSpPr>
          <p:nvPr/>
        </p:nvSpPr>
        <p:spPr bwMode="auto">
          <a:xfrm>
            <a:off x="1771650" y="2916593"/>
            <a:ext cx="30718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XI.</a:t>
            </a:r>
          </a:p>
        </p:txBody>
      </p:sp>
      <p:sp>
        <p:nvSpPr>
          <p:cNvPr id="28683" name="Text Box 5">
            <a:extLst>
              <a:ext uri="{FF2B5EF4-FFF2-40B4-BE49-F238E27FC236}">
                <a16:creationId xmlns:a16="http://schemas.microsoft.com/office/drawing/2014/main" id="{8176E205-FB69-48C5-8CDA-04C1CD54EE50}"/>
              </a:ext>
            </a:extLst>
          </p:cNvPr>
          <p:cNvSpPr txBox="1">
            <a:spLocks noChangeArrowheads="1"/>
          </p:cNvSpPr>
          <p:nvPr/>
        </p:nvSpPr>
        <p:spPr bwMode="auto">
          <a:xfrm>
            <a:off x="1771650" y="3604335"/>
            <a:ext cx="344447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c.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XII.</a:t>
            </a:r>
          </a:p>
        </p:txBody>
      </p:sp>
      <p:sp>
        <p:nvSpPr>
          <p:cNvPr id="9" name="Text Box 5">
            <a:extLst>
              <a:ext uri="{FF2B5EF4-FFF2-40B4-BE49-F238E27FC236}">
                <a16:creationId xmlns:a16="http://schemas.microsoft.com/office/drawing/2014/main" id="{E1E3E303-5DE4-4A87-9C0C-D147FE528B03}"/>
              </a:ext>
            </a:extLst>
          </p:cNvPr>
          <p:cNvSpPr txBox="1">
            <a:spLocks noChangeArrowheads="1"/>
          </p:cNvSpPr>
          <p:nvPr/>
        </p:nvSpPr>
        <p:spPr bwMode="auto">
          <a:xfrm>
            <a:off x="1771650" y="2228851"/>
            <a:ext cx="3943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X.</a:t>
            </a:r>
          </a:p>
        </p:txBody>
      </p:sp>
      <p:pic>
        <p:nvPicPr>
          <p:cNvPr id="10" name="Picture 9">
            <a:extLst>
              <a:ext uri="{FF2B5EF4-FFF2-40B4-BE49-F238E27FC236}">
                <a16:creationId xmlns:a16="http://schemas.microsoft.com/office/drawing/2014/main" id="{1F884386-915A-49CC-A6EB-94D6572530C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5066881" y="2528117"/>
            <a:ext cx="1907219" cy="16688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barn(inVertical)">
                                      <p:cBhvr>
                                        <p:cTn id="15" dur="500"/>
                                        <p:tgtEl>
                                          <p:spTgt spid="28681"/>
                                        </p:tgtEl>
                                      </p:cBhvr>
                                    </p:animEffect>
                                  </p:childTnLst>
                                </p:cTn>
                              </p:par>
                            </p:childTnLst>
                          </p:cTn>
                        </p:par>
                        <p:par>
                          <p:cTn id="16" fill="hold" nodeType="afterGroup">
                            <p:stCondLst>
                              <p:cond delay="1500"/>
                            </p:stCondLst>
                            <p:childTnLst>
                              <p:par>
                                <p:cTn id="17" presetID="16" presetClass="entr" presetSubtype="21" fill="hold" grpId="0" nodeType="afterEffect">
                                  <p:stCondLst>
                                    <p:cond delay="0"/>
                                  </p:stCondLst>
                                  <p:iterate type="lt">
                                    <p:tmPct val="0"/>
                                  </p:iterate>
                                  <p:childTnLst>
                                    <p:set>
                                      <p:cBhvr>
                                        <p:cTn id="18" dur="1" fill="hold">
                                          <p:stCondLst>
                                            <p:cond delay="0"/>
                                          </p:stCondLst>
                                        </p:cTn>
                                        <p:tgtEl>
                                          <p:spTgt spid="28683"/>
                                        </p:tgtEl>
                                        <p:attrNameLst>
                                          <p:attrName>style.visibility</p:attrName>
                                        </p:attrNameLst>
                                      </p:cBhvr>
                                      <p:to>
                                        <p:strVal val="visible"/>
                                      </p:to>
                                    </p:set>
                                    <p:animEffect transition="in" filter="barn(inVertical)">
                                      <p:cBhvr>
                                        <p:cTn id="19" dur="500"/>
                                        <p:tgtEl>
                                          <p:spTgt spid="28683"/>
                                        </p:tgtEl>
                                      </p:cBhvr>
                                    </p:animEffect>
                                  </p:childTnLst>
                                </p:cTn>
                              </p:par>
                              <p:par>
                                <p:cTn id="20" presetID="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28683"/>
                                        </p:tgtEl>
                                        <p:attrNameLst>
                                          <p:attrName>style.color</p:attrName>
                                        </p:attrNameLst>
                                      </p:cBhvr>
                                      <p:to>
                                        <p:clrVal>
                                          <a:srgbClr val="FF0000"/>
                                        </p:clrVal>
                                      </p:to>
                                    </p:set>
                                    <p:set>
                                      <p:cBhvr>
                                        <p:cTn id="28" dur="500" fill="hold"/>
                                        <p:tgtEl>
                                          <p:spTgt spid="28683"/>
                                        </p:tgtEl>
                                        <p:attrNameLst>
                                          <p:attrName>fillcolor</p:attrName>
                                        </p:attrNameLst>
                                      </p:cBhvr>
                                      <p:to>
                                        <p:clrVal>
                                          <a:srgbClr val="FF0000"/>
                                        </p:clrVal>
                                      </p:to>
                                    </p:set>
                                    <p:set>
                                      <p:cBhvr>
                                        <p:cTn id="29" dur="500" fill="hold"/>
                                        <p:tgtEl>
                                          <p:spTgt spid="286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utoUpdateAnimBg="0"/>
      <p:bldP spid="28681" grpId="0" autoUpdateAnimBg="0"/>
      <p:bldP spid="28683" grpId="0" autoUpdateAnimBg="0"/>
      <p:bldP spid="28683" grpId="1"/>
      <p:bldP spid="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D86502-46BE-4E27-B5A7-5AF0EDC6E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24" y="0"/>
            <a:ext cx="8120949" cy="5102419"/>
          </a:xfrm>
          <a:prstGeom prst="rect">
            <a:avLst/>
          </a:prstGeom>
        </p:spPr>
      </p:pic>
      <p:sp>
        <p:nvSpPr>
          <p:cNvPr id="28680" name="Text Box 5">
            <a:extLst>
              <a:ext uri="{FF2B5EF4-FFF2-40B4-BE49-F238E27FC236}">
                <a16:creationId xmlns:a16="http://schemas.microsoft.com/office/drawing/2014/main" id="{917C67D8-7E36-409F-8AED-271CFC1275A5}"/>
              </a:ext>
            </a:extLst>
          </p:cNvPr>
          <p:cNvSpPr txBox="1">
            <a:spLocks noChangeArrowheads="1"/>
          </p:cNvSpPr>
          <p:nvPr/>
        </p:nvSpPr>
        <p:spPr bwMode="auto">
          <a:xfrm>
            <a:off x="1552353" y="1575039"/>
            <a:ext cx="6113722" cy="507831"/>
          </a:xfrm>
          <a:prstGeom prst="rect">
            <a:avLst/>
          </a:prstGeom>
          <a:noFill/>
          <a:ln w="38100">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Ăng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co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vát</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là</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một</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 :</a:t>
            </a:r>
          </a:p>
        </p:txBody>
      </p:sp>
      <p:sp>
        <p:nvSpPr>
          <p:cNvPr id="9" name="Text Box 5">
            <a:extLst>
              <a:ext uri="{FF2B5EF4-FFF2-40B4-BE49-F238E27FC236}">
                <a16:creationId xmlns:a16="http://schemas.microsoft.com/office/drawing/2014/main" id="{79A32D48-66E3-42C5-9502-ACB9239C150B}"/>
              </a:ext>
            </a:extLst>
          </p:cNvPr>
          <p:cNvSpPr txBox="1">
            <a:spLocks noChangeArrowheads="1"/>
          </p:cNvSpPr>
          <p:nvPr/>
        </p:nvSpPr>
        <p:spPr bwMode="auto">
          <a:xfrm>
            <a:off x="1828800" y="2509838"/>
            <a:ext cx="23145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Khu</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đền</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0" name="Text Box 5">
            <a:extLst>
              <a:ext uri="{FF2B5EF4-FFF2-40B4-BE49-F238E27FC236}">
                <a16:creationId xmlns:a16="http://schemas.microsoft.com/office/drawing/2014/main" id="{841DB102-ABDD-4B41-A080-5BC70A4BA6BE}"/>
              </a:ext>
            </a:extLst>
          </p:cNvPr>
          <p:cNvSpPr txBox="1">
            <a:spLocks noChangeArrowheads="1"/>
          </p:cNvSpPr>
          <p:nvPr/>
        </p:nvSpPr>
        <p:spPr bwMode="auto">
          <a:xfrm>
            <a:off x="1828800" y="3183732"/>
            <a:ext cx="27324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Khu</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chợ</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Text Box 5">
            <a:extLst>
              <a:ext uri="{FF2B5EF4-FFF2-40B4-BE49-F238E27FC236}">
                <a16:creationId xmlns:a16="http://schemas.microsoft.com/office/drawing/2014/main" id="{0623DB1E-1582-4825-8F37-0D9D47A303A4}"/>
              </a:ext>
            </a:extLst>
          </p:cNvPr>
          <p:cNvSpPr txBox="1">
            <a:spLocks noChangeArrowheads="1"/>
          </p:cNvSpPr>
          <p:nvPr/>
        </p:nvSpPr>
        <p:spPr bwMode="auto">
          <a:xfrm>
            <a:off x="1828800" y="3858817"/>
            <a:ext cx="48577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c.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063F15BC-93F1-4091-A13E-C46A122A6C9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4848483" y="2551209"/>
            <a:ext cx="1907219" cy="16688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nodeType="afterGroup">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9"/>
                                        </p:tgtEl>
                                        <p:attrNameLst>
                                          <p:attrName>style.color</p:attrName>
                                        </p:attrNameLst>
                                      </p:cBhvr>
                                      <p:to>
                                        <p:clrVal>
                                          <a:srgbClr val="FF0000"/>
                                        </p:clrVal>
                                      </p:to>
                                    </p:set>
                                    <p:set>
                                      <p:cBhvr>
                                        <p:cTn id="28" dur="500" fill="hold"/>
                                        <p:tgtEl>
                                          <p:spTgt spid="9"/>
                                        </p:tgtEl>
                                        <p:attrNameLst>
                                          <p:attrName>fillcolor</p:attrName>
                                        </p:attrNameLst>
                                      </p:cBhvr>
                                      <p:to>
                                        <p:clrVal>
                                          <a:srgbClr val="FF0000"/>
                                        </p:clrVal>
                                      </p:to>
                                    </p:set>
                                    <p:set>
                                      <p:cBhvr>
                                        <p:cTn id="2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utoUpdateAnimBg="0"/>
      <p:bldP spid="9" grpId="0" autoUpdateAnimBg="0"/>
      <p:bldP spid="9" grpId="1"/>
      <p:bldP spid="10" grpId="0" autoUpdateAnimBg="0"/>
      <p:bldP spid="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5727" y="1878784"/>
            <a:ext cx="3847528" cy="1446550"/>
          </a:xfrm>
          <a:prstGeom prst="rect">
            <a:avLst/>
          </a:prstGeom>
        </p:spPr>
        <p:txBody>
          <a:bodyPr wrap="none">
            <a:spAutoFit/>
          </a:bodyPr>
          <a:lstStyle/>
          <a:p>
            <a:pPr lvl="0"/>
            <a:r>
              <a:rPr lang="vi-VN" altLang="zh-CN" sz="8800" b="1" dirty="0">
                <a:solidFill>
                  <a:srgbClr val="FFC000">
                    <a:lumMod val="20000"/>
                    <a:lumOff val="80000"/>
                  </a:srgbClr>
                </a:solidFill>
                <a:latin typeface="#9Slide03 Sympathique Alt" panose="02000506000000020002" pitchFamily="2" charset="0"/>
                <a:cs typeface="+mn-ea"/>
                <a:sym typeface="+mn-lt"/>
              </a:rPr>
              <a:t>Kh</a:t>
            </a:r>
            <a:r>
              <a:rPr lang="en-US" altLang="zh-CN" sz="8800" b="1" dirty="0" err="1">
                <a:solidFill>
                  <a:srgbClr val="FFC000">
                    <a:lumMod val="20000"/>
                    <a:lumOff val="80000"/>
                  </a:srgbClr>
                </a:solidFill>
                <a:latin typeface="#9Slide03 Sympathique Alt" panose="02000506000000020002" pitchFamily="2" charset="0"/>
                <a:cs typeface="+mn-ea"/>
                <a:sym typeface="+mn-lt"/>
              </a:rPr>
              <a:t>ám</a:t>
            </a:r>
            <a:r>
              <a:rPr lang="en-US" altLang="zh-CN" sz="8800" b="1" dirty="0">
                <a:solidFill>
                  <a:srgbClr val="FFC000">
                    <a:lumMod val="20000"/>
                    <a:lumOff val="80000"/>
                  </a:srgbClr>
                </a:solidFill>
                <a:latin typeface="#9Slide03 Sympathique Alt" panose="02000506000000020002" pitchFamily="2" charset="0"/>
                <a:cs typeface="+mn-ea"/>
                <a:sym typeface="+mn-lt"/>
              </a:rPr>
              <a:t> </a:t>
            </a:r>
            <a:r>
              <a:rPr lang="en-US" altLang="zh-CN" sz="8800" b="1" dirty="0" err="1">
                <a:solidFill>
                  <a:srgbClr val="FFC000">
                    <a:lumMod val="20000"/>
                    <a:lumOff val="80000"/>
                  </a:srgbClr>
                </a:solidFill>
                <a:latin typeface="#9Slide03 Sympathique Alt" panose="02000506000000020002" pitchFamily="2" charset="0"/>
                <a:cs typeface="+mn-ea"/>
                <a:sym typeface="+mn-lt"/>
              </a:rPr>
              <a:t>Phá</a:t>
            </a:r>
            <a:endParaRPr lang="zh-CN" altLang="en-US" sz="8800" b="1" dirty="0">
              <a:solidFill>
                <a:srgbClr val="FFC000">
                  <a:lumMod val="20000"/>
                  <a:lumOff val="80000"/>
                </a:srgbClr>
              </a:solidFill>
              <a:latin typeface="#9Slide03 Sympathique Alt" panose="02000506000000020002" pitchFamily="2" charset="0"/>
              <a:cs typeface="+mn-ea"/>
              <a:sym typeface="+mn-lt"/>
            </a:endParaRPr>
          </a:p>
        </p:txBody>
      </p:sp>
      <p:sp>
        <p:nvSpPr>
          <p:cNvPr id="3" name="矩形 2"/>
          <p:cNvSpPr/>
          <p:nvPr/>
        </p:nvSpPr>
        <p:spPr>
          <a:xfrm>
            <a:off x="4164491" y="1072538"/>
            <a:ext cx="470000" cy="707886"/>
          </a:xfrm>
          <a:prstGeom prst="rect">
            <a:avLst/>
          </a:prstGeom>
        </p:spPr>
        <p:txBody>
          <a:bodyPr wrap="none">
            <a:spAutoFit/>
          </a:bodyPr>
          <a:lstStyle/>
          <a:p>
            <a:r>
              <a:rPr lang="en-US" altLang="zh-CN" sz="4000" b="1" dirty="0">
                <a:solidFill>
                  <a:schemeClr val="accent4">
                    <a:lumMod val="20000"/>
                    <a:lumOff val="80000"/>
                  </a:schemeClr>
                </a:solidFill>
                <a:cs typeface="+mn-ea"/>
                <a:sym typeface="+mn-lt"/>
              </a:rPr>
              <a:t>2</a:t>
            </a:r>
            <a:endParaRPr lang="zh-CN" altLang="en-US" sz="3600" dirty="0">
              <a:cs typeface="+mn-ea"/>
              <a:sym typeface="+mn-lt"/>
            </a:endParaRPr>
          </a:p>
        </p:txBody>
      </p:sp>
      <p:pic>
        <p:nvPicPr>
          <p:cNvPr id="4" name="Picture 3">
            <a:extLst>
              <a:ext uri="{FF2B5EF4-FFF2-40B4-BE49-F238E27FC236}">
                <a16:creationId xmlns:a16="http://schemas.microsoft.com/office/drawing/2014/main" id="{449268D4-E938-4781-AF78-396F162805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029737" y="474923"/>
            <a:ext cx="1907219" cy="1668817"/>
          </a:xfrm>
          <a:prstGeom prst="rect">
            <a:avLst/>
          </a:prstGeom>
        </p:spPr>
      </p:pic>
    </p:spTree>
    <p:extLst>
      <p:ext uri="{BB962C8B-B14F-4D97-AF65-F5344CB8AC3E}">
        <p14:creationId xmlns:p14="http://schemas.microsoft.com/office/powerpoint/2010/main" val="41631601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1000"/>
                                  </p:stCondLst>
                                  <p:iterate type="lt">
                                    <p:tmPct val="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4" presetClass="emph" presetSubtype="0" fill="hold" grpId="1" nodeType="withEffect">
                                  <p:stCondLst>
                                    <p:cond delay="1500"/>
                                  </p:stCondLst>
                                  <p:iterate type="lt">
                                    <p:tmPct val="10000"/>
                                  </p:iterate>
                                  <p:childTnLst>
                                    <p:animMotion origin="layout" path="M 2.5E-6 0 L 2.5E-6 -0.07222 " pathEditMode="relative" rAng="0" ptsTypes="AA">
                                      <p:cBhvr>
                                        <p:cTn id="17" dur="250" accel="50000" decel="50000" autoRev="1" fill="hold">
                                          <p:stCondLst>
                                            <p:cond delay="0"/>
                                          </p:stCondLst>
                                        </p:cTn>
                                        <p:tgtEl>
                                          <p:spTgt spid="2"/>
                                        </p:tgtEl>
                                        <p:attrNameLst>
                                          <p:attrName>ppt_x</p:attrName>
                                          <p:attrName>ppt_y</p:attrName>
                                        </p:attrNameLst>
                                      </p:cBhvr>
                                      <p:rCtr x="0" y="-3611"/>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VTV2 ] THẾ GIỚI ĐỘNG VẬT - LOÀI CHUỒN CHUỒN">
            <a:hlinkClick r:id="" action="ppaction://media"/>
            <a:extLst>
              <a:ext uri="{FF2B5EF4-FFF2-40B4-BE49-F238E27FC236}">
                <a16:creationId xmlns:a16="http://schemas.microsoft.com/office/drawing/2014/main" id="{CD569209-4C0C-4574-8883-0785BA10B0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143500"/>
          </a:xfrm>
          <a:prstGeom prst="rect">
            <a:avLst/>
          </a:prstGeom>
        </p:spPr>
      </p:pic>
    </p:spTree>
    <p:extLst>
      <p:ext uri="{BB962C8B-B14F-4D97-AF65-F5344CB8AC3E}">
        <p14:creationId xmlns:p14="http://schemas.microsoft.com/office/powerpoint/2010/main" val="1251240375"/>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9865" y="78760"/>
            <a:ext cx="8644269" cy="4985980"/>
          </a:xfrm>
          <a:prstGeom prst="rect">
            <a:avLst/>
          </a:prstGeom>
          <a:solidFill>
            <a:srgbClr val="FFFFFF">
              <a:alpha val="85098"/>
            </a:srgbClr>
          </a:solidFill>
          <a:ln>
            <a:solidFill>
              <a:schemeClr val="accent1">
                <a:lumMod val="75000"/>
              </a:schemeClr>
            </a:solidFill>
          </a:ln>
        </p:spPr>
        <p:txBody>
          <a:bodyPr wrap="square">
            <a:spAutoFit/>
          </a:bodyPr>
          <a:lstStyle/>
          <a:p>
            <a:pPr algn="ctr" eaLnBrk="1" hangingPunct="1"/>
            <a:r>
              <a:rPr lang="en-US" altLang="en-US" sz="4000" b="1" dirty="0">
                <a:solidFill>
                  <a:schemeClr val="accent6">
                    <a:lumMod val="75000"/>
                  </a:schemeClr>
                </a:solidFill>
                <a:latin typeface="#9Slide03 Neutra" panose="02040603050506020204" pitchFamily="18" charset="0"/>
              </a:rPr>
              <a:t>Con </a:t>
            </a:r>
            <a:r>
              <a:rPr lang="en-US" altLang="en-US" sz="4000" b="1" dirty="0" err="1">
                <a:solidFill>
                  <a:schemeClr val="accent6">
                    <a:lumMod val="75000"/>
                  </a:schemeClr>
                </a:solidFill>
                <a:latin typeface="#9Slide03 Neutra" panose="02040603050506020204" pitchFamily="18" charset="0"/>
              </a:rPr>
              <a:t>chuồn</a:t>
            </a:r>
            <a:r>
              <a:rPr lang="en-US" altLang="en-US" sz="4000" b="1" dirty="0">
                <a:solidFill>
                  <a:schemeClr val="accent6">
                    <a:lumMod val="75000"/>
                  </a:schemeClr>
                </a:solidFill>
                <a:latin typeface="#9Slide03 Neutra" panose="02040603050506020204" pitchFamily="18" charset="0"/>
              </a:rPr>
              <a:t> </a:t>
            </a:r>
            <a:r>
              <a:rPr lang="en-US" altLang="en-US" sz="4000" b="1" dirty="0" err="1">
                <a:solidFill>
                  <a:schemeClr val="accent6">
                    <a:lumMod val="75000"/>
                  </a:schemeClr>
                </a:solidFill>
                <a:latin typeface="#9Slide03 Neutra" panose="02040603050506020204" pitchFamily="18" charset="0"/>
              </a:rPr>
              <a:t>chuồn</a:t>
            </a:r>
            <a:r>
              <a:rPr lang="en-US" altLang="en-US" sz="4000" b="1" dirty="0">
                <a:solidFill>
                  <a:schemeClr val="accent6">
                    <a:lumMod val="75000"/>
                  </a:schemeClr>
                </a:solidFill>
                <a:latin typeface="#9Slide03 Neutra" panose="02040603050506020204" pitchFamily="18" charset="0"/>
              </a:rPr>
              <a:t> </a:t>
            </a:r>
            <a:r>
              <a:rPr lang="en-US" altLang="en-US" sz="4000" b="1" dirty="0" err="1">
                <a:solidFill>
                  <a:schemeClr val="accent6">
                    <a:lumMod val="75000"/>
                  </a:schemeClr>
                </a:solidFill>
                <a:latin typeface="#9Slide03 Neutra" panose="02040603050506020204" pitchFamily="18" charset="0"/>
              </a:rPr>
              <a:t>nước</a:t>
            </a:r>
            <a:endParaRPr lang="en-US" altLang="en-US" sz="4000" b="1" dirty="0">
              <a:solidFill>
                <a:schemeClr val="accent6">
                  <a:lumMod val="75000"/>
                </a:schemeClr>
              </a:solidFill>
              <a:latin typeface="#9Slide03 Neutra" panose="02040603050506020204" pitchFamily="18" charset="0"/>
            </a:endParaRPr>
          </a:p>
          <a:p>
            <a:pPr algn="just" eaLnBrk="1" hangingPunct="1"/>
            <a:r>
              <a:rPr lang="en-US" altLang="en-US" sz="1800" dirty="0">
                <a:latin typeface="#9Slide03 AmpleSoft Bold" panose="02000000000000000000" pitchFamily="2" charset="0"/>
              </a:rPr>
              <a:t>       </a:t>
            </a:r>
            <a:r>
              <a:rPr lang="en-US" altLang="en-US" sz="2000" dirty="0" err="1">
                <a:latin typeface="#9Slide03 AmpleSoft Bold" panose="02000000000000000000" pitchFamily="2" charset="0"/>
              </a:rPr>
              <a:t>Ôi</a:t>
            </a:r>
            <a:r>
              <a:rPr lang="en-US" altLang="en-US" sz="2000" dirty="0">
                <a:latin typeface="#9Slide03 AmpleSoft Bold" panose="02000000000000000000" pitchFamily="2" charset="0"/>
              </a:rPr>
              <a:t> chao!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lấp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mỏng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giấy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đầu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hai</a:t>
            </a:r>
            <a:r>
              <a:rPr lang="en-US" altLang="en-US" sz="2000" dirty="0">
                <a:latin typeface="#9Slide03 AmpleSoft Bold" panose="02000000000000000000" pitchFamily="2" charset="0"/>
              </a:rPr>
              <a:t> con </a:t>
            </a:r>
            <a:r>
              <a:rPr lang="en-US" altLang="en-US" sz="2000" dirty="0" err="1">
                <a:latin typeface="#9Slide03 AmpleSoft Bold" panose="02000000000000000000" pitchFamily="2" charset="0"/>
              </a:rPr>
              <a:t>mắt</a:t>
            </a:r>
            <a:r>
              <a:rPr lang="en-US" altLang="en-US" sz="2000" dirty="0">
                <a:latin typeface="#9Slide03 AmpleSoft Bold" panose="02000000000000000000" pitchFamily="2" charset="0"/>
              </a:rPr>
              <a:t> long </a:t>
            </a:r>
            <a:r>
              <a:rPr lang="en-US" altLang="en-US" sz="2000" dirty="0" err="1">
                <a:latin typeface="#9Slide03 AmpleSoft Bold" panose="02000000000000000000" pitchFamily="2" charset="0"/>
              </a:rPr>
              <a:t>lanh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thủy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thon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mùa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cành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lộc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vừng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ngả</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dài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cách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khẽ</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phân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vân</a:t>
            </a:r>
            <a:r>
              <a:rPr lang="en-US" altLang="en-US" sz="2000" dirty="0">
                <a:latin typeface="#9Slide03 AmpleSoft Bold" panose="02000000000000000000" pitchFamily="2" charset="0"/>
              </a:rPr>
              <a:t>.</a:t>
            </a:r>
          </a:p>
          <a:p>
            <a:pPr algn="just" eaLnBrk="1" hangingPunct="1"/>
            <a:r>
              <a:rPr lang="en-US" altLang="en-US" sz="2000" dirty="0">
                <a:latin typeface="#9Slide03 AmpleSoft Bold" panose="02000000000000000000" pitchFamily="2" charset="0"/>
              </a:rPr>
              <a:t> </a:t>
            </a:r>
          </a:p>
          <a:p>
            <a:pPr algn="just" eaLnBrk="1" hangingPunct="1"/>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nhiên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tung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vọt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lướt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trải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rộng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mênh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lặng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Dưới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bây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lũy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tre</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rì</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rào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gió</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khóm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khoai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a:t>
            </a:r>
            <a:r>
              <a:rPr lang="en-US" altLang="en-US" sz="2000" dirty="0" err="1">
                <a:latin typeface="#9Slide03 AmpleSoft Bold" panose="02000000000000000000" pitchFamily="2" charset="0"/>
                <a:cs typeface="Times New Roman" panose="02020603050405020304" pitchFamily="18" charset="0"/>
              </a:rPr>
              <a:t>ướ</a:t>
            </a:r>
            <a:r>
              <a:rPr lang="en-US" altLang="en-US" sz="2000" dirty="0" err="1">
                <a:latin typeface="#9Slide03 AmpleSoft Bold" panose="02000000000000000000" pitchFamily="2" charset="0"/>
              </a:rPr>
              <a:t>c</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cảnh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tuyệt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đất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hiện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đồng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trâu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thăng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gặm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dòng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đoàn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thuyền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ngược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xuôi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trời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vút</a:t>
            </a:r>
            <a:r>
              <a:rPr lang="en-US" altLang="en-US" sz="2000" dirty="0">
                <a:latin typeface="#9Slide03 AmpleSoft Bold" panose="02000000000000000000" pitchFamily="2" charset="0"/>
              </a:rPr>
              <a:t>.</a:t>
            </a:r>
          </a:p>
          <a:p>
            <a:pPr algn="just" eaLnBrk="1" hangingPunct="1"/>
            <a:r>
              <a:rPr lang="en-US" altLang="en-US" sz="1800" dirty="0">
                <a:latin typeface="#9Slide03 AmpleSoft Bold" panose="02000000000000000000" pitchFamily="2" charset="0"/>
              </a:rPr>
              <a:t>                                                                                            </a:t>
            </a:r>
            <a:r>
              <a:rPr lang="vi-VN" altLang="en-US" sz="1800" dirty="0">
                <a:latin typeface="#9Slide03 AmpleSoft Bold" panose="02000000000000000000" pitchFamily="2" charset="0"/>
              </a:rPr>
              <a:t>                      </a:t>
            </a:r>
            <a:r>
              <a:rPr lang="en-US" altLang="en-US" sz="1800" dirty="0" err="1">
                <a:latin typeface="#9Slide03 AmpleSoft Bold" panose="02000000000000000000" pitchFamily="2" charset="0"/>
              </a:rPr>
              <a:t>Nguyễn</a:t>
            </a:r>
            <a:r>
              <a:rPr lang="en-US" altLang="en-US" sz="1800" dirty="0">
                <a:latin typeface="#9Slide03 AmpleSoft Bold" panose="02000000000000000000" pitchFamily="2" charset="0"/>
              </a:rPr>
              <a:t> </a:t>
            </a:r>
            <a:r>
              <a:rPr lang="en-US" altLang="en-US" sz="1800" dirty="0" err="1">
                <a:latin typeface="#9Slide03 AmpleSoft Bold" panose="02000000000000000000" pitchFamily="2" charset="0"/>
              </a:rPr>
              <a:t>Thế</a:t>
            </a:r>
            <a:r>
              <a:rPr lang="en-US" altLang="en-US" sz="1800" dirty="0">
                <a:latin typeface="#9Slide03 AmpleSoft Bold" panose="02000000000000000000" pitchFamily="2" charset="0"/>
              </a:rPr>
              <a:t> </a:t>
            </a:r>
            <a:r>
              <a:rPr lang="en-US" altLang="en-US" sz="1800" dirty="0" err="1">
                <a:latin typeface="#9Slide03 AmpleSoft Bold" panose="02000000000000000000" pitchFamily="2" charset="0"/>
              </a:rPr>
              <a:t>Hội</a:t>
            </a:r>
            <a:endParaRPr lang="en-US" sz="1800" dirty="0">
              <a:latin typeface="#9Slide03 AmpleSoft Bold" panose="02000000000000000000" pitchFamily="2" charset="0"/>
            </a:endParaRPr>
          </a:p>
        </p:txBody>
      </p:sp>
      <p:pic>
        <p:nvPicPr>
          <p:cNvPr id="4" name="Picture 3">
            <a:extLst>
              <a:ext uri="{FF2B5EF4-FFF2-40B4-BE49-F238E27FC236}">
                <a16:creationId xmlns:a16="http://schemas.microsoft.com/office/drawing/2014/main" id="{96292DBB-882E-4728-9B0E-847371C3FAF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074" b="89682" l="8100" r="95100">
                        <a14:foregroundMark x1="34900" y1="53348" x2="34900" y2="53348"/>
                        <a14:foregroundMark x1="25400" y1="51592" x2="30100" y2="41273"/>
                        <a14:foregroundMark x1="24500" y1="54665" x2="25400" y2="51262"/>
                        <a14:foregroundMark x1="29900" y1="44237" x2="45200" y2="8342"/>
                        <a14:foregroundMark x1="45200" y1="8342" x2="45800" y2="5049"/>
                        <a14:foregroundMark x1="44400" y1="5708" x2="45500" y2="3183"/>
                        <a14:foregroundMark x1="8100" y1="63227" x2="9000" y2="55763"/>
                        <a14:foregroundMark x1="95100" y1="69374" x2="95100" y2="69374"/>
                        <a14:backgroundMark x1="45200" y1="30296" x2="47000" y2="26125"/>
                        <a14:backgroundMark x1="34800" y1="79363" x2="34800" y2="79363"/>
                      </a14:backgroundRemoval>
                    </a14:imgEffect>
                  </a14:imgLayer>
                </a14:imgProps>
              </a:ext>
              <a:ext uri="{28A0092B-C50C-407E-A947-70E740481C1C}">
                <a14:useLocalDpi xmlns:a14="http://schemas.microsoft.com/office/drawing/2010/main" val="0"/>
              </a:ext>
            </a:extLst>
          </a:blip>
          <a:stretch>
            <a:fillRect/>
          </a:stretch>
        </p:blipFill>
        <p:spPr>
          <a:xfrm rot="20281715" flipH="1">
            <a:off x="120964" y="-49073"/>
            <a:ext cx="943774" cy="829826"/>
          </a:xfrm>
          <a:prstGeom prst="rect">
            <a:avLst/>
          </a:prstGeom>
        </p:spPr>
      </p:pic>
    </p:spTree>
    <p:extLst>
      <p:ext uri="{BB962C8B-B14F-4D97-AF65-F5344CB8AC3E}">
        <p14:creationId xmlns:p14="http://schemas.microsoft.com/office/powerpoint/2010/main" val="36778747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1755</TotalTime>
  <Words>1140</Words>
  <Application>Microsoft Office PowerPoint</Application>
  <PresentationFormat>On-screen Show (16:9)</PresentationFormat>
  <Paragraphs>110</Paragraphs>
  <Slides>31</Slides>
  <Notes>18</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#9Slide03 Neutra</vt:lpstr>
      <vt:lpstr>SVN-Trebuchets</vt:lpstr>
      <vt:lpstr>#9Slide03 SFU Futura_05</vt:lpstr>
      <vt:lpstr>#9Slide07 HoneyCream</vt:lpstr>
      <vt:lpstr>Arial</vt:lpstr>
      <vt:lpstr>Times New Roman</vt:lpstr>
      <vt:lpstr>#9Slide07 Altus</vt:lpstr>
      <vt:lpstr>Calibri</vt:lpstr>
      <vt:lpstr>#9Slide04 SFU Fenice Bold</vt:lpstr>
      <vt:lpstr>#9Slide03 Sympathique Alt</vt:lpstr>
      <vt:lpstr>SVN-Newton</vt:lpstr>
      <vt:lpstr>SVN-Whimsy</vt:lpstr>
      <vt:lpstr>#9Slide03 AmpleSoft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HẢO HỒ</dc:creator>
  <cp:lastModifiedBy>Ho Ngoc Hao_GV</cp:lastModifiedBy>
  <cp:revision>57</cp:revision>
  <dcterms:created xsi:type="dcterms:W3CDTF">2015-10-18T07:11:27Z</dcterms:created>
  <dcterms:modified xsi:type="dcterms:W3CDTF">2022-04-02T05:49:55Z</dcterms:modified>
</cp:coreProperties>
</file>