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76" r:id="rId2"/>
    <p:sldId id="277" r:id="rId3"/>
    <p:sldId id="303" r:id="rId4"/>
    <p:sldId id="278" r:id="rId5"/>
    <p:sldId id="263" r:id="rId6"/>
    <p:sldId id="256" r:id="rId7"/>
    <p:sldId id="280" r:id="rId8"/>
    <p:sldId id="306" r:id="rId9"/>
    <p:sldId id="294" r:id="rId10"/>
    <p:sldId id="301" r:id="rId11"/>
    <p:sldId id="311" r:id="rId12"/>
    <p:sldId id="281" r:id="rId13"/>
    <p:sldId id="288" r:id="rId14"/>
    <p:sldId id="289" r:id="rId15"/>
    <p:sldId id="307" r:id="rId16"/>
    <p:sldId id="305" r:id="rId17"/>
    <p:sldId id="313" r:id="rId18"/>
    <p:sldId id="314" r:id="rId19"/>
    <p:sldId id="315" r:id="rId20"/>
    <p:sldId id="316" r:id="rId21"/>
    <p:sldId id="309" r:id="rId22"/>
    <p:sldId id="282" r:id="rId23"/>
    <p:sldId id="299" r:id="rId24"/>
    <p:sldId id="279" r:id="rId25"/>
    <p:sldId id="335" r:id="rId26"/>
    <p:sldId id="324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  <p:bold r:id="rId30"/>
    </p:embeddedFont>
    <p:embeddedFont>
      <p:font typeface="#9Slide04 SFU Fenice Bold" panose="00000700000000000000" pitchFamily="2" charset="0"/>
      <p:bold r:id="rId31"/>
    </p:embeddedFont>
    <p:embeddedFont>
      <p:font typeface="#9Slide05 Fourth Medium" panose="00000600000000000000" pitchFamily="2" charset="0"/>
      <p:bold r:id="rId32"/>
    </p:embeddedFont>
    <p:embeddedFont>
      <p:font typeface="#9Slide07 HoneyCream" pitchFamily="2" charset="0"/>
      <p:regular r:id="rId33"/>
    </p:embeddedFont>
    <p:embeddedFont>
      <p:font typeface="#9Slide07 Koni" pitchFamily="2" charset="0"/>
      <p:bold r:id="rId34"/>
    </p:embeddedFont>
    <p:embeddedFont>
      <p:font typeface="#9Slide07 SVNCinnamoncake" panose="02000000000000000000" pitchFamily="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Segoe UI Semibold" panose="020B0702040204020203" pitchFamily="34" charset="0"/>
      <p:bold r:id="rId42"/>
      <p:boldItalic r:id="rId43"/>
    </p:embeddedFont>
    <p:embeddedFont>
      <p:font typeface="SVN-Newton" panose="02040603050506020204" pitchFamily="18" charset="0"/>
      <p:regular r:id="rId44"/>
    </p:embeddedFont>
    <p:embeddedFont>
      <p:font typeface="UTM Flavour" panose="02040603050506020204" pitchFamily="18" charset="0"/>
      <p:regular r:id="rId45"/>
    </p:embeddedFont>
    <p:embeddedFont>
      <p:font typeface="UTM Showcard" panose="02040603050506020204" pitchFamily="18" charset="0"/>
      <p:regular r:id="rId46"/>
    </p:embeddedFont>
  </p:embeddedFontLst>
  <p:custDataLst>
    <p:tags r:id="rId4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2F5F"/>
    <a:srgbClr val="FFFFFF"/>
    <a:srgbClr val="A5CCC8"/>
    <a:srgbClr val="F2E3CE"/>
    <a:srgbClr val="8D4225"/>
    <a:srgbClr val="F4C74B"/>
    <a:srgbClr val="ED7E51"/>
    <a:srgbClr val="76B44A"/>
    <a:srgbClr val="218BA1"/>
    <a:srgbClr val="052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91363" autoAdjust="0"/>
  </p:normalViewPr>
  <p:slideViewPr>
    <p:cSldViewPr snapToGrid="0">
      <p:cViewPr varScale="1">
        <p:scale>
          <a:sx n="79" d="100"/>
          <a:sy n="79" d="100"/>
        </p:scale>
        <p:origin x="7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để đến </a:t>
            </a:r>
            <a:r>
              <a:rPr lang="en-US" dirty="0" err="1"/>
              <a:t>những</a:t>
            </a:r>
            <a:r>
              <a:rPr lang="en-US" dirty="0"/>
              <a:t> bài </a:t>
            </a:r>
            <a:r>
              <a:rPr lang="en-US" dirty="0" err="1"/>
              <a:t>đọc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để qua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80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9812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2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2ECC42-4512-402D-B5BC-9AAA1E7F6F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240772-A18A-45CC-BF77-F666E37201A5}"/>
              </a:ext>
            </a:extLst>
          </p:cNvPr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lavour" panose="02040603050506020204" pitchFamily="18" charset="0"/>
              </a:rPr>
              <a:t>MăngNon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UTM Flavour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9CC6D0-4B81-4E24-820A-91A3706BB8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980538"/>
            <a:ext cx="1129258" cy="1920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3705A-F265-4149-B616-9DBD207D2B0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0044549-65F1-4D12-B925-11FE2A38C5AE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E44567-9768-4B65-A7A6-C80758643968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2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slide" Target="slide6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5" Type="http://schemas.openxmlformats.org/officeDocument/2006/relationships/image" Target="../media/image41.pn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24.wdp"/><Relationship Id="rId7" Type="http://schemas.microsoft.com/office/2007/relationships/hdphoto" Target="../media/hdphoto2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22.wdp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25.wdp"/><Relationship Id="rId7" Type="http://schemas.microsoft.com/office/2007/relationships/hdphoto" Target="../media/hdphoto2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22.wdp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26.wdp"/><Relationship Id="rId7" Type="http://schemas.microsoft.com/office/2007/relationships/hdphoto" Target="../media/hdphoto2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22.wdp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slide" Target="slide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26.png"/><Relationship Id="rId26" Type="http://schemas.microsoft.com/office/2007/relationships/hdphoto" Target="../media/hdphoto14.wdp"/><Relationship Id="rId39" Type="http://schemas.openxmlformats.org/officeDocument/2006/relationships/slide" Target="slide10.xml"/><Relationship Id="rId21" Type="http://schemas.openxmlformats.org/officeDocument/2006/relationships/image" Target="../media/image28.png"/><Relationship Id="rId34" Type="http://schemas.openxmlformats.org/officeDocument/2006/relationships/image" Target="../media/image34.png"/><Relationship Id="rId42" Type="http://schemas.openxmlformats.org/officeDocument/2006/relationships/slide" Target="slide11.xml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7.wdp"/><Relationship Id="rId24" Type="http://schemas.microsoft.com/office/2007/relationships/hdphoto" Target="../media/hdphoto13.wdp"/><Relationship Id="rId32" Type="http://schemas.microsoft.com/office/2007/relationships/hdphoto" Target="../media/hdphoto16.wdp"/><Relationship Id="rId37" Type="http://schemas.openxmlformats.org/officeDocument/2006/relationships/image" Target="../media/image35.png"/><Relationship Id="rId40" Type="http://schemas.openxmlformats.org/officeDocument/2006/relationships/image" Target="../media/image36.png"/><Relationship Id="rId45" Type="http://schemas.openxmlformats.org/officeDocument/2006/relationships/slide" Target="slide12.xml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openxmlformats.org/officeDocument/2006/relationships/image" Target="../media/image29.png"/><Relationship Id="rId28" Type="http://schemas.microsoft.com/office/2007/relationships/hdphoto" Target="../media/hdphoto15.wdp"/><Relationship Id="rId36" Type="http://schemas.openxmlformats.org/officeDocument/2006/relationships/slide" Target="slide9.xml"/><Relationship Id="rId10" Type="http://schemas.openxmlformats.org/officeDocument/2006/relationships/image" Target="../media/image22.png"/><Relationship Id="rId19" Type="http://schemas.microsoft.com/office/2007/relationships/hdphoto" Target="../media/hdphoto11.wdp"/><Relationship Id="rId31" Type="http://schemas.openxmlformats.org/officeDocument/2006/relationships/image" Target="../media/image33.png"/><Relationship Id="rId44" Type="http://schemas.microsoft.com/office/2007/relationships/hdphoto" Target="../media/hdphoto20.wdp"/><Relationship Id="rId4" Type="http://schemas.openxmlformats.org/officeDocument/2006/relationships/image" Target="../media/image19.png"/><Relationship Id="rId9" Type="http://schemas.microsoft.com/office/2007/relationships/hdphoto" Target="../media/hdphoto6.wdp"/><Relationship Id="rId14" Type="http://schemas.openxmlformats.org/officeDocument/2006/relationships/image" Target="../media/image24.png"/><Relationship Id="rId22" Type="http://schemas.microsoft.com/office/2007/relationships/hdphoto" Target="../media/hdphoto12.wdp"/><Relationship Id="rId27" Type="http://schemas.openxmlformats.org/officeDocument/2006/relationships/image" Target="../media/image31.png"/><Relationship Id="rId30" Type="http://schemas.openxmlformats.org/officeDocument/2006/relationships/slide" Target="slide7.xml"/><Relationship Id="rId35" Type="http://schemas.microsoft.com/office/2007/relationships/hdphoto" Target="../media/hdphoto17.wdp"/><Relationship Id="rId43" Type="http://schemas.openxmlformats.org/officeDocument/2006/relationships/image" Target="../media/image37.png"/><Relationship Id="rId8" Type="http://schemas.openxmlformats.org/officeDocument/2006/relationships/image" Target="../media/image21.png"/><Relationship Id="rId3" Type="http://schemas.openxmlformats.org/officeDocument/2006/relationships/image" Target="../media/image18.jpg"/><Relationship Id="rId12" Type="http://schemas.openxmlformats.org/officeDocument/2006/relationships/image" Target="../media/image23.png"/><Relationship Id="rId17" Type="http://schemas.microsoft.com/office/2007/relationships/hdphoto" Target="../media/hdphoto10.wdp"/><Relationship Id="rId25" Type="http://schemas.openxmlformats.org/officeDocument/2006/relationships/image" Target="../media/image30.png"/><Relationship Id="rId33" Type="http://schemas.openxmlformats.org/officeDocument/2006/relationships/slide" Target="slide8.xml"/><Relationship Id="rId38" Type="http://schemas.microsoft.com/office/2007/relationships/hdphoto" Target="../media/hdphoto18.wdp"/><Relationship Id="rId20" Type="http://schemas.openxmlformats.org/officeDocument/2006/relationships/image" Target="../media/image27.png"/><Relationship Id="rId41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2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slide" Target="slide6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5" Type="http://schemas.openxmlformats.org/officeDocument/2006/relationships/image" Target="../media/image41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45CB07-AEBF-4D72-AC85-8F18EDBA6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24" y="-1040954"/>
            <a:ext cx="2130652" cy="28240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40581" y="536862"/>
            <a:ext cx="13022411" cy="6211189"/>
          </a:xfrm>
          <a:prstGeom prst="rect">
            <a:avLst/>
          </a:prstGeom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>
            <a:off x="1794187" y="2558695"/>
            <a:ext cx="329391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9600" dirty="0">
                <a:ln>
                  <a:solidFill>
                    <a:srgbClr val="002060"/>
                  </a:solidFill>
                </a:ln>
                <a:solidFill>
                  <a:srgbClr val="ED7E5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  <a:ea typeface="字魂20号-石头体" panose="02010600010101010101" pitchFamily="2" charset="-122"/>
              </a:rPr>
              <a:t>Ô</a:t>
            </a:r>
            <a:r>
              <a:rPr lang="en-US" altLang="zh-CN" sz="9600" dirty="0">
                <a:ln>
                  <a:solidFill>
                    <a:srgbClr val="002060"/>
                  </a:solidFill>
                </a:ln>
                <a:solidFill>
                  <a:srgbClr val="92D05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  <a:ea typeface="字魂20号-石头体" panose="02010600010101010101" pitchFamily="2" charset="-122"/>
              </a:rPr>
              <a:t>N</a:t>
            </a:r>
            <a:endParaRPr lang="zh-CN" altLang="en-US" sz="9600" dirty="0">
              <a:ln>
                <a:solidFill>
                  <a:srgbClr val="002060"/>
                </a:solidFill>
              </a:ln>
              <a:solidFill>
                <a:srgbClr val="92D05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#9Slide07 Koni" pitchFamily="2" charset="0"/>
              <a:ea typeface="字魂20号-石头体" panose="0201060001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2D8B2C-0A90-4A6A-B584-C6D2C6B375ED}"/>
              </a:ext>
            </a:extLst>
          </p:cNvPr>
          <p:cNvSpPr txBox="1"/>
          <p:nvPr/>
        </p:nvSpPr>
        <p:spPr>
          <a:xfrm>
            <a:off x="4155303" y="3501207"/>
            <a:ext cx="3616547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96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  <a:ea typeface="字魂20号-石头体" panose="02010600010101010101" pitchFamily="2" charset="-122"/>
              </a:rPr>
              <a:t>T</a:t>
            </a:r>
            <a:r>
              <a:rPr lang="en-US" altLang="zh-CN" sz="9600" dirty="0">
                <a:ln>
                  <a:solidFill>
                    <a:srgbClr val="002060"/>
                  </a:solidFill>
                </a:ln>
                <a:solidFill>
                  <a:srgbClr val="ED2F5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  <a:ea typeface="字魂20号-石头体" panose="02010600010101010101" pitchFamily="2" charset="-122"/>
              </a:rPr>
              <a:t>Ậ</a:t>
            </a:r>
            <a:r>
              <a:rPr lang="en-US" altLang="zh-CN" sz="9600" dirty="0">
                <a:ln>
                  <a:solidFill>
                    <a:srgbClr val="002060"/>
                  </a:solidFill>
                </a:ln>
                <a:solidFill>
                  <a:srgbClr val="F4C74B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  <a:ea typeface="字魂20号-石头体" panose="02010600010101010101" pitchFamily="2" charset="-122"/>
              </a:rPr>
              <a:t>P</a:t>
            </a:r>
            <a:endParaRPr lang="zh-CN" altLang="en-US" sz="9600" dirty="0">
              <a:ln>
                <a:solidFill>
                  <a:srgbClr val="002060"/>
                </a:solidFill>
              </a:ln>
              <a:solidFill>
                <a:srgbClr val="F4C74B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#9Slide07 Koni" pitchFamily="2" charset="0"/>
              <a:ea typeface="字魂20号-石头体" panose="02010600010101010101" pitchFamily="2" charset="-122"/>
            </a:endParaRPr>
          </a:p>
        </p:txBody>
      </p:sp>
      <p:pic>
        <p:nvPicPr>
          <p:cNvPr id="10" name="HAPPY_1525159786">
            <a:hlinkClick r:id="" action="ppaction://media"/>
            <a:extLst>
              <a:ext uri="{FF2B5EF4-FFF2-40B4-BE49-F238E27FC236}">
                <a16:creationId xmlns:a16="http://schemas.microsoft.com/office/drawing/2014/main" id="{A753AA3C-467D-4DED-8403-F945AB176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8653" y="-866614"/>
            <a:ext cx="487363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F2227E-2191-4B57-B654-5599BBD3EC6C}"/>
              </a:ext>
            </a:extLst>
          </p:cNvPr>
          <p:cNvSpPr txBox="1"/>
          <p:nvPr/>
        </p:nvSpPr>
        <p:spPr>
          <a:xfrm>
            <a:off x="9176035" y="1257300"/>
            <a:ext cx="3015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Fourth Medium" panose="00000600000000000000" pitchFamily="2" charset="0"/>
              </a:rPr>
              <a:t>Tiếng</a:t>
            </a:r>
            <a:r>
              <a:rPr lang="en-US" sz="4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Fourth Medium" panose="00000600000000000000" pitchFamily="2" charset="0"/>
              </a:rPr>
              <a:t> </a:t>
            </a:r>
            <a:r>
              <a:rPr lang="en-US" sz="4400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Fourth Medium" panose="00000600000000000000" pitchFamily="2" charset="0"/>
              </a:rPr>
              <a:t>Việt</a:t>
            </a:r>
            <a:r>
              <a:rPr lang="en-US" sz="4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Fourth Medium" panose="00000600000000000000" pitchFamily="2" charset="0"/>
              </a:rPr>
              <a:t>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0EDC5-4566-4D82-966C-67A1467C7566}"/>
              </a:ext>
            </a:extLst>
          </p:cNvPr>
          <p:cNvSpPr txBox="1"/>
          <p:nvPr/>
        </p:nvSpPr>
        <p:spPr>
          <a:xfrm>
            <a:off x="7044927" y="4128355"/>
            <a:ext cx="2936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4 SFU Fenice Bold" panose="00000700000000000000" pitchFamily="2" charset="0"/>
              </a:rPr>
              <a:t>(TIẾT 5)</a:t>
            </a:r>
          </a:p>
        </p:txBody>
      </p:sp>
    </p:spTree>
    <p:extLst>
      <p:ext uri="{BB962C8B-B14F-4D97-AF65-F5344CB8AC3E}">
        <p14:creationId xmlns:p14="http://schemas.microsoft.com/office/powerpoint/2010/main" val="23546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484" y="0"/>
            <a:ext cx="9711145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75A09EB-265F-4303-8583-64F28C721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4310">
            <a:off x="3749969" y="-782227"/>
            <a:ext cx="5401359" cy="6347029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36FA428E-061F-48D6-90ED-28B9EDDD593D}"/>
              </a:ext>
            </a:extLst>
          </p:cNvPr>
          <p:cNvGrpSpPr/>
          <p:nvPr/>
        </p:nvGrpSpPr>
        <p:grpSpPr>
          <a:xfrm>
            <a:off x="10792670" y="2155645"/>
            <a:ext cx="467620" cy="4228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FA2C5A70-2594-4E02-B665-F3ECE4553AE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DC9C18BB-49A9-4EF5-836C-1832506E917D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18A7E9-0140-4017-97C6-418ABD876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2110" y="2929925"/>
            <a:ext cx="7053175" cy="4205399"/>
          </a:xfrm>
          <a:prstGeom prst="rect">
            <a:avLst/>
          </a:prstGeom>
        </p:spPr>
      </p:pic>
      <p:grpSp>
        <p:nvGrpSpPr>
          <p:cNvPr id="13" name="Group 1261">
            <a:extLst>
              <a:ext uri="{FF2B5EF4-FFF2-40B4-BE49-F238E27FC236}">
                <a16:creationId xmlns:a16="http://schemas.microsoft.com/office/drawing/2014/main" id="{5033C95B-10EA-4C41-B33C-7FFA7E6927E9}"/>
              </a:ext>
            </a:extLst>
          </p:cNvPr>
          <p:cNvGrpSpPr/>
          <p:nvPr/>
        </p:nvGrpSpPr>
        <p:grpSpPr>
          <a:xfrm>
            <a:off x="9353954" y="3327271"/>
            <a:ext cx="467620" cy="422875"/>
            <a:chOff x="0" y="0"/>
            <a:chExt cx="935237" cy="845748"/>
          </a:xfrm>
        </p:grpSpPr>
        <p:sp>
          <p:nvSpPr>
            <p:cNvPr id="14" name="Shape 1259">
              <a:extLst>
                <a:ext uri="{FF2B5EF4-FFF2-40B4-BE49-F238E27FC236}">
                  <a16:creationId xmlns:a16="http://schemas.microsoft.com/office/drawing/2014/main" id="{1E49BA94-42E0-41B1-8A8B-8B1836C6E52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Shape 1260">
              <a:extLst>
                <a:ext uri="{FF2B5EF4-FFF2-40B4-BE49-F238E27FC236}">
                  <a16:creationId xmlns:a16="http://schemas.microsoft.com/office/drawing/2014/main" id="{E210BC13-61EC-4B20-96D9-9AA245272F8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FF2F9CF9-C32D-4B01-A0E8-32CC1A7B13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5556" r="62545" b="68000"/>
          <a:stretch/>
        </p:blipFill>
        <p:spPr>
          <a:xfrm>
            <a:off x="4498702" y="3176174"/>
            <a:ext cx="3394254" cy="2243978"/>
          </a:xfrm>
          <a:prstGeom prst="rect">
            <a:avLst/>
          </a:prstGeom>
        </p:spPr>
      </p:pic>
      <p:grpSp>
        <p:nvGrpSpPr>
          <p:cNvPr id="17" name="Group 1261">
            <a:extLst>
              <a:ext uri="{FF2B5EF4-FFF2-40B4-BE49-F238E27FC236}">
                <a16:creationId xmlns:a16="http://schemas.microsoft.com/office/drawing/2014/main" id="{EF959083-1907-47C6-952C-F2594A464D2A}"/>
              </a:ext>
            </a:extLst>
          </p:cNvPr>
          <p:cNvGrpSpPr/>
          <p:nvPr/>
        </p:nvGrpSpPr>
        <p:grpSpPr>
          <a:xfrm>
            <a:off x="9525053" y="858464"/>
            <a:ext cx="582356" cy="526632"/>
            <a:chOff x="0" y="0"/>
            <a:chExt cx="935237" cy="845748"/>
          </a:xfrm>
        </p:grpSpPr>
        <p:sp>
          <p:nvSpPr>
            <p:cNvPr id="18" name="Shape 1259">
              <a:extLst>
                <a:ext uri="{FF2B5EF4-FFF2-40B4-BE49-F238E27FC236}">
                  <a16:creationId xmlns:a16="http://schemas.microsoft.com/office/drawing/2014/main" id="{BF110BFC-1133-4F6C-B025-F8E7E41485E1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Shape 1260">
              <a:extLst>
                <a:ext uri="{FF2B5EF4-FFF2-40B4-BE49-F238E27FC236}">
                  <a16:creationId xmlns:a16="http://schemas.microsoft.com/office/drawing/2014/main" id="{B23ADAFE-7DA2-4211-8BFB-4041DBA8BB6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roup 1261">
            <a:extLst>
              <a:ext uri="{FF2B5EF4-FFF2-40B4-BE49-F238E27FC236}">
                <a16:creationId xmlns:a16="http://schemas.microsoft.com/office/drawing/2014/main" id="{3260D268-6ED2-4001-93EC-154B939EA451}"/>
              </a:ext>
            </a:extLst>
          </p:cNvPr>
          <p:cNvGrpSpPr/>
          <p:nvPr/>
        </p:nvGrpSpPr>
        <p:grpSpPr>
          <a:xfrm>
            <a:off x="10988802" y="595148"/>
            <a:ext cx="582356" cy="526632"/>
            <a:chOff x="0" y="0"/>
            <a:chExt cx="935237" cy="845748"/>
          </a:xfrm>
        </p:grpSpPr>
        <p:sp>
          <p:nvSpPr>
            <p:cNvPr id="21" name="Shape 1259">
              <a:extLst>
                <a:ext uri="{FF2B5EF4-FFF2-40B4-BE49-F238E27FC236}">
                  <a16:creationId xmlns:a16="http://schemas.microsoft.com/office/drawing/2014/main" id="{78BB299C-45D6-4E87-BA6A-0066A5577E27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1260">
              <a:extLst>
                <a:ext uri="{FF2B5EF4-FFF2-40B4-BE49-F238E27FC236}">
                  <a16:creationId xmlns:a16="http://schemas.microsoft.com/office/drawing/2014/main" id="{51259AF4-EBBF-4449-9E77-40A9A784E64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B285C84-8851-479A-BA78-AD6B6192700D}"/>
              </a:ext>
            </a:extLst>
          </p:cNvPr>
          <p:cNvSpPr txBox="1"/>
          <p:nvPr/>
        </p:nvSpPr>
        <p:spPr>
          <a:xfrm>
            <a:off x="3622781" y="761121"/>
            <a:ext cx="5125479" cy="271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bài </a:t>
            </a:r>
          </a:p>
          <a:p>
            <a:pPr algn="ctr" defTabSz="914400">
              <a:lnSpc>
                <a:spcPct val="120000"/>
              </a:lnSpc>
              <a:defRPr/>
            </a:pP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Khuất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phục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tên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cướp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biển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altLang="en-US" sz="4800" b="1" dirty="0">
              <a:solidFill>
                <a:schemeClr val="accent5">
                  <a:lumMod val="50000"/>
                </a:schemeClr>
              </a:solidFill>
              <a:latin typeface="#9Slide05 Fourth Medium" panose="000006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A79F1A-D09E-4D57-865A-15A700B49492}"/>
              </a:ext>
            </a:extLst>
          </p:cNvPr>
          <p:cNvSpPr txBox="1"/>
          <p:nvPr/>
        </p:nvSpPr>
        <p:spPr>
          <a:xfrm>
            <a:off x="6901337" y="4088174"/>
            <a:ext cx="4378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Vì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sao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bác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sĩ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Ly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khuất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phục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được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tên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cướp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biển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hung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hãn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?</a:t>
            </a:r>
          </a:p>
        </p:txBody>
      </p:sp>
      <p:pic>
        <p:nvPicPr>
          <p:cNvPr id="25" name="Picture 4" descr="C:\Users\ADMIN\Desktop\Tai nguyen thiet ke tro choi\Bảng gỗ\1a.png">
            <a:hlinkClick r:id="rId5" action="ppaction://hlinksldjump"/>
            <a:extLst>
              <a:ext uri="{FF2B5EF4-FFF2-40B4-BE49-F238E27FC236}">
                <a16:creationId xmlns:a16="http://schemas.microsoft.com/office/drawing/2014/main" id="{13CCA1FE-1E68-463A-8F3E-A392E5EEE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772" y="-60653"/>
            <a:ext cx="905996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55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对话气泡: 矩形 2">
            <a:extLst>
              <a:ext uri="{FF2B5EF4-FFF2-40B4-BE49-F238E27FC236}">
                <a16:creationId xmlns:a16="http://schemas.microsoft.com/office/drawing/2014/main" id="{7FD35C32-3B1F-4FDB-BC6D-96C28E67704C}"/>
              </a:ext>
            </a:extLst>
          </p:cNvPr>
          <p:cNvSpPr/>
          <p:nvPr/>
        </p:nvSpPr>
        <p:spPr>
          <a:xfrm rot="10800000" flipH="1">
            <a:off x="4157747" y="4504120"/>
            <a:ext cx="5556985" cy="2227932"/>
          </a:xfrm>
          <a:prstGeom prst="wedgeRectCallout">
            <a:avLst>
              <a:gd name="adj1" fmla="val 39311"/>
              <a:gd name="adj2" fmla="val 6636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782160-DD25-44B0-895F-8D5D562FE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6"/>
          <a:stretch/>
        </p:blipFill>
        <p:spPr>
          <a:xfrm>
            <a:off x="7944874" y="1898248"/>
            <a:ext cx="4247126" cy="49597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5DA972-D6F7-4D59-959F-67EE41D6D6D4}"/>
              </a:ext>
            </a:extLst>
          </p:cNvPr>
          <p:cNvSpPr txBox="1"/>
          <p:nvPr/>
        </p:nvSpPr>
        <p:spPr>
          <a:xfrm>
            <a:off x="3974443" y="4614802"/>
            <a:ext cx="60939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Lòng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dũng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cảm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của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Cô-péc-ních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và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Ga-li-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lê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thể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hiện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ở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chỗ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nào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?</a:t>
            </a: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C110B15E-B09A-4C82-89BE-A4AF7497B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148" y="20779"/>
            <a:ext cx="5758108" cy="45876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1E2AFA-0532-4F08-9B3A-AF5B68BA0D43}"/>
              </a:ext>
            </a:extLst>
          </p:cNvPr>
          <p:cNvSpPr txBox="1"/>
          <p:nvPr/>
        </p:nvSpPr>
        <p:spPr>
          <a:xfrm>
            <a:off x="54148" y="1181369"/>
            <a:ext cx="6209328" cy="271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bài </a:t>
            </a:r>
          </a:p>
          <a:p>
            <a:pPr algn="ctr" defTabSz="914400">
              <a:lnSpc>
                <a:spcPct val="120000"/>
              </a:lnSpc>
              <a:defRPr/>
            </a:pP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Dù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vẫn quay!”</a:t>
            </a:r>
            <a:endParaRPr lang="en-US" altLang="en-US" sz="4800" b="1" dirty="0">
              <a:solidFill>
                <a:schemeClr val="accent5">
                  <a:lumMod val="50000"/>
                </a:schemeClr>
              </a:solidFill>
              <a:latin typeface="#9Slide05 Fourth Medium" panose="000006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18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4FBDC229-434A-45BF-B32A-CF1213EC8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772" y="-60653"/>
            <a:ext cx="905996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5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0997FE-03D7-463B-9F80-68970B6A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2110" y="11882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C979BF2-CA8C-4B4B-BD9E-6BD38029A9EC}"/>
              </a:ext>
            </a:extLst>
          </p:cNvPr>
          <p:cNvSpPr txBox="1"/>
          <p:nvPr/>
        </p:nvSpPr>
        <p:spPr>
          <a:xfrm>
            <a:off x="1366384" y="602911"/>
            <a:ext cx="94592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Ôn</a:t>
            </a:r>
            <a:r>
              <a:rPr lang="en-US" altLang="zh-CN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các</a:t>
            </a:r>
            <a:r>
              <a:rPr lang="en-US" altLang="zh-CN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bài </a:t>
            </a:r>
            <a:r>
              <a:rPr lang="en-US" altLang="zh-CN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tập</a:t>
            </a:r>
            <a:r>
              <a:rPr lang="en-US" altLang="zh-CN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đọc</a:t>
            </a:r>
            <a:r>
              <a:rPr lang="en-US" altLang="zh-CN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Chủ</a:t>
            </a:r>
            <a:r>
              <a:rPr lang="en-US" altLang="zh-CN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điểm</a:t>
            </a:r>
            <a:r>
              <a:rPr lang="en-US" altLang="zh-CN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“</a:t>
            </a:r>
            <a:r>
              <a:rPr lang="en-US" altLang="zh-CN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người</a:t>
            </a:r>
            <a:r>
              <a:rPr lang="en-US" altLang="zh-CN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quả</a:t>
            </a:r>
            <a:r>
              <a:rPr lang="en-US" altLang="zh-CN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cảm</a:t>
            </a:r>
            <a:r>
              <a:rPr lang="en-US" altLang="zh-CN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”</a:t>
            </a:r>
            <a:endParaRPr lang="zh-CN" altLang="en-US" sz="4400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#9Slide05 Fourth Medium" panose="00000600000000000000" pitchFamily="2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0BF4EF4-2E21-420B-8501-0411CF917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-171477" y="388764"/>
            <a:ext cx="6896367" cy="6469226"/>
          </a:xfrm>
          <a:prstGeom prst="rect">
            <a:avLst/>
          </a:prstGeom>
        </p:spPr>
      </p:pic>
      <p:sp>
        <p:nvSpPr>
          <p:cNvPr id="3" name="对话气泡: 矩形 2">
            <a:extLst>
              <a:ext uri="{FF2B5EF4-FFF2-40B4-BE49-F238E27FC236}">
                <a16:creationId xmlns:a16="http://schemas.microsoft.com/office/drawing/2014/main" id="{A4AB56E5-43F4-462D-9D4A-3BB7AAF87C5A}"/>
              </a:ext>
            </a:extLst>
          </p:cNvPr>
          <p:cNvSpPr/>
          <p:nvPr/>
        </p:nvSpPr>
        <p:spPr>
          <a:xfrm flipH="1">
            <a:off x="6208293" y="830724"/>
            <a:ext cx="5591515" cy="3464549"/>
          </a:xfrm>
          <a:prstGeom prst="wedgeRectCallout">
            <a:avLst>
              <a:gd name="adj1" fmla="val 39311"/>
              <a:gd name="adj2" fmla="val 663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26F3CC-7F89-4D09-9303-3A7C3427446F}"/>
              </a:ext>
            </a:extLst>
          </p:cNvPr>
          <p:cNvSpPr txBox="1"/>
          <p:nvPr/>
        </p:nvSpPr>
        <p:spPr>
          <a:xfrm>
            <a:off x="6208294" y="830725"/>
            <a:ext cx="54471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Hãy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kể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tên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các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 bài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tập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đọc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 là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truyện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kể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thuộc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chủ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điểm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 “</a:t>
            </a:r>
            <a:r>
              <a:rPr lang="en-US" sz="4400" b="1" i="1" dirty="0" err="1">
                <a:solidFill>
                  <a:schemeClr val="bg2">
                    <a:lumMod val="50000"/>
                  </a:schemeClr>
                </a:solidFill>
                <a:latin typeface="#9Slide04 SFU Fenice Bold" panose="00000700000000000000" pitchFamily="2" charset="0"/>
              </a:rPr>
              <a:t>Những</a:t>
            </a:r>
            <a:r>
              <a:rPr lang="en-US" sz="4400" b="1" i="1" dirty="0">
                <a:solidFill>
                  <a:schemeClr val="bg2">
                    <a:lumMod val="50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4400" b="1" i="1" dirty="0" err="1">
                <a:solidFill>
                  <a:schemeClr val="bg2">
                    <a:lumMod val="50000"/>
                  </a:schemeClr>
                </a:solidFill>
                <a:latin typeface="#9Slide04 SFU Fenice Bold" panose="00000700000000000000" pitchFamily="2" charset="0"/>
              </a:rPr>
              <a:t>người</a:t>
            </a:r>
            <a:r>
              <a:rPr lang="en-US" sz="4400" b="1" i="1" dirty="0">
                <a:solidFill>
                  <a:schemeClr val="bg2">
                    <a:lumMod val="50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4400" b="1" i="1" dirty="0" err="1">
                <a:solidFill>
                  <a:schemeClr val="bg2">
                    <a:lumMod val="50000"/>
                  </a:schemeClr>
                </a:solidFill>
                <a:latin typeface="#9Slide04 SFU Fenice Bold" panose="00000700000000000000" pitchFamily="2" charset="0"/>
              </a:rPr>
              <a:t>quả</a:t>
            </a:r>
            <a:r>
              <a:rPr lang="en-US" sz="4400" b="1" i="1" dirty="0">
                <a:solidFill>
                  <a:schemeClr val="bg2">
                    <a:lumMod val="50000"/>
                  </a:schemeClr>
                </a:solidFill>
                <a:latin typeface="#9Slide04 SFU Fenice Bold" panose="00000700000000000000" pitchFamily="2" charset="0"/>
              </a:rPr>
              <a:t> </a:t>
            </a:r>
            <a:r>
              <a:rPr lang="en-US" sz="4400" b="1" i="1" dirty="0" err="1">
                <a:solidFill>
                  <a:schemeClr val="bg2">
                    <a:lumMod val="50000"/>
                  </a:schemeClr>
                </a:solidFill>
                <a:latin typeface="#9Slide04 SFU Fenice Bold" panose="00000700000000000000" pitchFamily="2" charset="0"/>
              </a:rPr>
              <a:t>cảm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#9Slide04 SFU Fenice Bold" panose="000007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20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147A20C-488B-402E-AAC2-54E135DBB2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50"/>
          <a:stretch/>
        </p:blipFill>
        <p:spPr>
          <a:xfrm>
            <a:off x="2234879" y="1996957"/>
            <a:ext cx="5524982" cy="4861043"/>
          </a:xfrm>
          <a:prstGeom prst="rect">
            <a:avLst/>
          </a:prstGeom>
        </p:spPr>
      </p:pic>
      <p:sp>
        <p:nvSpPr>
          <p:cNvPr id="3" name="云形 2">
            <a:extLst>
              <a:ext uri="{FF2B5EF4-FFF2-40B4-BE49-F238E27FC236}">
                <a16:creationId xmlns:a16="http://schemas.microsoft.com/office/drawing/2014/main" id="{508CF7C1-EB95-42A9-9AAC-ECEB844572B7}"/>
              </a:ext>
            </a:extLst>
          </p:cNvPr>
          <p:cNvSpPr/>
          <p:nvPr/>
        </p:nvSpPr>
        <p:spPr>
          <a:xfrm>
            <a:off x="126617" y="3608248"/>
            <a:ext cx="3641396" cy="20421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latin typeface="#9Slide05 Fourth Medium" panose="00000600000000000000" pitchFamily="2" charset="0"/>
            </a:endParaRPr>
          </a:p>
        </p:txBody>
      </p:sp>
      <p:sp>
        <p:nvSpPr>
          <p:cNvPr id="4" name="Shape 887">
            <a:extLst>
              <a:ext uri="{FF2B5EF4-FFF2-40B4-BE49-F238E27FC236}">
                <a16:creationId xmlns:a16="http://schemas.microsoft.com/office/drawing/2014/main" id="{15C23E56-D77E-4453-A66B-B1B338A4B82C}"/>
              </a:ext>
            </a:extLst>
          </p:cNvPr>
          <p:cNvSpPr/>
          <p:nvPr/>
        </p:nvSpPr>
        <p:spPr>
          <a:xfrm>
            <a:off x="484272" y="3995177"/>
            <a:ext cx="2926086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4000" dirty="0" err="1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Khuất</a:t>
            </a:r>
            <a:r>
              <a:rPr lang="en-US" sz="4000" dirty="0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phục</a:t>
            </a:r>
            <a:r>
              <a:rPr lang="en-US" sz="4000" dirty="0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tên</a:t>
            </a:r>
            <a:r>
              <a:rPr lang="en-US" sz="4000" dirty="0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cướp</a:t>
            </a:r>
            <a:r>
              <a:rPr lang="en-US" sz="4000" dirty="0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biển</a:t>
            </a:r>
            <a:endParaRPr sz="4000" dirty="0">
              <a:latin typeface="#9Slide05 Fourth Medium" panose="00000600000000000000" pitchFamily="2" charset="0"/>
              <a:ea typeface="仓耳玄三M W05" panose="02020400000000000000" pitchFamily="18" charset="-122"/>
            </a:endParaRPr>
          </a:p>
        </p:txBody>
      </p:sp>
      <p:sp>
        <p:nvSpPr>
          <p:cNvPr id="6" name="云形 5">
            <a:extLst>
              <a:ext uri="{FF2B5EF4-FFF2-40B4-BE49-F238E27FC236}">
                <a16:creationId xmlns:a16="http://schemas.microsoft.com/office/drawing/2014/main" id="{06102F41-A106-482D-82E8-7FC45BB79277}"/>
              </a:ext>
            </a:extLst>
          </p:cNvPr>
          <p:cNvSpPr/>
          <p:nvPr/>
        </p:nvSpPr>
        <p:spPr>
          <a:xfrm>
            <a:off x="806116" y="627155"/>
            <a:ext cx="3641396" cy="22122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latin typeface="#9Slide05 Fourth Medium" panose="00000600000000000000" pitchFamily="2" charset="0"/>
            </a:endParaRPr>
          </a:p>
        </p:txBody>
      </p:sp>
      <p:sp>
        <p:nvSpPr>
          <p:cNvPr id="7" name="Shape 887">
            <a:extLst>
              <a:ext uri="{FF2B5EF4-FFF2-40B4-BE49-F238E27FC236}">
                <a16:creationId xmlns:a16="http://schemas.microsoft.com/office/drawing/2014/main" id="{E5C9CAA5-102F-4DB9-841D-CE2C0953B528}"/>
              </a:ext>
            </a:extLst>
          </p:cNvPr>
          <p:cNvSpPr/>
          <p:nvPr/>
        </p:nvSpPr>
        <p:spPr>
          <a:xfrm>
            <a:off x="806116" y="999744"/>
            <a:ext cx="3304808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4000" dirty="0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Ga- </a:t>
            </a:r>
            <a:r>
              <a:rPr lang="en-US" sz="4000" dirty="0" err="1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vrốt</a:t>
            </a:r>
            <a:r>
              <a:rPr lang="en-US" sz="4000" dirty="0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 </a:t>
            </a:r>
          </a:p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4000" dirty="0" err="1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ngoài</a:t>
            </a:r>
            <a:r>
              <a:rPr lang="en-US" sz="4000" dirty="0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chiến</a:t>
            </a:r>
            <a:r>
              <a:rPr lang="en-US" sz="4000" dirty="0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lũy</a:t>
            </a:r>
            <a:endParaRPr sz="4000" dirty="0">
              <a:latin typeface="#9Slide05 Fourth Medium" panose="00000600000000000000" pitchFamily="2" charset="0"/>
              <a:ea typeface="仓耳玄三M W05" panose="02020400000000000000" pitchFamily="18" charset="-122"/>
            </a:endParaRPr>
          </a:p>
        </p:txBody>
      </p:sp>
      <p:sp>
        <p:nvSpPr>
          <p:cNvPr id="9" name="云形 8">
            <a:extLst>
              <a:ext uri="{FF2B5EF4-FFF2-40B4-BE49-F238E27FC236}">
                <a16:creationId xmlns:a16="http://schemas.microsoft.com/office/drawing/2014/main" id="{B04921BC-1644-4FB0-91E4-BDBE7549EBBD}"/>
              </a:ext>
            </a:extLst>
          </p:cNvPr>
          <p:cNvSpPr/>
          <p:nvPr/>
        </p:nvSpPr>
        <p:spPr>
          <a:xfrm>
            <a:off x="6865133" y="627155"/>
            <a:ext cx="3762492" cy="174658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latin typeface="#9Slide05 Fourth Medium" panose="00000600000000000000" pitchFamily="2" charset="0"/>
            </a:endParaRPr>
          </a:p>
        </p:txBody>
      </p:sp>
      <p:sp>
        <p:nvSpPr>
          <p:cNvPr id="10" name="Shape 887">
            <a:extLst>
              <a:ext uri="{FF2B5EF4-FFF2-40B4-BE49-F238E27FC236}">
                <a16:creationId xmlns:a16="http://schemas.microsoft.com/office/drawing/2014/main" id="{75DE0E77-63FC-427D-86B4-5F1577B67915}"/>
              </a:ext>
            </a:extLst>
          </p:cNvPr>
          <p:cNvSpPr/>
          <p:nvPr/>
        </p:nvSpPr>
        <p:spPr>
          <a:xfrm>
            <a:off x="6831315" y="964424"/>
            <a:ext cx="3830128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4000" dirty="0" err="1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Dù</a:t>
            </a:r>
            <a:r>
              <a:rPr lang="en-US" sz="4000" dirty="0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sao</a:t>
            </a:r>
            <a:r>
              <a:rPr lang="en-US" sz="4000" dirty="0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trái</a:t>
            </a:r>
            <a:r>
              <a:rPr lang="en-US" sz="4000" dirty="0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đất</a:t>
            </a:r>
            <a:r>
              <a:rPr lang="en-US" sz="4000" dirty="0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 vẫn quay!</a:t>
            </a:r>
            <a:endParaRPr sz="4000" dirty="0">
              <a:latin typeface="#9Slide05 Fourth Medium" panose="00000600000000000000" pitchFamily="2" charset="0"/>
              <a:ea typeface="仓耳玄三M W05" panose="02020400000000000000" pitchFamily="18" charset="-122"/>
            </a:endParaRPr>
          </a:p>
        </p:txBody>
      </p:sp>
      <p:sp>
        <p:nvSpPr>
          <p:cNvPr id="12" name="云形 11">
            <a:extLst>
              <a:ext uri="{FF2B5EF4-FFF2-40B4-BE49-F238E27FC236}">
                <a16:creationId xmlns:a16="http://schemas.microsoft.com/office/drawing/2014/main" id="{CCADFC81-8D0F-49B3-BB7E-E4D4F2DF1548}"/>
              </a:ext>
            </a:extLst>
          </p:cNvPr>
          <p:cNvSpPr/>
          <p:nvPr/>
        </p:nvSpPr>
        <p:spPr>
          <a:xfrm>
            <a:off x="8224060" y="3121885"/>
            <a:ext cx="3183756" cy="174658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latin typeface="#9Slide05 Fourth Medium" panose="00000600000000000000" pitchFamily="2" charset="0"/>
            </a:endParaRPr>
          </a:p>
        </p:txBody>
      </p:sp>
      <p:sp>
        <p:nvSpPr>
          <p:cNvPr id="13" name="Shape 887">
            <a:extLst>
              <a:ext uri="{FF2B5EF4-FFF2-40B4-BE49-F238E27FC236}">
                <a16:creationId xmlns:a16="http://schemas.microsoft.com/office/drawing/2014/main" id="{CEDC04F4-5E24-4363-9423-5F37FE729C14}"/>
              </a:ext>
            </a:extLst>
          </p:cNvPr>
          <p:cNvSpPr/>
          <p:nvPr/>
        </p:nvSpPr>
        <p:spPr>
          <a:xfrm>
            <a:off x="9219708" y="3429000"/>
            <a:ext cx="1296829" cy="94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4000" dirty="0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Con </a:t>
            </a:r>
            <a:r>
              <a:rPr lang="en-US" sz="4000" dirty="0" err="1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sẻ</a:t>
            </a:r>
            <a:endParaRPr sz="4000" dirty="0">
              <a:latin typeface="#9Slide05 Fourth Medium" panose="00000600000000000000" pitchFamily="2" charset="0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299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70710" y="655572"/>
            <a:ext cx="1165058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5 Fourth Medium" panose="00000600000000000000" pitchFamily="2" charset="0"/>
            </a:endParaRPr>
          </a:p>
        </p:txBody>
      </p:sp>
      <p:graphicFrame>
        <p:nvGraphicFramePr>
          <p:cNvPr id="11" name="Group 71">
            <a:extLst>
              <a:ext uri="{FF2B5EF4-FFF2-40B4-BE49-F238E27FC236}">
                <a16:creationId xmlns:a16="http://schemas.microsoft.com/office/drawing/2014/main" id="{53C3A386-3B89-427A-B976-887BC93A89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996633"/>
              </p:ext>
            </p:extLst>
          </p:nvPr>
        </p:nvGraphicFramePr>
        <p:xfrm>
          <a:off x="624624" y="2750640"/>
          <a:ext cx="6979334" cy="2098086"/>
        </p:xfrm>
        <a:graphic>
          <a:graphicData uri="http://schemas.openxmlformats.org/drawingml/2006/table">
            <a:tbl>
              <a:tblPr/>
              <a:tblGrid>
                <a:gridCol w="1710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0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8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11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Fourth Medium" panose="00000600000000000000" pitchFamily="2" charset="0"/>
                        </a:rPr>
                        <a:t>Tên</a:t>
                      </a: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Fourth Medium" panose="00000600000000000000" pitchFamily="2" charset="0"/>
                        </a:rPr>
                        <a:t> bài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Fourth Medium" panose="00000600000000000000" pitchFamily="2" charset="0"/>
                        </a:rPr>
                        <a:t>Nội</a:t>
                      </a: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Fourth Medium" panose="00000600000000000000" pitchFamily="2" charset="0"/>
                        </a:rPr>
                        <a:t> dung </a:t>
                      </a:r>
                      <a:r>
                        <a:rPr kumimoji="0" lang="en-US" sz="4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Fourth Medium" panose="00000600000000000000" pitchFamily="2" charset="0"/>
                        </a:rPr>
                        <a:t>chính</a:t>
                      </a: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5 Fourth Medium" panose="00000600000000000000" pitchFamily="2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Fourth Medium" panose="00000600000000000000" pitchFamily="2" charset="0"/>
                        </a:rPr>
                        <a:t>Nhân</a:t>
                      </a: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Fourth Medium" panose="00000600000000000000" pitchFamily="2" charset="0"/>
                        </a:rPr>
                        <a:t> </a:t>
                      </a:r>
                      <a:r>
                        <a:rPr kumimoji="0" lang="en-US" sz="4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Fourth Medium" panose="00000600000000000000" pitchFamily="2" charset="0"/>
                        </a:rPr>
                        <a:t>vật</a:t>
                      </a: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5 Fourth Medium" panose="00000600000000000000" pitchFamily="2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6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5 Fourth Medium" panose="00000600000000000000" pitchFamily="2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5 Fourth Medium" panose="00000600000000000000" pitchFamily="2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5 Fourth Medium" panose="00000600000000000000" pitchFamily="2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FCA53D8-38AC-4AA6-AA8D-96B12905A756}"/>
              </a:ext>
            </a:extLst>
          </p:cNvPr>
          <p:cNvSpPr txBox="1"/>
          <p:nvPr/>
        </p:nvSpPr>
        <p:spPr>
          <a:xfrm>
            <a:off x="515352" y="947341"/>
            <a:ext cx="111612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dirty="0" err="1">
                <a:latin typeface="#9Slide05 Fourth Medium" panose="00000600000000000000" pitchFamily="2" charset="0"/>
              </a:rPr>
              <a:t>Tóm</a:t>
            </a:r>
            <a:r>
              <a:rPr lang="en-US" altLang="en-US" sz="4000" dirty="0">
                <a:latin typeface="#9Slide05 Fourth Medium" panose="00000600000000000000" pitchFamily="2" charset="0"/>
              </a:rPr>
              <a:t> </a:t>
            </a:r>
            <a:r>
              <a:rPr lang="en-US" altLang="en-US" sz="4000" dirty="0" err="1">
                <a:latin typeface="#9Slide05 Fourth Medium" panose="00000600000000000000" pitchFamily="2" charset="0"/>
              </a:rPr>
              <a:t>tắt</a:t>
            </a:r>
            <a:r>
              <a:rPr lang="en-US" altLang="en-US" sz="4000" dirty="0">
                <a:latin typeface="#9Slide05 Fourth Medium" panose="00000600000000000000" pitchFamily="2" charset="0"/>
              </a:rPr>
              <a:t> </a:t>
            </a:r>
            <a:r>
              <a:rPr lang="en-US" altLang="en-US" sz="4000" dirty="0" err="1">
                <a:latin typeface="#9Slide05 Fourth Medium" panose="00000600000000000000" pitchFamily="2" charset="0"/>
              </a:rPr>
              <a:t>vào</a:t>
            </a:r>
            <a:r>
              <a:rPr lang="en-US" altLang="en-US" sz="4000" dirty="0">
                <a:latin typeface="#9Slide05 Fourth Medium" panose="00000600000000000000" pitchFamily="2" charset="0"/>
              </a:rPr>
              <a:t> </a:t>
            </a:r>
            <a:r>
              <a:rPr lang="en-US" altLang="en-US" sz="4000" dirty="0" err="1">
                <a:latin typeface="#9Slide05 Fourth Medium" panose="00000600000000000000" pitchFamily="2" charset="0"/>
              </a:rPr>
              <a:t>bảng</a:t>
            </a:r>
            <a:r>
              <a:rPr lang="en-US" altLang="en-US" sz="4000" dirty="0">
                <a:latin typeface="#9Slide05 Fourth Medium" panose="00000600000000000000" pitchFamily="2" charset="0"/>
              </a:rPr>
              <a:t> </a:t>
            </a:r>
            <a:r>
              <a:rPr lang="en-US" altLang="en-US" sz="4000" dirty="0" err="1">
                <a:latin typeface="#9Slide05 Fourth Medium" panose="00000600000000000000" pitchFamily="2" charset="0"/>
              </a:rPr>
              <a:t>sau</a:t>
            </a:r>
            <a:r>
              <a:rPr lang="en-US" altLang="en-US" sz="4000" dirty="0">
                <a:latin typeface="#9Slide05 Fourth Medium" panose="00000600000000000000" pitchFamily="2" charset="0"/>
              </a:rPr>
              <a:t> </a:t>
            </a:r>
            <a:r>
              <a:rPr lang="en-US" altLang="en-US" sz="4000" dirty="0" err="1">
                <a:latin typeface="#9Slide05 Fourth Medium" panose="00000600000000000000" pitchFamily="2" charset="0"/>
              </a:rPr>
              <a:t>nội</a:t>
            </a:r>
            <a:r>
              <a:rPr lang="en-US" altLang="en-US" sz="4000" dirty="0">
                <a:latin typeface="#9Slide05 Fourth Medium" panose="00000600000000000000" pitchFamily="2" charset="0"/>
              </a:rPr>
              <a:t> dung </a:t>
            </a:r>
            <a:r>
              <a:rPr lang="en-US" altLang="en-US" sz="4000" dirty="0" err="1">
                <a:latin typeface="#9Slide05 Fourth Medium" panose="00000600000000000000" pitchFamily="2" charset="0"/>
              </a:rPr>
              <a:t>các</a:t>
            </a:r>
            <a:r>
              <a:rPr lang="en-US" altLang="en-US" sz="4000" dirty="0">
                <a:latin typeface="#9Slide05 Fourth Medium" panose="00000600000000000000" pitchFamily="2" charset="0"/>
              </a:rPr>
              <a:t> bài </a:t>
            </a:r>
            <a:r>
              <a:rPr lang="en-US" altLang="en-US" sz="4000" dirty="0" err="1">
                <a:latin typeface="#9Slide05 Fourth Medium" panose="00000600000000000000" pitchFamily="2" charset="0"/>
              </a:rPr>
              <a:t>tập</a:t>
            </a:r>
            <a:r>
              <a:rPr lang="en-US" altLang="en-US" sz="4000" dirty="0">
                <a:latin typeface="#9Slide05 Fourth Medium" panose="00000600000000000000" pitchFamily="2" charset="0"/>
              </a:rPr>
              <a:t> </a:t>
            </a:r>
            <a:r>
              <a:rPr lang="en-US" altLang="en-US" sz="4000" dirty="0" err="1">
                <a:latin typeface="#9Slide05 Fourth Medium" panose="00000600000000000000" pitchFamily="2" charset="0"/>
              </a:rPr>
              <a:t>đọc</a:t>
            </a:r>
            <a:r>
              <a:rPr lang="en-US" altLang="en-US" sz="4000" dirty="0">
                <a:latin typeface="#9Slide05 Fourth Medium" panose="00000600000000000000" pitchFamily="2" charset="0"/>
              </a:rPr>
              <a:t> là </a:t>
            </a:r>
            <a:r>
              <a:rPr lang="en-US" altLang="en-US" sz="4000" dirty="0" err="1">
                <a:latin typeface="#9Slide05 Fourth Medium" panose="00000600000000000000" pitchFamily="2" charset="0"/>
              </a:rPr>
              <a:t>truyện</a:t>
            </a:r>
            <a:r>
              <a:rPr lang="en-US" altLang="en-US" sz="4000" dirty="0">
                <a:latin typeface="#9Slide05 Fourth Medium" panose="00000600000000000000" pitchFamily="2" charset="0"/>
              </a:rPr>
              <a:t> </a:t>
            </a:r>
            <a:r>
              <a:rPr lang="en-US" altLang="en-US" sz="4000" dirty="0" err="1">
                <a:latin typeface="#9Slide05 Fourth Medium" panose="00000600000000000000" pitchFamily="2" charset="0"/>
              </a:rPr>
              <a:t>kể</a:t>
            </a:r>
            <a:r>
              <a:rPr lang="en-US" altLang="en-US" sz="4000" dirty="0">
                <a:latin typeface="#9Slide05 Fourth Medium" panose="00000600000000000000" pitchFamily="2" charset="0"/>
              </a:rPr>
              <a:t> </a:t>
            </a:r>
            <a:r>
              <a:rPr lang="en-US" altLang="en-US" sz="4000" dirty="0" err="1">
                <a:latin typeface="#9Slide05 Fourth Medium" panose="00000600000000000000" pitchFamily="2" charset="0"/>
              </a:rPr>
              <a:t>đã</a:t>
            </a:r>
            <a:r>
              <a:rPr lang="en-US" altLang="en-US" sz="4000" dirty="0">
                <a:latin typeface="#9Slide05 Fourth Medium" panose="00000600000000000000" pitchFamily="2" charset="0"/>
              </a:rPr>
              <a:t> học </a:t>
            </a:r>
            <a:r>
              <a:rPr lang="en-US" altLang="en-US" sz="4000" dirty="0" err="1">
                <a:latin typeface="#9Slide05 Fourth Medium" panose="00000600000000000000" pitchFamily="2" charset="0"/>
              </a:rPr>
              <a:t>trong</a:t>
            </a:r>
            <a:r>
              <a:rPr lang="en-US" altLang="en-US" sz="4000" dirty="0">
                <a:latin typeface="#9Slide05 Fourth Medium" panose="00000600000000000000" pitchFamily="2" charset="0"/>
              </a:rPr>
              <a:t> </a:t>
            </a:r>
            <a:r>
              <a:rPr lang="en-US" altLang="en-US" sz="4000" dirty="0" err="1">
                <a:latin typeface="#9Slide05 Fourth Medium" panose="00000600000000000000" pitchFamily="2" charset="0"/>
              </a:rPr>
              <a:t>chủ</a:t>
            </a:r>
            <a:r>
              <a:rPr lang="en-US" altLang="en-US" sz="4000" dirty="0">
                <a:latin typeface="#9Slide05 Fourth Medium" panose="00000600000000000000" pitchFamily="2" charset="0"/>
              </a:rPr>
              <a:t> </a:t>
            </a:r>
            <a:r>
              <a:rPr lang="en-US" altLang="en-US" sz="4000" dirty="0" err="1">
                <a:latin typeface="#9Slide05 Fourth Medium" panose="00000600000000000000" pitchFamily="2" charset="0"/>
              </a:rPr>
              <a:t>điểm</a:t>
            </a:r>
            <a:r>
              <a:rPr lang="en-US" altLang="en-US" sz="4000" dirty="0">
                <a:latin typeface="#9Slide05 Fourth Medium" panose="000006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Những</a:t>
            </a:r>
            <a:r>
              <a:rPr lang="en-US" altLang="en-US" sz="4000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người</a:t>
            </a:r>
            <a:r>
              <a:rPr lang="en-US" altLang="en-US" sz="4000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quả</a:t>
            </a:r>
            <a:r>
              <a:rPr lang="en-US" altLang="en-US" sz="4000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cảm</a:t>
            </a:r>
            <a:r>
              <a:rPr lang="en-US" altLang="en-US" sz="4000" dirty="0">
                <a:latin typeface="#9Slide05 Fourth Medium" panose="00000600000000000000" pitchFamily="2" charset="0"/>
              </a:rPr>
              <a:t>:</a:t>
            </a:r>
            <a:endParaRPr lang="en-US" sz="4000" dirty="0">
              <a:latin typeface="#9Slide05 Fourth Medium" panose="00000600000000000000" pitchFamily="2" charset="0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988B50E8-1156-48ED-91E8-23889D410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5" t="14001" r="26792" b="13999"/>
          <a:stretch/>
        </p:blipFill>
        <p:spPr>
          <a:xfrm>
            <a:off x="7086600" y="1922598"/>
            <a:ext cx="5339027" cy="494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4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8600" y="348915"/>
            <a:ext cx="11734800" cy="6256422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Group 1261">
            <a:extLst>
              <a:ext uri="{FF2B5EF4-FFF2-40B4-BE49-F238E27FC236}">
                <a16:creationId xmlns:a16="http://schemas.microsoft.com/office/drawing/2014/main" id="{71AD2C1B-C10A-4572-82D9-19457F86E2A1}"/>
              </a:ext>
            </a:extLst>
          </p:cNvPr>
          <p:cNvGrpSpPr/>
          <p:nvPr/>
        </p:nvGrpSpPr>
        <p:grpSpPr>
          <a:xfrm>
            <a:off x="3551735" y="1232720"/>
            <a:ext cx="467620" cy="4228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B7E12A25-3178-42CA-8FB6-E15BF960E74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52ABA659-BFF5-4A92-A23D-6D7F2C179C46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oup 1261">
            <a:extLst>
              <a:ext uri="{FF2B5EF4-FFF2-40B4-BE49-F238E27FC236}">
                <a16:creationId xmlns:a16="http://schemas.microsoft.com/office/drawing/2014/main" id="{C0752E67-84A5-4DAE-9DC7-9A56C3B67594}"/>
              </a:ext>
            </a:extLst>
          </p:cNvPr>
          <p:cNvGrpSpPr/>
          <p:nvPr/>
        </p:nvGrpSpPr>
        <p:grpSpPr>
          <a:xfrm>
            <a:off x="6287593" y="1551046"/>
            <a:ext cx="467620" cy="422875"/>
            <a:chOff x="0" y="0"/>
            <a:chExt cx="935237" cy="845748"/>
          </a:xfrm>
        </p:grpSpPr>
        <p:sp>
          <p:nvSpPr>
            <p:cNvPr id="13" name="Shape 1259">
              <a:extLst>
                <a:ext uri="{FF2B5EF4-FFF2-40B4-BE49-F238E27FC236}">
                  <a16:creationId xmlns:a16="http://schemas.microsoft.com/office/drawing/2014/main" id="{2C5506FC-E60B-4843-9DB5-0111C88E234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Shape 1260">
              <a:extLst>
                <a:ext uri="{FF2B5EF4-FFF2-40B4-BE49-F238E27FC236}">
                  <a16:creationId xmlns:a16="http://schemas.microsoft.com/office/drawing/2014/main" id="{8FE1F8AE-4230-49E1-998B-7C03F25AD2D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oup 1261">
            <a:extLst>
              <a:ext uri="{FF2B5EF4-FFF2-40B4-BE49-F238E27FC236}">
                <a16:creationId xmlns:a16="http://schemas.microsoft.com/office/drawing/2014/main" id="{7B7262D9-FA77-45CA-909B-88E4729BD8C1}"/>
              </a:ext>
            </a:extLst>
          </p:cNvPr>
          <p:cNvGrpSpPr/>
          <p:nvPr/>
        </p:nvGrpSpPr>
        <p:grpSpPr>
          <a:xfrm>
            <a:off x="3551735" y="1232720"/>
            <a:ext cx="467620" cy="422875"/>
            <a:chOff x="0" y="0"/>
            <a:chExt cx="935237" cy="845748"/>
          </a:xfrm>
        </p:grpSpPr>
        <p:sp>
          <p:nvSpPr>
            <p:cNvPr id="16" name="Shape 1259">
              <a:extLst>
                <a:ext uri="{FF2B5EF4-FFF2-40B4-BE49-F238E27FC236}">
                  <a16:creationId xmlns:a16="http://schemas.microsoft.com/office/drawing/2014/main" id="{EDD3AEF5-F69C-4831-9CDF-FB4AA31EC4A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1260">
              <a:extLst>
                <a:ext uri="{FF2B5EF4-FFF2-40B4-BE49-F238E27FC236}">
                  <a16:creationId xmlns:a16="http://schemas.microsoft.com/office/drawing/2014/main" id="{305A70F5-81EC-4094-A8A0-026721A1664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261">
            <a:extLst>
              <a:ext uri="{FF2B5EF4-FFF2-40B4-BE49-F238E27FC236}">
                <a16:creationId xmlns:a16="http://schemas.microsoft.com/office/drawing/2014/main" id="{7205BB30-9F32-440F-8894-E9142304D428}"/>
              </a:ext>
            </a:extLst>
          </p:cNvPr>
          <p:cNvGrpSpPr/>
          <p:nvPr/>
        </p:nvGrpSpPr>
        <p:grpSpPr>
          <a:xfrm>
            <a:off x="2781788" y="4773897"/>
            <a:ext cx="771347" cy="697539"/>
            <a:chOff x="0" y="0"/>
            <a:chExt cx="935237" cy="845748"/>
          </a:xfrm>
        </p:grpSpPr>
        <p:sp>
          <p:nvSpPr>
            <p:cNvPr id="19" name="Shape 1259">
              <a:extLst>
                <a:ext uri="{FF2B5EF4-FFF2-40B4-BE49-F238E27FC236}">
                  <a16:creationId xmlns:a16="http://schemas.microsoft.com/office/drawing/2014/main" id="{34EA79B6-E9E2-4F80-8E5F-FFA8F54ABAE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260">
              <a:extLst>
                <a:ext uri="{FF2B5EF4-FFF2-40B4-BE49-F238E27FC236}">
                  <a16:creationId xmlns:a16="http://schemas.microsoft.com/office/drawing/2014/main" id="{38186759-5912-4305-9230-622A7DD8835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1261">
            <a:extLst>
              <a:ext uri="{FF2B5EF4-FFF2-40B4-BE49-F238E27FC236}">
                <a16:creationId xmlns:a16="http://schemas.microsoft.com/office/drawing/2014/main" id="{70A728DD-B014-42FD-8013-880F6738E89F}"/>
              </a:ext>
            </a:extLst>
          </p:cNvPr>
          <p:cNvGrpSpPr/>
          <p:nvPr/>
        </p:nvGrpSpPr>
        <p:grpSpPr>
          <a:xfrm>
            <a:off x="4221860" y="3884856"/>
            <a:ext cx="467620" cy="422875"/>
            <a:chOff x="0" y="0"/>
            <a:chExt cx="935237" cy="845748"/>
          </a:xfrm>
        </p:grpSpPr>
        <p:sp>
          <p:nvSpPr>
            <p:cNvPr id="22" name="Shape 1259">
              <a:extLst>
                <a:ext uri="{FF2B5EF4-FFF2-40B4-BE49-F238E27FC236}">
                  <a16:creationId xmlns:a16="http://schemas.microsoft.com/office/drawing/2014/main" id="{4443CF80-DB5A-46B0-B8BC-DB2DDA98890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1260">
              <a:extLst>
                <a:ext uri="{FF2B5EF4-FFF2-40B4-BE49-F238E27FC236}">
                  <a16:creationId xmlns:a16="http://schemas.microsoft.com/office/drawing/2014/main" id="{9671D1FF-B15F-4BEE-B41B-703DFF5B804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roup 1261">
            <a:extLst>
              <a:ext uri="{FF2B5EF4-FFF2-40B4-BE49-F238E27FC236}">
                <a16:creationId xmlns:a16="http://schemas.microsoft.com/office/drawing/2014/main" id="{406D796A-E9FB-49D7-A5FD-93E769BE752B}"/>
              </a:ext>
            </a:extLst>
          </p:cNvPr>
          <p:cNvGrpSpPr/>
          <p:nvPr/>
        </p:nvGrpSpPr>
        <p:grpSpPr>
          <a:xfrm>
            <a:off x="8997589" y="1461983"/>
            <a:ext cx="467620" cy="422875"/>
            <a:chOff x="0" y="0"/>
            <a:chExt cx="935237" cy="845748"/>
          </a:xfrm>
        </p:grpSpPr>
        <p:sp>
          <p:nvSpPr>
            <p:cNvPr id="32" name="Shape 1259">
              <a:extLst>
                <a:ext uri="{FF2B5EF4-FFF2-40B4-BE49-F238E27FC236}">
                  <a16:creationId xmlns:a16="http://schemas.microsoft.com/office/drawing/2014/main" id="{C88A1FA7-FA16-4005-AA79-56ED8F84822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Shape 1260">
              <a:extLst>
                <a:ext uri="{FF2B5EF4-FFF2-40B4-BE49-F238E27FC236}">
                  <a16:creationId xmlns:a16="http://schemas.microsoft.com/office/drawing/2014/main" id="{625C0322-B4FF-464B-BA65-8FEDC1D4D20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0DB3215-9708-4D4A-81AE-20CFB4AD38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85" b="62207" l="3557" r="35166">
                        <a14:foregroundMark x1="23484" y1="36863" x2="23484" y2="36863"/>
                        <a14:foregroundMark x1="31609" y1="47090" x2="32464" y2="51468"/>
                        <a14:foregroundMark x1="32660" y1="47736" x2="31609" y2="52102"/>
                        <a14:foregroundMark x1="30598" y1="43533" x2="29786" y2="39081"/>
                        <a14:foregroundMark x1="29588" y1="37995" x2="25344" y2="39369"/>
                        <a14:foregroundMark x1="28496" y1="39369" x2="31932" y2="45837"/>
                        <a14:foregroundMark x1="31932" y1="45837" x2="30800" y2="46888"/>
                        <a14:foregroundMark x1="30154" y1="39167" x2="31083" y2="45432"/>
                        <a14:foregroundMark x1="31083" y1="45432" x2="30800" y2="46039"/>
                        <a14:foregroundMark x1="30154" y1="39572" x2="31205" y2="44382"/>
                        <a14:foregroundMark x1="31407" y1="46039" x2="33401" y2="50780"/>
                        <a14:foregroundMark x1="33391" y1="50787" x2="32741" y2="46807"/>
                        <a14:foregroundMark x1="32741" y1="46807" x2="31851" y2="45837"/>
                        <a14:foregroundMark x1="32053" y1="45837" x2="34751" y2="50006"/>
                        <a14:foregroundMark x1="30495" y1="59100" x2="24737" y2="59135"/>
                        <a14:foregroundMark x1="24737" y1="59135" x2="24091" y2="58610"/>
                        <a14:foregroundMark x1="26192" y1="58165" x2="20534" y2="62207"/>
                        <a14:foregroundMark x1="20534" y1="62207" x2="15926" y2="58165"/>
                        <a14:foregroundMark x1="16572" y1="58165" x2="10267" y2="55538"/>
                        <a14:foregroundMark x1="10267" y1="55538" x2="11964" y2="52546"/>
                        <a14:foregroundMark x1="11964" y1="53355" x2="8138" y2="50314"/>
                        <a14:foregroundMark x1="8204" y1="48922" x2="11035" y2="45837"/>
                        <a14:foregroundMark x1="11035" y1="45837" x2="12167" y2="45837"/>
                        <a14:foregroundMark x1="11964" y1="53597" x2="13781" y2="59757"/>
                        <a14:foregroundMark x1="14567" y1="59738" x2="17825" y2="59014"/>
                        <a14:foregroundMark x1="8387" y1="47629" x2="9198" y2="45343"/>
                        <a14:foregroundMark x1="10428" y1="41876" x2="16936" y2="39733"/>
                        <a14:foregroundMark x1="16936" y1="39733" x2="18027" y2="40825"/>
                        <a14:foregroundMark x1="18027" y1="41673" x2="19286" y2="35975"/>
                        <a14:foregroundMark x1="20019" y1="35407" x2="24535" y2="38116"/>
                        <a14:foregroundMark x1="24535" y1="38116" x2="24737" y2="38925"/>
                        <a14:backgroundMark x1="35287" y1="51536" x2="33145" y2="54163"/>
                        <a14:backgroundMark x1="34964" y1="50889" x2="31609" y2="53355"/>
                        <a14:backgroundMark x1="31609" y1="53355" x2="31164" y2="53517"/>
                        <a14:backgroundMark x1="32175" y1="53678" x2="32175" y2="57639"/>
                        <a14:backgroundMark x1="31973" y1="59135" x2="30517" y2="59135"/>
                        <a14:backgroundMark x1="35125" y1="50728" x2="35125" y2="49879"/>
                        <a14:backgroundMark x1="9054" y1="42118" x2="8529" y2="45109"/>
                        <a14:backgroundMark x1="9378" y1="43290" x2="10348" y2="44584"/>
                        <a14:backgroundMark x1="9701" y1="44099" x2="9054" y2="45271"/>
                        <a14:backgroundMark x1="10509" y1="44260" x2="9216" y2="41633"/>
                        <a14:backgroundMark x1="9863" y1="41795" x2="10024" y2="44584"/>
                        <a14:backgroundMark x1="18108" y1="35368" x2="20251" y2="35004"/>
                        <a14:backgroundMark x1="28698" y1="37833" x2="30194" y2="38642"/>
                        <a14:backgroundMark x1="35449" y1="50040" x2="35287" y2="53355"/>
                        <a14:backgroundMark x1="14834" y1="60469" x2="14470" y2="59620"/>
                        <a14:backgroundMark x1="14834" y1="60792" x2="12813" y2="60307"/>
                        <a14:backgroundMark x1="7235" y1="47575" x2="7033" y2="51859"/>
                        <a14:backgroundMark x1="7033" y1="51859" x2="7033" y2="51859"/>
                        <a14:backgroundMark x1="9863" y1="44422" x2="7720" y2="45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674" r="64309" b="34786"/>
          <a:stretch/>
        </p:blipFill>
        <p:spPr>
          <a:xfrm>
            <a:off x="-806479" y="-74319"/>
            <a:ext cx="5994485" cy="390558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98C99F2-FCEC-43A9-B91C-9B30E7807EC8}"/>
              </a:ext>
            </a:extLst>
          </p:cNvPr>
          <p:cNvSpPr txBox="1"/>
          <p:nvPr/>
        </p:nvSpPr>
        <p:spPr>
          <a:xfrm>
            <a:off x="1067439" y="719309"/>
            <a:ext cx="3409428" cy="1828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Khuất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phục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tên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cướp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biển</a:t>
            </a:r>
            <a:endParaRPr lang="en-US" altLang="en-US" sz="4800" b="1" dirty="0">
              <a:solidFill>
                <a:schemeClr val="accent5">
                  <a:lumMod val="50000"/>
                </a:schemeClr>
              </a:solidFill>
              <a:latin typeface="#9Slide05 Fourth Medium" panose="000006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29E6B24D-3D61-4E37-955F-B5E9691DFA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232" b="61739" l="69884" r="94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33043" r="2464" b="35073"/>
          <a:stretch/>
        </p:blipFill>
        <p:spPr>
          <a:xfrm>
            <a:off x="4644736" y="140681"/>
            <a:ext cx="7425954" cy="42989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F392829-FEF3-4C50-BCA9-1CBCB9DDCD97}"/>
              </a:ext>
            </a:extLst>
          </p:cNvPr>
          <p:cNvSpPr txBox="1"/>
          <p:nvPr/>
        </p:nvSpPr>
        <p:spPr>
          <a:xfrm>
            <a:off x="5355875" y="1022534"/>
            <a:ext cx="56547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Ca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ngợi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hành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động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dũng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cảm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của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bác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sĩ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Ly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trong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cuộc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đối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đầu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với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tên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cướp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hung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hãn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khiến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hắn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phải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khuất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phục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148562-9DEE-4898-8CC9-725AD0ED42B4}"/>
              </a:ext>
            </a:extLst>
          </p:cNvPr>
          <p:cNvSpPr txBox="1"/>
          <p:nvPr/>
        </p:nvSpPr>
        <p:spPr>
          <a:xfrm>
            <a:off x="4853234" y="373531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Nội</a:t>
            </a: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dung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chính</a:t>
            </a:r>
            <a:endParaRPr kumimoji="0" lang="en-US" sz="44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  <p:pic>
        <p:nvPicPr>
          <p:cNvPr id="36" name="Picture 35" descr="Chart, bubble chart&#10;&#10;Description automatically generated">
            <a:extLst>
              <a:ext uri="{FF2B5EF4-FFF2-40B4-BE49-F238E27FC236}">
                <a16:creationId xmlns:a16="http://schemas.microsoft.com/office/drawing/2014/main" id="{B1188A8C-155C-4BDD-BDA5-ED1B55C806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63" b="69604" l="4972" r="46362">
                        <a14:foregroundMark x1="45271" y1="62247" x2="45271" y2="62247"/>
                        <a14:backgroundMark x1="45756" y1="65521" x2="45756" y2="65521"/>
                        <a14:backgroundMark x1="46241" y1="65764" x2="45635" y2="6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52" r="50232" b="29164"/>
          <a:stretch/>
        </p:blipFill>
        <p:spPr>
          <a:xfrm>
            <a:off x="330372" y="3992248"/>
            <a:ext cx="7561659" cy="1851145"/>
          </a:xfrm>
          <a:prstGeom prst="rect">
            <a:avLst/>
          </a:prstGeom>
        </p:spPr>
      </p:pic>
      <p:pic>
        <p:nvPicPr>
          <p:cNvPr id="37" name="Picture 36" descr="Chart, bubble chart&#10;&#10;Description automatically generated">
            <a:extLst>
              <a:ext uri="{FF2B5EF4-FFF2-40B4-BE49-F238E27FC236}">
                <a16:creationId xmlns:a16="http://schemas.microsoft.com/office/drawing/2014/main" id="{4F45DCB5-B17B-4A19-B698-509F21917F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4433298" y="4893431"/>
            <a:ext cx="7697971" cy="208367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7894247-8E18-4F60-B427-42275F981AD6}"/>
              </a:ext>
            </a:extLst>
          </p:cNvPr>
          <p:cNvSpPr txBox="1"/>
          <p:nvPr/>
        </p:nvSpPr>
        <p:spPr>
          <a:xfrm>
            <a:off x="-1135161" y="3576012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Nhân</a:t>
            </a: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vật</a:t>
            </a:r>
            <a:endParaRPr kumimoji="0" lang="en-US" sz="44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B9F2CC-B757-4AA3-9DFB-69076FDC7D15}"/>
              </a:ext>
            </a:extLst>
          </p:cNvPr>
          <p:cNvSpPr txBox="1"/>
          <p:nvPr/>
        </p:nvSpPr>
        <p:spPr>
          <a:xfrm>
            <a:off x="865683" y="4487389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-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Bác</a:t>
            </a: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sĩ</a:t>
            </a: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EA4C85-25D5-43E5-894A-8173A5793F0C}"/>
              </a:ext>
            </a:extLst>
          </p:cNvPr>
          <p:cNvSpPr txBox="1"/>
          <p:nvPr/>
        </p:nvSpPr>
        <p:spPr>
          <a:xfrm>
            <a:off x="4724938" y="5483229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-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Tên</a:t>
            </a: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cướp</a:t>
            </a: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biển</a:t>
            </a:r>
            <a:endParaRPr kumimoji="0" lang="en-US" sz="44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63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8600" y="348915"/>
            <a:ext cx="11734800" cy="6256422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688B49A-5061-4DF0-BCBC-9E0333F9A3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4" b="29547" l="3678" r="34762">
                        <a14:foregroundMark x1="12854" y1="13783" x2="7922" y2="20897"/>
                        <a14:foregroundMark x1="7922" y1="20897" x2="7922" y2="28820"/>
                        <a14:foregroundMark x1="7922" y1="28820" x2="8003" y2="28981"/>
                        <a14:foregroundMark x1="31973" y1="18634" x2="34762" y2="26556"/>
                        <a14:foregroundMark x1="34762" y1="26556" x2="32943" y2="28820"/>
                        <a14:foregroundMark x1="10126" y1="16005" x2="11196" y2="13096"/>
                        <a14:foregroundMark x1="8327" y1="20897" x2="9490" y2="17734"/>
                        <a14:foregroundMark x1="11196" y1="13096" x2="18998" y2="10024"/>
                        <a14:foregroundMark x1="24495" y1="10024" x2="33994" y2="26152"/>
                        <a14:foregroundMark x1="33994" y1="26152" x2="32013" y2="17947"/>
                        <a14:foregroundMark x1="32013" y1="17947" x2="29345" y2="13783"/>
                        <a14:foregroundMark x1="14147" y1="11641" x2="10417" y2="15618"/>
                        <a14:foregroundMark x1="10267" y1="15562" x2="7680" y2="21908"/>
                        <a14:foregroundMark x1="7680" y1="21908" x2="7680" y2="25101"/>
                        <a14:backgroundMark x1="8650" y1="18027" x2="9943" y2="16734"/>
                        <a14:backgroundMark x1="7518" y1="26920" x2="8488" y2="25465"/>
                        <a14:backgroundMark x1="8165" y1="29022" x2="7518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099" b="67126"/>
          <a:stretch/>
        </p:blipFill>
        <p:spPr>
          <a:xfrm>
            <a:off x="-505326" y="-608506"/>
            <a:ext cx="5527583" cy="3682452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71AD2C1B-C10A-4572-82D9-19457F86E2A1}"/>
              </a:ext>
            </a:extLst>
          </p:cNvPr>
          <p:cNvGrpSpPr/>
          <p:nvPr/>
        </p:nvGrpSpPr>
        <p:grpSpPr>
          <a:xfrm>
            <a:off x="3551735" y="1232720"/>
            <a:ext cx="467620" cy="4228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B7E12A25-3178-42CA-8FB6-E15BF960E74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52ABA659-BFF5-4A92-A23D-6D7F2C179C46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oup 1261">
            <a:extLst>
              <a:ext uri="{FF2B5EF4-FFF2-40B4-BE49-F238E27FC236}">
                <a16:creationId xmlns:a16="http://schemas.microsoft.com/office/drawing/2014/main" id="{C0752E67-84A5-4DAE-9DC7-9A56C3B67594}"/>
              </a:ext>
            </a:extLst>
          </p:cNvPr>
          <p:cNvGrpSpPr/>
          <p:nvPr/>
        </p:nvGrpSpPr>
        <p:grpSpPr>
          <a:xfrm>
            <a:off x="6287593" y="1551046"/>
            <a:ext cx="467620" cy="422875"/>
            <a:chOff x="0" y="0"/>
            <a:chExt cx="935237" cy="845748"/>
          </a:xfrm>
        </p:grpSpPr>
        <p:sp>
          <p:nvSpPr>
            <p:cNvPr id="13" name="Shape 1259">
              <a:extLst>
                <a:ext uri="{FF2B5EF4-FFF2-40B4-BE49-F238E27FC236}">
                  <a16:creationId xmlns:a16="http://schemas.microsoft.com/office/drawing/2014/main" id="{2C5506FC-E60B-4843-9DB5-0111C88E234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Shape 1260">
              <a:extLst>
                <a:ext uri="{FF2B5EF4-FFF2-40B4-BE49-F238E27FC236}">
                  <a16:creationId xmlns:a16="http://schemas.microsoft.com/office/drawing/2014/main" id="{8FE1F8AE-4230-49E1-998B-7C03F25AD2D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oup 1261">
            <a:extLst>
              <a:ext uri="{FF2B5EF4-FFF2-40B4-BE49-F238E27FC236}">
                <a16:creationId xmlns:a16="http://schemas.microsoft.com/office/drawing/2014/main" id="{7B7262D9-FA77-45CA-909B-88E4729BD8C1}"/>
              </a:ext>
            </a:extLst>
          </p:cNvPr>
          <p:cNvGrpSpPr/>
          <p:nvPr/>
        </p:nvGrpSpPr>
        <p:grpSpPr>
          <a:xfrm>
            <a:off x="3551735" y="1232720"/>
            <a:ext cx="467620" cy="422875"/>
            <a:chOff x="0" y="0"/>
            <a:chExt cx="935237" cy="845748"/>
          </a:xfrm>
        </p:grpSpPr>
        <p:sp>
          <p:nvSpPr>
            <p:cNvPr id="16" name="Shape 1259">
              <a:extLst>
                <a:ext uri="{FF2B5EF4-FFF2-40B4-BE49-F238E27FC236}">
                  <a16:creationId xmlns:a16="http://schemas.microsoft.com/office/drawing/2014/main" id="{EDD3AEF5-F69C-4831-9CDF-FB4AA31EC4A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1260">
              <a:extLst>
                <a:ext uri="{FF2B5EF4-FFF2-40B4-BE49-F238E27FC236}">
                  <a16:creationId xmlns:a16="http://schemas.microsoft.com/office/drawing/2014/main" id="{305A70F5-81EC-4094-A8A0-026721A1664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261">
            <a:extLst>
              <a:ext uri="{FF2B5EF4-FFF2-40B4-BE49-F238E27FC236}">
                <a16:creationId xmlns:a16="http://schemas.microsoft.com/office/drawing/2014/main" id="{7205BB30-9F32-440F-8894-E9142304D428}"/>
              </a:ext>
            </a:extLst>
          </p:cNvPr>
          <p:cNvGrpSpPr/>
          <p:nvPr/>
        </p:nvGrpSpPr>
        <p:grpSpPr>
          <a:xfrm>
            <a:off x="2781788" y="4773897"/>
            <a:ext cx="771347" cy="697539"/>
            <a:chOff x="0" y="0"/>
            <a:chExt cx="935237" cy="845748"/>
          </a:xfrm>
        </p:grpSpPr>
        <p:sp>
          <p:nvSpPr>
            <p:cNvPr id="19" name="Shape 1259">
              <a:extLst>
                <a:ext uri="{FF2B5EF4-FFF2-40B4-BE49-F238E27FC236}">
                  <a16:creationId xmlns:a16="http://schemas.microsoft.com/office/drawing/2014/main" id="{34EA79B6-E9E2-4F80-8E5F-FFA8F54ABAE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260">
              <a:extLst>
                <a:ext uri="{FF2B5EF4-FFF2-40B4-BE49-F238E27FC236}">
                  <a16:creationId xmlns:a16="http://schemas.microsoft.com/office/drawing/2014/main" id="{38186759-5912-4305-9230-622A7DD8835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1261">
            <a:extLst>
              <a:ext uri="{FF2B5EF4-FFF2-40B4-BE49-F238E27FC236}">
                <a16:creationId xmlns:a16="http://schemas.microsoft.com/office/drawing/2014/main" id="{70A728DD-B014-42FD-8013-880F6738E89F}"/>
              </a:ext>
            </a:extLst>
          </p:cNvPr>
          <p:cNvGrpSpPr/>
          <p:nvPr/>
        </p:nvGrpSpPr>
        <p:grpSpPr>
          <a:xfrm>
            <a:off x="4221860" y="3884856"/>
            <a:ext cx="467620" cy="422875"/>
            <a:chOff x="0" y="0"/>
            <a:chExt cx="935237" cy="845748"/>
          </a:xfrm>
        </p:grpSpPr>
        <p:sp>
          <p:nvSpPr>
            <p:cNvPr id="22" name="Shape 1259">
              <a:extLst>
                <a:ext uri="{FF2B5EF4-FFF2-40B4-BE49-F238E27FC236}">
                  <a16:creationId xmlns:a16="http://schemas.microsoft.com/office/drawing/2014/main" id="{4443CF80-DB5A-46B0-B8BC-DB2DDA98890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1260">
              <a:extLst>
                <a:ext uri="{FF2B5EF4-FFF2-40B4-BE49-F238E27FC236}">
                  <a16:creationId xmlns:a16="http://schemas.microsoft.com/office/drawing/2014/main" id="{9671D1FF-B15F-4BEE-B41B-703DFF5B804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roup 1261">
            <a:extLst>
              <a:ext uri="{FF2B5EF4-FFF2-40B4-BE49-F238E27FC236}">
                <a16:creationId xmlns:a16="http://schemas.microsoft.com/office/drawing/2014/main" id="{406D796A-E9FB-49D7-A5FD-93E769BE752B}"/>
              </a:ext>
            </a:extLst>
          </p:cNvPr>
          <p:cNvGrpSpPr/>
          <p:nvPr/>
        </p:nvGrpSpPr>
        <p:grpSpPr>
          <a:xfrm>
            <a:off x="8997589" y="1461983"/>
            <a:ext cx="467620" cy="422875"/>
            <a:chOff x="0" y="0"/>
            <a:chExt cx="935237" cy="845748"/>
          </a:xfrm>
        </p:grpSpPr>
        <p:sp>
          <p:nvSpPr>
            <p:cNvPr id="32" name="Shape 1259">
              <a:extLst>
                <a:ext uri="{FF2B5EF4-FFF2-40B4-BE49-F238E27FC236}">
                  <a16:creationId xmlns:a16="http://schemas.microsoft.com/office/drawing/2014/main" id="{C88A1FA7-FA16-4005-AA79-56ED8F84822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Shape 1260">
              <a:extLst>
                <a:ext uri="{FF2B5EF4-FFF2-40B4-BE49-F238E27FC236}">
                  <a16:creationId xmlns:a16="http://schemas.microsoft.com/office/drawing/2014/main" id="{625C0322-B4FF-464B-BA65-8FEDC1D4D20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98C99F2-FCEC-43A9-B91C-9B30E7807EC8}"/>
              </a:ext>
            </a:extLst>
          </p:cNvPr>
          <p:cNvSpPr txBox="1"/>
          <p:nvPr/>
        </p:nvSpPr>
        <p:spPr>
          <a:xfrm>
            <a:off x="682208" y="775319"/>
            <a:ext cx="39548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#9Slide05 Fourth Medium" panose="00000600000000000000" pitchFamily="2" charset="0"/>
                <a:ea typeface="仓耳玄三M W05" panose="02020400000000000000" pitchFamily="18" charset="-122"/>
              </a:rPr>
              <a:t>Ga-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#9Slide05 Fourth Medium" panose="00000600000000000000" pitchFamily="2" charset="0"/>
                <a:ea typeface="仓耳玄三M W05" panose="02020400000000000000" pitchFamily="18" charset="-122"/>
              </a:rPr>
              <a:t>vrốt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#9Slide05 Fourth Medium" panose="00000600000000000000" pitchFamily="2" charset="0"/>
                <a:ea typeface="仓耳玄三M W05" panose="02020400000000000000" pitchFamily="18" charset="-122"/>
              </a:rPr>
              <a:t> </a:t>
            </a:r>
          </a:p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#9Slide05 Fourth Medium" panose="00000600000000000000" pitchFamily="2" charset="0"/>
                <a:ea typeface="仓耳玄三M W05" panose="02020400000000000000" pitchFamily="18" charset="-122"/>
              </a:rPr>
              <a:t>ngoài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#9Slide05 Fourth Medium" panose="00000600000000000000" pitchFamily="2" charset="0"/>
                <a:ea typeface="仓耳玄三M W05" panose="02020400000000000000" pitchFamily="18" charset="-122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#9Slide05 Fourth Medium" panose="00000600000000000000" pitchFamily="2" charset="0"/>
                <a:ea typeface="仓耳玄三M W05" panose="02020400000000000000" pitchFamily="18" charset="-122"/>
              </a:rPr>
              <a:t>chiến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#9Slide05 Fourth Medium" panose="00000600000000000000" pitchFamily="2" charset="0"/>
                <a:ea typeface="仓耳玄三M W05" panose="02020400000000000000" pitchFamily="18" charset="-122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#9Slide05 Fourth Medium" panose="00000600000000000000" pitchFamily="2" charset="0"/>
                <a:ea typeface="仓耳玄三M W05" panose="02020400000000000000" pitchFamily="18" charset="-122"/>
              </a:rPr>
              <a:t>lũy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#9Slide05 Fourth Medium" panose="00000600000000000000" pitchFamily="2" charset="0"/>
              <a:ea typeface="仓耳玄三M W05" panose="02020400000000000000" pitchFamily="18" charset="-122"/>
            </a:endParaRPr>
          </a:p>
        </p:txBody>
      </p:sp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29E6B24D-3D61-4E37-955F-B5E9691DFA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232" b="61739" l="69884" r="94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33043" r="2464" b="35073"/>
          <a:stretch/>
        </p:blipFill>
        <p:spPr>
          <a:xfrm>
            <a:off x="4644736" y="140681"/>
            <a:ext cx="7425954" cy="42989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F392829-FEF3-4C50-BCA9-1CBCB9DDCD97}"/>
              </a:ext>
            </a:extLst>
          </p:cNvPr>
          <p:cNvSpPr txBox="1"/>
          <p:nvPr/>
        </p:nvSpPr>
        <p:spPr>
          <a:xfrm>
            <a:off x="5355875" y="1022534"/>
            <a:ext cx="56547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Ca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ngợi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lòng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dũng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cảm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của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chú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bé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Ga-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vrốt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bất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chấp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nguy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hiểm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ra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ngoài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chiến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lũy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nhặt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đạn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tiếp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tế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cho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nghĩa</a:t>
            </a:r>
            <a:r>
              <a:rPr lang="en-US" sz="40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  <a:cs typeface="Times New Roman" pitchFamily="18" charset="0"/>
              </a:rPr>
              <a:t>quân</a:t>
            </a:r>
            <a:endParaRPr lang="en-US" sz="4000" dirty="0">
              <a:latin typeface="#9Slide05 Fourth Medium" panose="00000600000000000000" pitchFamily="2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148562-9DEE-4898-8CC9-725AD0ED42B4}"/>
              </a:ext>
            </a:extLst>
          </p:cNvPr>
          <p:cNvSpPr txBox="1"/>
          <p:nvPr/>
        </p:nvSpPr>
        <p:spPr>
          <a:xfrm>
            <a:off x="4853234" y="373531"/>
            <a:ext cx="64910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err="1">
                <a:ln>
                  <a:noFill/>
                </a:ln>
                <a:effectLst/>
                <a:latin typeface="#9Slide04 SFU Fenice Bold" panose="00000700000000000000" pitchFamily="2" charset="0"/>
              </a:rPr>
              <a:t>Nội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effectLst/>
                <a:latin typeface="#9Slide04 SFU Fenice Bold" panose="00000700000000000000" pitchFamily="2" charset="0"/>
              </a:rPr>
              <a:t> dung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effectLst/>
                <a:latin typeface="#9Slide04 SFU Fenice Bold" panose="00000700000000000000" pitchFamily="2" charset="0"/>
              </a:rPr>
              <a:t>chính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#9Slide04 SFU Fenice Bold" panose="00000700000000000000" pitchFamily="2" charset="0"/>
            </a:endParaRPr>
          </a:p>
        </p:txBody>
      </p:sp>
      <p:pic>
        <p:nvPicPr>
          <p:cNvPr id="36" name="Picture 35" descr="Chart, bubble chart&#10;&#10;Description automatically generated">
            <a:extLst>
              <a:ext uri="{FF2B5EF4-FFF2-40B4-BE49-F238E27FC236}">
                <a16:creationId xmlns:a16="http://schemas.microsoft.com/office/drawing/2014/main" id="{B1188A8C-155C-4BDD-BDA5-ED1B55C806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63" b="69604" l="4972" r="46362">
                        <a14:foregroundMark x1="45271" y1="62247" x2="45271" y2="62247"/>
                        <a14:backgroundMark x1="45756" y1="65521" x2="45756" y2="65521"/>
                        <a14:backgroundMark x1="46241" y1="65764" x2="45635" y2="6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52" r="50232" b="29164"/>
          <a:stretch/>
        </p:blipFill>
        <p:spPr>
          <a:xfrm>
            <a:off x="-699199" y="3702114"/>
            <a:ext cx="7561659" cy="1483313"/>
          </a:xfrm>
          <a:prstGeom prst="rect">
            <a:avLst/>
          </a:prstGeom>
        </p:spPr>
      </p:pic>
      <p:pic>
        <p:nvPicPr>
          <p:cNvPr id="37" name="Picture 36" descr="Chart, bubble chart&#10;&#10;Description automatically generated">
            <a:extLst>
              <a:ext uri="{FF2B5EF4-FFF2-40B4-BE49-F238E27FC236}">
                <a16:creationId xmlns:a16="http://schemas.microsoft.com/office/drawing/2014/main" id="{4F45DCB5-B17B-4A19-B698-509F21917F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1233067" y="4581091"/>
            <a:ext cx="7697971" cy="156175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7894247-8E18-4F60-B427-42275F981AD6}"/>
              </a:ext>
            </a:extLst>
          </p:cNvPr>
          <p:cNvSpPr txBox="1"/>
          <p:nvPr/>
        </p:nvSpPr>
        <p:spPr>
          <a:xfrm>
            <a:off x="-1263357" y="3274665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Nhân</a:t>
            </a: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vật</a:t>
            </a:r>
            <a:endParaRPr kumimoji="0" lang="en-US" sz="44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B9F2CC-B757-4AA3-9DFB-69076FDC7D15}"/>
              </a:ext>
            </a:extLst>
          </p:cNvPr>
          <p:cNvSpPr txBox="1"/>
          <p:nvPr/>
        </p:nvSpPr>
        <p:spPr>
          <a:xfrm>
            <a:off x="-505326" y="4094370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- </a:t>
            </a:r>
            <a:r>
              <a:rPr lang="en-US" sz="4400" dirty="0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Ga- </a:t>
            </a:r>
            <a:r>
              <a:rPr lang="en-US" sz="4400" dirty="0" err="1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vrốt</a:t>
            </a:r>
            <a:r>
              <a:rPr lang="en-US" sz="4400" dirty="0">
                <a:latin typeface="#9Slide05 Fourth Medium" panose="00000600000000000000" pitchFamily="2" charset="0"/>
                <a:ea typeface="仓耳玄三M W05" panose="02020400000000000000" pitchFamily="18" charset="-122"/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EA4C85-25D5-43E5-894A-8173A5793F0C}"/>
              </a:ext>
            </a:extLst>
          </p:cNvPr>
          <p:cNvSpPr txBox="1"/>
          <p:nvPr/>
        </p:nvSpPr>
        <p:spPr>
          <a:xfrm>
            <a:off x="1887605" y="4851037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-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Ăng-giôn-ra</a:t>
            </a:r>
            <a:endParaRPr kumimoji="0" lang="en-US" sz="44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  <p:pic>
        <p:nvPicPr>
          <p:cNvPr id="41" name="Picture 40" descr="Chart, bubble chart&#10;&#10;Description automatically generated">
            <a:extLst>
              <a:ext uri="{FF2B5EF4-FFF2-40B4-BE49-F238E27FC236}">
                <a16:creationId xmlns:a16="http://schemas.microsoft.com/office/drawing/2014/main" id="{EEABE3E2-D226-4D87-A0FD-059E7576DB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711" b="93452" l="10065" r="46403">
                        <a14:foregroundMark x1="10833" y1="86136" x2="10711" y2="85772"/>
                        <a14:foregroundMark x1="10954" y1="91916" x2="10711" y2="91431"/>
                        <a14:foregroundMark x1="10105" y1="90137" x2="10105" y2="90137"/>
                        <a14:foregroundMark x1="43290" y1="86257" x2="44341" y2="91552"/>
                        <a14:foregroundMark x1="45311" y1="88925" x2="45311" y2="88561"/>
                        <a14:foregroundMark x1="45554" y1="85772" x2="45554" y2="85772"/>
                        <a14:foregroundMark x1="45190" y1="85530" x2="45796" y2="85044"/>
                        <a14:foregroundMark x1="45918" y1="88561" x2="46403" y2="8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0" t="82534" r="52249" b="5282"/>
          <a:stretch/>
        </p:blipFill>
        <p:spPr>
          <a:xfrm>
            <a:off x="4124531" y="5467138"/>
            <a:ext cx="6691858" cy="122444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A0E79F2-26B7-41E9-ACD5-F56A018CD14E}"/>
              </a:ext>
            </a:extLst>
          </p:cNvPr>
          <p:cNvSpPr txBox="1"/>
          <p:nvPr/>
        </p:nvSpPr>
        <p:spPr>
          <a:xfrm>
            <a:off x="4378998" y="5734049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-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Cuốc-phây-rắc</a:t>
            </a:r>
            <a:endParaRPr kumimoji="0" lang="en-US" sz="44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88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9" grpId="0"/>
      <p:bldP spid="40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8600" y="348915"/>
            <a:ext cx="11734800" cy="6256422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7CFB142-4FE6-41A2-A2FB-92AA6BD32B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68" b="96524" l="69361" r="96726">
                        <a14:foregroundMark x1="90501" y1="72999" x2="87793" y2="68108"/>
                        <a14:foregroundMark x1="68482" y1="78648" x2="67745" y2="79911"/>
                        <a14:foregroundMark x1="71989" y1="72635" x2="68549" y2="78533"/>
                        <a14:foregroundMark x1="69082" y1="88103" x2="69361" y2="89814"/>
                        <a14:foregroundMark x1="67745" y1="79911" x2="68280" y2="83190"/>
                        <a14:foregroundMark x1="69361" y1="89814" x2="72352" y2="91714"/>
                        <a14:foregroundMark x1="91956" y1="74818" x2="91431" y2="72838"/>
                        <a14:foregroundMark x1="90501" y1="72999" x2="92158" y2="70129"/>
                        <a14:backgroundMark x1="69442" y1="82660" x2="68351" y2="87955"/>
                        <a14:backgroundMark x1="69281" y1="80315" x2="68351" y2="78294"/>
                        <a14:backgroundMark x1="68917" y1="80315" x2="68553" y2="78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48" t="65602"/>
          <a:stretch/>
        </p:blipFill>
        <p:spPr>
          <a:xfrm>
            <a:off x="78282" y="-304568"/>
            <a:ext cx="5071121" cy="4694436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71AD2C1B-C10A-4572-82D9-19457F86E2A1}"/>
              </a:ext>
            </a:extLst>
          </p:cNvPr>
          <p:cNvGrpSpPr/>
          <p:nvPr/>
        </p:nvGrpSpPr>
        <p:grpSpPr>
          <a:xfrm>
            <a:off x="5451593" y="417457"/>
            <a:ext cx="467620" cy="4228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B7E12A25-3178-42CA-8FB6-E15BF960E74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52ABA659-BFF5-4A92-A23D-6D7F2C179C46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oup 1261">
            <a:extLst>
              <a:ext uri="{FF2B5EF4-FFF2-40B4-BE49-F238E27FC236}">
                <a16:creationId xmlns:a16="http://schemas.microsoft.com/office/drawing/2014/main" id="{C0752E67-84A5-4DAE-9DC7-9A56C3B67594}"/>
              </a:ext>
            </a:extLst>
          </p:cNvPr>
          <p:cNvGrpSpPr/>
          <p:nvPr/>
        </p:nvGrpSpPr>
        <p:grpSpPr>
          <a:xfrm>
            <a:off x="6287593" y="1551046"/>
            <a:ext cx="467620" cy="422875"/>
            <a:chOff x="0" y="0"/>
            <a:chExt cx="935237" cy="845748"/>
          </a:xfrm>
        </p:grpSpPr>
        <p:sp>
          <p:nvSpPr>
            <p:cNvPr id="13" name="Shape 1259">
              <a:extLst>
                <a:ext uri="{FF2B5EF4-FFF2-40B4-BE49-F238E27FC236}">
                  <a16:creationId xmlns:a16="http://schemas.microsoft.com/office/drawing/2014/main" id="{2C5506FC-E60B-4843-9DB5-0111C88E234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Shape 1260">
              <a:extLst>
                <a:ext uri="{FF2B5EF4-FFF2-40B4-BE49-F238E27FC236}">
                  <a16:creationId xmlns:a16="http://schemas.microsoft.com/office/drawing/2014/main" id="{8FE1F8AE-4230-49E1-998B-7C03F25AD2D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oup 1261">
            <a:extLst>
              <a:ext uri="{FF2B5EF4-FFF2-40B4-BE49-F238E27FC236}">
                <a16:creationId xmlns:a16="http://schemas.microsoft.com/office/drawing/2014/main" id="{7B7262D9-FA77-45CA-909B-88E4729BD8C1}"/>
              </a:ext>
            </a:extLst>
          </p:cNvPr>
          <p:cNvGrpSpPr/>
          <p:nvPr/>
        </p:nvGrpSpPr>
        <p:grpSpPr>
          <a:xfrm>
            <a:off x="4693819" y="336689"/>
            <a:ext cx="467620" cy="422875"/>
            <a:chOff x="0" y="0"/>
            <a:chExt cx="935237" cy="845748"/>
          </a:xfrm>
        </p:grpSpPr>
        <p:sp>
          <p:nvSpPr>
            <p:cNvPr id="16" name="Shape 1259">
              <a:extLst>
                <a:ext uri="{FF2B5EF4-FFF2-40B4-BE49-F238E27FC236}">
                  <a16:creationId xmlns:a16="http://schemas.microsoft.com/office/drawing/2014/main" id="{EDD3AEF5-F69C-4831-9CDF-FB4AA31EC4A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1260">
              <a:extLst>
                <a:ext uri="{FF2B5EF4-FFF2-40B4-BE49-F238E27FC236}">
                  <a16:creationId xmlns:a16="http://schemas.microsoft.com/office/drawing/2014/main" id="{305A70F5-81EC-4094-A8A0-026721A1664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261">
            <a:extLst>
              <a:ext uri="{FF2B5EF4-FFF2-40B4-BE49-F238E27FC236}">
                <a16:creationId xmlns:a16="http://schemas.microsoft.com/office/drawing/2014/main" id="{7205BB30-9F32-440F-8894-E9142304D428}"/>
              </a:ext>
            </a:extLst>
          </p:cNvPr>
          <p:cNvGrpSpPr/>
          <p:nvPr/>
        </p:nvGrpSpPr>
        <p:grpSpPr>
          <a:xfrm>
            <a:off x="2781788" y="4773897"/>
            <a:ext cx="771347" cy="697539"/>
            <a:chOff x="0" y="0"/>
            <a:chExt cx="935237" cy="845748"/>
          </a:xfrm>
        </p:grpSpPr>
        <p:sp>
          <p:nvSpPr>
            <p:cNvPr id="19" name="Shape 1259">
              <a:extLst>
                <a:ext uri="{FF2B5EF4-FFF2-40B4-BE49-F238E27FC236}">
                  <a16:creationId xmlns:a16="http://schemas.microsoft.com/office/drawing/2014/main" id="{34EA79B6-E9E2-4F80-8E5F-FFA8F54ABAE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260">
              <a:extLst>
                <a:ext uri="{FF2B5EF4-FFF2-40B4-BE49-F238E27FC236}">
                  <a16:creationId xmlns:a16="http://schemas.microsoft.com/office/drawing/2014/main" id="{38186759-5912-4305-9230-622A7DD8835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1261">
            <a:extLst>
              <a:ext uri="{FF2B5EF4-FFF2-40B4-BE49-F238E27FC236}">
                <a16:creationId xmlns:a16="http://schemas.microsoft.com/office/drawing/2014/main" id="{70A728DD-B014-42FD-8013-880F6738E89F}"/>
              </a:ext>
            </a:extLst>
          </p:cNvPr>
          <p:cNvGrpSpPr/>
          <p:nvPr/>
        </p:nvGrpSpPr>
        <p:grpSpPr>
          <a:xfrm>
            <a:off x="4221860" y="3884856"/>
            <a:ext cx="467620" cy="422875"/>
            <a:chOff x="0" y="0"/>
            <a:chExt cx="935237" cy="845748"/>
          </a:xfrm>
        </p:grpSpPr>
        <p:sp>
          <p:nvSpPr>
            <p:cNvPr id="22" name="Shape 1259">
              <a:extLst>
                <a:ext uri="{FF2B5EF4-FFF2-40B4-BE49-F238E27FC236}">
                  <a16:creationId xmlns:a16="http://schemas.microsoft.com/office/drawing/2014/main" id="{4443CF80-DB5A-46B0-B8BC-DB2DDA98890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1260">
              <a:extLst>
                <a:ext uri="{FF2B5EF4-FFF2-40B4-BE49-F238E27FC236}">
                  <a16:creationId xmlns:a16="http://schemas.microsoft.com/office/drawing/2014/main" id="{9671D1FF-B15F-4BEE-B41B-703DFF5B804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roup 1261">
            <a:extLst>
              <a:ext uri="{FF2B5EF4-FFF2-40B4-BE49-F238E27FC236}">
                <a16:creationId xmlns:a16="http://schemas.microsoft.com/office/drawing/2014/main" id="{406D796A-E9FB-49D7-A5FD-93E769BE752B}"/>
              </a:ext>
            </a:extLst>
          </p:cNvPr>
          <p:cNvGrpSpPr/>
          <p:nvPr/>
        </p:nvGrpSpPr>
        <p:grpSpPr>
          <a:xfrm>
            <a:off x="8997589" y="1461983"/>
            <a:ext cx="467620" cy="422875"/>
            <a:chOff x="0" y="0"/>
            <a:chExt cx="935237" cy="845748"/>
          </a:xfrm>
        </p:grpSpPr>
        <p:sp>
          <p:nvSpPr>
            <p:cNvPr id="32" name="Shape 1259">
              <a:extLst>
                <a:ext uri="{FF2B5EF4-FFF2-40B4-BE49-F238E27FC236}">
                  <a16:creationId xmlns:a16="http://schemas.microsoft.com/office/drawing/2014/main" id="{C88A1FA7-FA16-4005-AA79-56ED8F84822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Shape 1260">
              <a:extLst>
                <a:ext uri="{FF2B5EF4-FFF2-40B4-BE49-F238E27FC236}">
                  <a16:creationId xmlns:a16="http://schemas.microsoft.com/office/drawing/2014/main" id="{625C0322-B4FF-464B-BA65-8FEDC1D4D20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98C99F2-FCEC-43A9-B91C-9B30E7807EC8}"/>
              </a:ext>
            </a:extLst>
          </p:cNvPr>
          <p:cNvSpPr txBox="1"/>
          <p:nvPr/>
        </p:nvSpPr>
        <p:spPr>
          <a:xfrm>
            <a:off x="597796" y="964378"/>
            <a:ext cx="3409428" cy="1828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Dù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vẫn quay</a:t>
            </a:r>
            <a:endParaRPr lang="en-US" altLang="en-US" sz="4800" b="1" dirty="0">
              <a:solidFill>
                <a:schemeClr val="accent5">
                  <a:lumMod val="50000"/>
                </a:schemeClr>
              </a:solidFill>
              <a:latin typeface="#9Slide05 Fourth Medium" panose="000006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29E6B24D-3D61-4E37-955F-B5E9691DFA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232" b="61739" l="69884" r="94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33043" r="2464" b="35073"/>
          <a:stretch/>
        </p:blipFill>
        <p:spPr>
          <a:xfrm>
            <a:off x="4644736" y="140681"/>
            <a:ext cx="7425954" cy="42989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F392829-FEF3-4C50-BCA9-1CBCB9DDCD97}"/>
              </a:ext>
            </a:extLst>
          </p:cNvPr>
          <p:cNvSpPr txBox="1"/>
          <p:nvPr/>
        </p:nvSpPr>
        <p:spPr>
          <a:xfrm>
            <a:off x="5355875" y="1228383"/>
            <a:ext cx="565477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Ca </a:t>
            </a:r>
            <a:r>
              <a:rPr lang="en-US" sz="4400" dirty="0" err="1">
                <a:latin typeface="#9Slide05 Fourth Medium" panose="00000600000000000000" pitchFamily="2" charset="0"/>
                <a:cs typeface="Times New Roman" pitchFamily="18" charset="0"/>
              </a:rPr>
              <a:t>ngợi</a:t>
            </a: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#9Slide05 Fourth Medium" panose="00000600000000000000" pitchFamily="2" charset="0"/>
                <a:cs typeface="Times New Roman" pitchFamily="18" charset="0"/>
              </a:rPr>
              <a:t>hai</a:t>
            </a: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#9Slide05 Fourth Medium" panose="00000600000000000000" pitchFamily="2" charset="0"/>
                <a:cs typeface="Times New Roman" pitchFamily="18" charset="0"/>
              </a:rPr>
              <a:t>nhà</a:t>
            </a: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 khoa học </a:t>
            </a:r>
            <a:r>
              <a:rPr lang="en-US" sz="4400" dirty="0" err="1">
                <a:latin typeface="#9Slide05 Fourth Medium" panose="00000600000000000000" pitchFamily="2" charset="0"/>
                <a:cs typeface="Times New Roman" pitchFamily="18" charset="0"/>
              </a:rPr>
              <a:t>Cô</a:t>
            </a: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- </a:t>
            </a:r>
            <a:r>
              <a:rPr lang="en-US" sz="4400" dirty="0" err="1">
                <a:latin typeface="#9Slide05 Fourth Medium" panose="00000600000000000000" pitchFamily="2" charset="0"/>
                <a:cs typeface="Times New Roman" pitchFamily="18" charset="0"/>
              </a:rPr>
              <a:t>péc</a:t>
            </a: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 – </a:t>
            </a:r>
            <a:r>
              <a:rPr lang="en-US" sz="4400" dirty="0" err="1">
                <a:latin typeface="#9Slide05 Fourth Medium" panose="00000600000000000000" pitchFamily="2" charset="0"/>
                <a:cs typeface="Times New Roman" pitchFamily="18" charset="0"/>
              </a:rPr>
              <a:t>ních</a:t>
            </a: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#9Slide05 Fourth Medium" panose="00000600000000000000" pitchFamily="2" charset="0"/>
                <a:cs typeface="Times New Roman" pitchFamily="18" charset="0"/>
              </a:rPr>
              <a:t>và</a:t>
            </a: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 Ga –li – </a:t>
            </a:r>
            <a:r>
              <a:rPr lang="en-US" sz="4400" dirty="0" err="1">
                <a:latin typeface="#9Slide05 Fourth Medium" panose="00000600000000000000" pitchFamily="2" charset="0"/>
                <a:cs typeface="Times New Roman" pitchFamily="18" charset="0"/>
              </a:rPr>
              <a:t>lê</a:t>
            </a: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#9Slide05 Fourth Medium" panose="00000600000000000000" pitchFamily="2" charset="0"/>
                <a:cs typeface="Times New Roman" pitchFamily="18" charset="0"/>
              </a:rPr>
              <a:t>dũng</a:t>
            </a: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#9Slide05 Fourth Medium" panose="00000600000000000000" pitchFamily="2" charset="0"/>
                <a:cs typeface="Times New Roman" pitchFamily="18" charset="0"/>
              </a:rPr>
              <a:t>cảm</a:t>
            </a: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#9Slide05 Fourth Medium" panose="00000600000000000000" pitchFamily="2" charset="0"/>
                <a:cs typeface="Times New Roman" pitchFamily="18" charset="0"/>
              </a:rPr>
              <a:t>kiên</a:t>
            </a: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#9Slide05 Fourth Medium" panose="00000600000000000000" pitchFamily="2" charset="0"/>
                <a:cs typeface="Times New Roman" pitchFamily="18" charset="0"/>
              </a:rPr>
              <a:t>trì</a:t>
            </a: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#9Slide05 Fourth Medium" panose="00000600000000000000" pitchFamily="2" charset="0"/>
                <a:cs typeface="Times New Roman" pitchFamily="18" charset="0"/>
              </a:rPr>
              <a:t>bảo</a:t>
            </a: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#9Slide05 Fourth Medium" panose="00000600000000000000" pitchFamily="2" charset="0"/>
                <a:cs typeface="Times New Roman" pitchFamily="18" charset="0"/>
              </a:rPr>
              <a:t>vệ</a:t>
            </a: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 chân </a:t>
            </a:r>
            <a:r>
              <a:rPr lang="en-US" sz="4400" dirty="0" err="1">
                <a:latin typeface="#9Slide05 Fourth Medium" panose="00000600000000000000" pitchFamily="2" charset="0"/>
                <a:cs typeface="Times New Roman" pitchFamily="18" charset="0"/>
              </a:rPr>
              <a:t>lí</a:t>
            </a:r>
            <a:r>
              <a:rPr lang="en-US" sz="4400" dirty="0">
                <a:latin typeface="#9Slide05 Fourth Medium" panose="00000600000000000000" pitchFamily="2" charset="0"/>
                <a:cs typeface="Times New Roman" pitchFamily="18" charset="0"/>
              </a:rPr>
              <a:t> khoa học</a:t>
            </a:r>
            <a:endParaRPr kumimoji="0" lang="en-US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5 Fourth Medium" panose="000006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148562-9DEE-4898-8CC9-725AD0ED42B4}"/>
              </a:ext>
            </a:extLst>
          </p:cNvPr>
          <p:cNvSpPr txBox="1"/>
          <p:nvPr/>
        </p:nvSpPr>
        <p:spPr>
          <a:xfrm>
            <a:off x="4853234" y="373531"/>
            <a:ext cx="64910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err="1">
                <a:ln>
                  <a:noFill/>
                </a:ln>
                <a:effectLst/>
                <a:latin typeface="#9Slide04 SFU Fenice Bold" panose="00000700000000000000" pitchFamily="2" charset="0"/>
              </a:rPr>
              <a:t>Nội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effectLst/>
                <a:latin typeface="#9Slide04 SFU Fenice Bold" panose="00000700000000000000" pitchFamily="2" charset="0"/>
              </a:rPr>
              <a:t> dung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effectLst/>
                <a:latin typeface="#9Slide04 SFU Fenice Bold" panose="00000700000000000000" pitchFamily="2" charset="0"/>
              </a:rPr>
              <a:t>chính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#9Slide04 SFU Fenice Bold" panose="00000700000000000000" pitchFamily="2" charset="0"/>
            </a:endParaRPr>
          </a:p>
        </p:txBody>
      </p:sp>
      <p:pic>
        <p:nvPicPr>
          <p:cNvPr id="36" name="Picture 35" descr="Chart, bubble chart&#10;&#10;Description automatically generated">
            <a:extLst>
              <a:ext uri="{FF2B5EF4-FFF2-40B4-BE49-F238E27FC236}">
                <a16:creationId xmlns:a16="http://schemas.microsoft.com/office/drawing/2014/main" id="{B1188A8C-155C-4BDD-BDA5-ED1B55C806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63" b="69604" l="4972" r="46362">
                        <a14:foregroundMark x1="45271" y1="62247" x2="45271" y2="62247"/>
                        <a14:backgroundMark x1="45756" y1="65521" x2="45756" y2="65521"/>
                        <a14:backgroundMark x1="46241" y1="65764" x2="45635" y2="6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52" r="50232" b="29164"/>
          <a:stretch/>
        </p:blipFill>
        <p:spPr>
          <a:xfrm>
            <a:off x="330372" y="3992248"/>
            <a:ext cx="7561659" cy="1851145"/>
          </a:xfrm>
          <a:prstGeom prst="rect">
            <a:avLst/>
          </a:prstGeom>
        </p:spPr>
      </p:pic>
      <p:pic>
        <p:nvPicPr>
          <p:cNvPr id="37" name="Picture 36" descr="Chart, bubble chart&#10;&#10;Description automatically generated">
            <a:extLst>
              <a:ext uri="{FF2B5EF4-FFF2-40B4-BE49-F238E27FC236}">
                <a16:creationId xmlns:a16="http://schemas.microsoft.com/office/drawing/2014/main" id="{4F45DCB5-B17B-4A19-B698-509F21917F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4433298" y="4893431"/>
            <a:ext cx="7697971" cy="208367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7894247-8E18-4F60-B427-42275F981AD6}"/>
              </a:ext>
            </a:extLst>
          </p:cNvPr>
          <p:cNvSpPr txBox="1"/>
          <p:nvPr/>
        </p:nvSpPr>
        <p:spPr>
          <a:xfrm>
            <a:off x="-1135161" y="3576012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Nhân</a:t>
            </a: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vật</a:t>
            </a:r>
            <a:endParaRPr kumimoji="0" lang="en-US" sz="44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B9F2CC-B757-4AA3-9DFB-69076FDC7D15}"/>
              </a:ext>
            </a:extLst>
          </p:cNvPr>
          <p:cNvSpPr txBox="1"/>
          <p:nvPr/>
        </p:nvSpPr>
        <p:spPr>
          <a:xfrm>
            <a:off x="865683" y="4487389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-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Cô-péc-ních</a:t>
            </a:r>
            <a:endParaRPr kumimoji="0" lang="en-US" sz="44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EA4C85-25D5-43E5-894A-8173A5793F0C}"/>
              </a:ext>
            </a:extLst>
          </p:cNvPr>
          <p:cNvSpPr txBox="1"/>
          <p:nvPr/>
        </p:nvSpPr>
        <p:spPr>
          <a:xfrm>
            <a:off x="4724938" y="5483229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- Ga-li-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lê</a:t>
            </a:r>
            <a:endParaRPr kumimoji="0" lang="en-US" sz="44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91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9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8600" y="348915"/>
            <a:ext cx="11734800" cy="6256422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CD8C4D9-EA10-45A1-9D96-7ADDB5FBE9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930" b="61694" l="39215" r="633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97" t="32709" r="33626" b="35085"/>
          <a:stretch/>
        </p:blipFill>
        <p:spPr>
          <a:xfrm>
            <a:off x="116768" y="-131117"/>
            <a:ext cx="4221482" cy="384923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71AD2C1B-C10A-4572-82D9-19457F86E2A1}"/>
              </a:ext>
            </a:extLst>
          </p:cNvPr>
          <p:cNvGrpSpPr/>
          <p:nvPr/>
        </p:nvGrpSpPr>
        <p:grpSpPr>
          <a:xfrm>
            <a:off x="5451593" y="417457"/>
            <a:ext cx="467620" cy="4228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B7E12A25-3178-42CA-8FB6-E15BF960E74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52ABA659-BFF5-4A92-A23D-6D7F2C179C46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oup 1261">
            <a:extLst>
              <a:ext uri="{FF2B5EF4-FFF2-40B4-BE49-F238E27FC236}">
                <a16:creationId xmlns:a16="http://schemas.microsoft.com/office/drawing/2014/main" id="{C0752E67-84A5-4DAE-9DC7-9A56C3B67594}"/>
              </a:ext>
            </a:extLst>
          </p:cNvPr>
          <p:cNvGrpSpPr/>
          <p:nvPr/>
        </p:nvGrpSpPr>
        <p:grpSpPr>
          <a:xfrm>
            <a:off x="6287593" y="1551046"/>
            <a:ext cx="467620" cy="422875"/>
            <a:chOff x="0" y="0"/>
            <a:chExt cx="935237" cy="845748"/>
          </a:xfrm>
        </p:grpSpPr>
        <p:sp>
          <p:nvSpPr>
            <p:cNvPr id="13" name="Shape 1259">
              <a:extLst>
                <a:ext uri="{FF2B5EF4-FFF2-40B4-BE49-F238E27FC236}">
                  <a16:creationId xmlns:a16="http://schemas.microsoft.com/office/drawing/2014/main" id="{2C5506FC-E60B-4843-9DB5-0111C88E234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Shape 1260">
              <a:extLst>
                <a:ext uri="{FF2B5EF4-FFF2-40B4-BE49-F238E27FC236}">
                  <a16:creationId xmlns:a16="http://schemas.microsoft.com/office/drawing/2014/main" id="{8FE1F8AE-4230-49E1-998B-7C03F25AD2D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oup 1261">
            <a:extLst>
              <a:ext uri="{FF2B5EF4-FFF2-40B4-BE49-F238E27FC236}">
                <a16:creationId xmlns:a16="http://schemas.microsoft.com/office/drawing/2014/main" id="{7B7262D9-FA77-45CA-909B-88E4729BD8C1}"/>
              </a:ext>
            </a:extLst>
          </p:cNvPr>
          <p:cNvGrpSpPr/>
          <p:nvPr/>
        </p:nvGrpSpPr>
        <p:grpSpPr>
          <a:xfrm>
            <a:off x="4693819" y="336689"/>
            <a:ext cx="467620" cy="422875"/>
            <a:chOff x="0" y="0"/>
            <a:chExt cx="935237" cy="845748"/>
          </a:xfrm>
        </p:grpSpPr>
        <p:sp>
          <p:nvSpPr>
            <p:cNvPr id="16" name="Shape 1259">
              <a:extLst>
                <a:ext uri="{FF2B5EF4-FFF2-40B4-BE49-F238E27FC236}">
                  <a16:creationId xmlns:a16="http://schemas.microsoft.com/office/drawing/2014/main" id="{EDD3AEF5-F69C-4831-9CDF-FB4AA31EC4A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1260">
              <a:extLst>
                <a:ext uri="{FF2B5EF4-FFF2-40B4-BE49-F238E27FC236}">
                  <a16:creationId xmlns:a16="http://schemas.microsoft.com/office/drawing/2014/main" id="{305A70F5-81EC-4094-A8A0-026721A1664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261">
            <a:extLst>
              <a:ext uri="{FF2B5EF4-FFF2-40B4-BE49-F238E27FC236}">
                <a16:creationId xmlns:a16="http://schemas.microsoft.com/office/drawing/2014/main" id="{7205BB30-9F32-440F-8894-E9142304D428}"/>
              </a:ext>
            </a:extLst>
          </p:cNvPr>
          <p:cNvGrpSpPr/>
          <p:nvPr/>
        </p:nvGrpSpPr>
        <p:grpSpPr>
          <a:xfrm>
            <a:off x="2781788" y="4773897"/>
            <a:ext cx="771347" cy="697539"/>
            <a:chOff x="0" y="0"/>
            <a:chExt cx="935237" cy="845748"/>
          </a:xfrm>
        </p:grpSpPr>
        <p:sp>
          <p:nvSpPr>
            <p:cNvPr id="19" name="Shape 1259">
              <a:extLst>
                <a:ext uri="{FF2B5EF4-FFF2-40B4-BE49-F238E27FC236}">
                  <a16:creationId xmlns:a16="http://schemas.microsoft.com/office/drawing/2014/main" id="{34EA79B6-E9E2-4F80-8E5F-FFA8F54ABAE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260">
              <a:extLst>
                <a:ext uri="{FF2B5EF4-FFF2-40B4-BE49-F238E27FC236}">
                  <a16:creationId xmlns:a16="http://schemas.microsoft.com/office/drawing/2014/main" id="{38186759-5912-4305-9230-622A7DD8835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1261">
            <a:extLst>
              <a:ext uri="{FF2B5EF4-FFF2-40B4-BE49-F238E27FC236}">
                <a16:creationId xmlns:a16="http://schemas.microsoft.com/office/drawing/2014/main" id="{70A728DD-B014-42FD-8013-880F6738E89F}"/>
              </a:ext>
            </a:extLst>
          </p:cNvPr>
          <p:cNvGrpSpPr/>
          <p:nvPr/>
        </p:nvGrpSpPr>
        <p:grpSpPr>
          <a:xfrm>
            <a:off x="4221860" y="3884856"/>
            <a:ext cx="467620" cy="422875"/>
            <a:chOff x="0" y="0"/>
            <a:chExt cx="935237" cy="845748"/>
          </a:xfrm>
        </p:grpSpPr>
        <p:sp>
          <p:nvSpPr>
            <p:cNvPr id="22" name="Shape 1259">
              <a:extLst>
                <a:ext uri="{FF2B5EF4-FFF2-40B4-BE49-F238E27FC236}">
                  <a16:creationId xmlns:a16="http://schemas.microsoft.com/office/drawing/2014/main" id="{4443CF80-DB5A-46B0-B8BC-DB2DDA98890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1260">
              <a:extLst>
                <a:ext uri="{FF2B5EF4-FFF2-40B4-BE49-F238E27FC236}">
                  <a16:creationId xmlns:a16="http://schemas.microsoft.com/office/drawing/2014/main" id="{9671D1FF-B15F-4BEE-B41B-703DFF5B804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roup 1261">
            <a:extLst>
              <a:ext uri="{FF2B5EF4-FFF2-40B4-BE49-F238E27FC236}">
                <a16:creationId xmlns:a16="http://schemas.microsoft.com/office/drawing/2014/main" id="{406D796A-E9FB-49D7-A5FD-93E769BE752B}"/>
              </a:ext>
            </a:extLst>
          </p:cNvPr>
          <p:cNvGrpSpPr/>
          <p:nvPr/>
        </p:nvGrpSpPr>
        <p:grpSpPr>
          <a:xfrm>
            <a:off x="8997589" y="1461983"/>
            <a:ext cx="467620" cy="422875"/>
            <a:chOff x="0" y="0"/>
            <a:chExt cx="935237" cy="845748"/>
          </a:xfrm>
        </p:grpSpPr>
        <p:sp>
          <p:nvSpPr>
            <p:cNvPr id="32" name="Shape 1259">
              <a:extLst>
                <a:ext uri="{FF2B5EF4-FFF2-40B4-BE49-F238E27FC236}">
                  <a16:creationId xmlns:a16="http://schemas.microsoft.com/office/drawing/2014/main" id="{C88A1FA7-FA16-4005-AA79-56ED8F84822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Shape 1260">
              <a:extLst>
                <a:ext uri="{FF2B5EF4-FFF2-40B4-BE49-F238E27FC236}">
                  <a16:creationId xmlns:a16="http://schemas.microsoft.com/office/drawing/2014/main" id="{625C0322-B4FF-464B-BA65-8FEDC1D4D20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98C99F2-FCEC-43A9-B91C-9B30E7807EC8}"/>
              </a:ext>
            </a:extLst>
          </p:cNvPr>
          <p:cNvSpPr txBox="1"/>
          <p:nvPr/>
        </p:nvSpPr>
        <p:spPr>
          <a:xfrm>
            <a:off x="553428" y="1185403"/>
            <a:ext cx="3409428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60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altLang="en-US" sz="60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sẻ</a:t>
            </a:r>
            <a:endParaRPr lang="en-US" altLang="en-US" sz="6000" b="1" dirty="0">
              <a:solidFill>
                <a:schemeClr val="accent5">
                  <a:lumMod val="50000"/>
                </a:schemeClr>
              </a:solidFill>
              <a:latin typeface="#9Slide05 Fourth Medium" panose="000006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29E6B24D-3D61-4E37-955F-B5E9691DFA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232" b="61739" l="69884" r="94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33043" r="2464" b="35073"/>
          <a:stretch/>
        </p:blipFill>
        <p:spPr>
          <a:xfrm>
            <a:off x="4644736" y="140681"/>
            <a:ext cx="7425954" cy="387256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F392829-FEF3-4C50-BCA9-1CBCB9DDCD97}"/>
              </a:ext>
            </a:extLst>
          </p:cNvPr>
          <p:cNvSpPr txBox="1"/>
          <p:nvPr/>
        </p:nvSpPr>
        <p:spPr>
          <a:xfrm>
            <a:off x="5451593" y="1203094"/>
            <a:ext cx="56547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4800" dirty="0">
                <a:latin typeface="#9Slide05 Fourth Medium" panose="00000600000000000000" pitchFamily="2" charset="0"/>
                <a:cs typeface="Times New Roman" pitchFamily="18" charset="0"/>
              </a:rPr>
              <a:t>Ca </a:t>
            </a:r>
            <a:r>
              <a:rPr lang="en-US" sz="4800" dirty="0" err="1">
                <a:latin typeface="#9Slide05 Fourth Medium" panose="00000600000000000000" pitchFamily="2" charset="0"/>
                <a:cs typeface="Times New Roman" pitchFamily="18" charset="0"/>
              </a:rPr>
              <a:t>ngợi</a:t>
            </a:r>
            <a:r>
              <a:rPr lang="en-US" sz="48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#9Slide05 Fourth Medium" panose="00000600000000000000" pitchFamily="2" charset="0"/>
                <a:cs typeface="Times New Roman" pitchFamily="18" charset="0"/>
              </a:rPr>
              <a:t>hành</a:t>
            </a:r>
            <a:r>
              <a:rPr lang="en-US" sz="48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#9Slide05 Fourth Medium" panose="00000600000000000000" pitchFamily="2" charset="0"/>
                <a:cs typeface="Times New Roman" pitchFamily="18" charset="0"/>
              </a:rPr>
              <a:t>động</a:t>
            </a:r>
            <a:r>
              <a:rPr lang="en-US" sz="48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#9Slide05 Fourth Medium" panose="00000600000000000000" pitchFamily="2" charset="0"/>
                <a:cs typeface="Times New Roman" pitchFamily="18" charset="0"/>
              </a:rPr>
              <a:t>dũng</a:t>
            </a:r>
            <a:r>
              <a:rPr lang="en-US" sz="48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#9Slide05 Fourth Medium" panose="00000600000000000000" pitchFamily="2" charset="0"/>
                <a:cs typeface="Times New Roman" pitchFamily="18" charset="0"/>
              </a:rPr>
              <a:t>cảm</a:t>
            </a:r>
            <a:r>
              <a:rPr lang="en-US" sz="4800" dirty="0">
                <a:latin typeface="#9Slide05 Fourth Medium" panose="00000600000000000000" pitchFamily="2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#9Slide05 Fourth Medium" panose="00000600000000000000" pitchFamily="2" charset="0"/>
                <a:cs typeface="Times New Roman" pitchFamily="18" charset="0"/>
              </a:rPr>
              <a:t>xả</a:t>
            </a:r>
            <a:r>
              <a:rPr lang="en-US" sz="48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#9Slide05 Fourth Medium" panose="00000600000000000000" pitchFamily="2" charset="0"/>
                <a:cs typeface="Times New Roman" pitchFamily="18" charset="0"/>
              </a:rPr>
              <a:t>thân</a:t>
            </a:r>
            <a:r>
              <a:rPr lang="en-US" sz="4800" dirty="0">
                <a:latin typeface="#9Slide05 Fourth Medium" panose="00000600000000000000" pitchFamily="2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#9Slide05 Fourth Medium" panose="00000600000000000000" pitchFamily="2" charset="0"/>
                <a:cs typeface="Times New Roman" pitchFamily="18" charset="0"/>
              </a:rPr>
              <a:t>cứu</a:t>
            </a:r>
            <a:r>
              <a:rPr lang="en-US" sz="4800" dirty="0">
                <a:latin typeface="#9Slide05 Fourth Medium" panose="00000600000000000000" pitchFamily="2" charset="0"/>
                <a:cs typeface="Times New Roman" pitchFamily="18" charset="0"/>
              </a:rPr>
              <a:t> con của </a:t>
            </a:r>
            <a:r>
              <a:rPr lang="en-US" sz="4800" dirty="0" err="1">
                <a:latin typeface="#9Slide05 Fourth Medium" panose="00000600000000000000" pitchFamily="2" charset="0"/>
                <a:cs typeface="Times New Roman" pitchFamily="18" charset="0"/>
              </a:rPr>
              <a:t>sẻ</a:t>
            </a:r>
            <a:r>
              <a:rPr lang="en-US" sz="4800" dirty="0">
                <a:latin typeface="#9Slide05 Fourth Medium" panose="00000600000000000000" pitchFamily="2" charset="0"/>
                <a:cs typeface="Times New Roman" pitchFamily="18" charset="0"/>
              </a:rPr>
              <a:t> mẹ.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148562-9DEE-4898-8CC9-725AD0ED42B4}"/>
              </a:ext>
            </a:extLst>
          </p:cNvPr>
          <p:cNvSpPr txBox="1"/>
          <p:nvPr/>
        </p:nvSpPr>
        <p:spPr>
          <a:xfrm>
            <a:off x="4853234" y="373531"/>
            <a:ext cx="64910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err="1">
                <a:ln>
                  <a:noFill/>
                </a:ln>
                <a:effectLst/>
                <a:latin typeface="#9Slide04 SFU Fenice Bold" panose="00000700000000000000" pitchFamily="2" charset="0"/>
              </a:rPr>
              <a:t>Nội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effectLst/>
                <a:latin typeface="#9Slide04 SFU Fenice Bold" panose="00000700000000000000" pitchFamily="2" charset="0"/>
              </a:rPr>
              <a:t> dung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effectLst/>
                <a:latin typeface="#9Slide04 SFU Fenice Bold" panose="00000700000000000000" pitchFamily="2" charset="0"/>
              </a:rPr>
              <a:t>chính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#9Slide04 SFU Fenice Bold" panose="00000700000000000000" pitchFamily="2" charset="0"/>
            </a:endParaRPr>
          </a:p>
        </p:txBody>
      </p:sp>
      <p:pic>
        <p:nvPicPr>
          <p:cNvPr id="36" name="Picture 35" descr="Chart, bubble chart&#10;&#10;Description automatically generated">
            <a:extLst>
              <a:ext uri="{FF2B5EF4-FFF2-40B4-BE49-F238E27FC236}">
                <a16:creationId xmlns:a16="http://schemas.microsoft.com/office/drawing/2014/main" id="{B1188A8C-155C-4BDD-BDA5-ED1B55C806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63" b="69604" l="4972" r="46362">
                        <a14:foregroundMark x1="45271" y1="62247" x2="45271" y2="62247"/>
                        <a14:backgroundMark x1="45756" y1="65521" x2="45756" y2="65521"/>
                        <a14:backgroundMark x1="46241" y1="65764" x2="45635" y2="6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52" r="50232" b="29164"/>
          <a:stretch/>
        </p:blipFill>
        <p:spPr>
          <a:xfrm>
            <a:off x="94804" y="3985865"/>
            <a:ext cx="6672166" cy="1409090"/>
          </a:xfrm>
          <a:prstGeom prst="rect">
            <a:avLst/>
          </a:prstGeom>
        </p:spPr>
      </p:pic>
      <p:pic>
        <p:nvPicPr>
          <p:cNvPr id="37" name="Picture 36" descr="Chart, bubble chart&#10;&#10;Description automatically generated">
            <a:extLst>
              <a:ext uri="{FF2B5EF4-FFF2-40B4-BE49-F238E27FC236}">
                <a16:creationId xmlns:a16="http://schemas.microsoft.com/office/drawing/2014/main" id="{4F45DCB5-B17B-4A19-B698-509F21917F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5331238" y="3920228"/>
            <a:ext cx="6660498" cy="167989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7894247-8E18-4F60-B427-42275F981AD6}"/>
              </a:ext>
            </a:extLst>
          </p:cNvPr>
          <p:cNvSpPr txBox="1"/>
          <p:nvPr/>
        </p:nvSpPr>
        <p:spPr>
          <a:xfrm>
            <a:off x="-1418621" y="3443626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Nhân</a:t>
            </a: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vật</a:t>
            </a:r>
            <a:endParaRPr kumimoji="0" lang="en-US" sz="44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B9F2CC-B757-4AA3-9DFB-69076FDC7D15}"/>
              </a:ext>
            </a:extLst>
          </p:cNvPr>
          <p:cNvSpPr txBox="1"/>
          <p:nvPr/>
        </p:nvSpPr>
        <p:spPr>
          <a:xfrm>
            <a:off x="717338" y="4379810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- Con</a:t>
            </a:r>
            <a:r>
              <a:rPr kumimoji="0" lang="en-US" sz="4400" b="1" i="0" u="none" strike="noStrike" cap="none" normalizeH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400" b="1" i="0" u="none" strike="noStrike" cap="none" normalizeH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sẻ</a:t>
            </a:r>
            <a:r>
              <a:rPr kumimoji="0" lang="en-US" sz="4400" b="1" i="0" u="none" strike="noStrike" cap="none" normalizeH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mẹ</a:t>
            </a:r>
            <a:endParaRPr kumimoji="0" lang="en-US" sz="44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EA4C85-25D5-43E5-894A-8173A5793F0C}"/>
              </a:ext>
            </a:extLst>
          </p:cNvPr>
          <p:cNvSpPr txBox="1"/>
          <p:nvPr/>
        </p:nvSpPr>
        <p:spPr>
          <a:xfrm>
            <a:off x="5279485" y="4412442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-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Sẻ</a:t>
            </a:r>
            <a:r>
              <a:rPr kumimoji="0" lang="en-US" sz="4400" b="1" i="0" u="none" strike="noStrike" cap="none" normalizeH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con</a:t>
            </a:r>
            <a:endParaRPr kumimoji="0" lang="en-US" sz="44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  <p:pic>
        <p:nvPicPr>
          <p:cNvPr id="41" name="Picture 40" descr="Chart, bubble chart&#10;&#10;Description automatically generated">
            <a:extLst>
              <a:ext uri="{FF2B5EF4-FFF2-40B4-BE49-F238E27FC236}">
                <a16:creationId xmlns:a16="http://schemas.microsoft.com/office/drawing/2014/main" id="{0A0D1B82-BB51-4B4C-AA8B-9D709760F0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5467058" y="5037966"/>
            <a:ext cx="6462421" cy="1654858"/>
          </a:xfrm>
          <a:prstGeom prst="rect">
            <a:avLst/>
          </a:prstGeom>
        </p:spPr>
      </p:pic>
      <p:pic>
        <p:nvPicPr>
          <p:cNvPr id="42" name="Picture 41" descr="Chart, bubble chart&#10;&#10;Description automatically generated">
            <a:extLst>
              <a:ext uri="{FF2B5EF4-FFF2-40B4-BE49-F238E27FC236}">
                <a16:creationId xmlns:a16="http://schemas.microsoft.com/office/drawing/2014/main" id="{70408546-FD91-49C6-A869-F9187A8573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63" b="69604" l="4972" r="46362">
                        <a14:foregroundMark x1="45271" y1="62247" x2="45271" y2="62247"/>
                        <a14:backgroundMark x1="45756" y1="65521" x2="45756" y2="65521"/>
                        <a14:backgroundMark x1="46241" y1="65764" x2="45635" y2="6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52" r="50232" b="29164"/>
          <a:stretch/>
        </p:blipFill>
        <p:spPr>
          <a:xfrm>
            <a:off x="-16008" y="5093148"/>
            <a:ext cx="6893790" cy="153909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97AE756-0116-4592-A921-C7B10BDF7DBC}"/>
              </a:ext>
            </a:extLst>
          </p:cNvPr>
          <p:cNvSpPr txBox="1"/>
          <p:nvPr/>
        </p:nvSpPr>
        <p:spPr>
          <a:xfrm>
            <a:off x="313559" y="5600127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-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Nhân</a:t>
            </a:r>
            <a:r>
              <a:rPr kumimoji="0" lang="en-US" sz="4400" b="1" i="0" u="none" strike="noStrike" cap="none" normalizeH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400" b="1" i="0" u="none" strike="noStrike" cap="none" normalizeH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vật</a:t>
            </a:r>
            <a:r>
              <a:rPr kumimoji="0" lang="en-US" sz="4400" b="1" i="0" u="none" strike="noStrike" cap="none" normalizeH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“</a:t>
            </a:r>
            <a:r>
              <a:rPr kumimoji="0" lang="en-US" sz="4400" b="1" i="0" u="none" strike="noStrike" cap="none" normalizeH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tôi</a:t>
            </a:r>
            <a:r>
              <a:rPr kumimoji="0" lang="en-US" sz="4400" b="1" i="0" u="none" strike="noStrike" cap="none" normalizeH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”</a:t>
            </a:r>
            <a:endParaRPr kumimoji="0" lang="en-US" sz="44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86FD16-13F5-433C-B14E-9AB8421025EC}"/>
              </a:ext>
            </a:extLst>
          </p:cNvPr>
          <p:cNvSpPr txBox="1"/>
          <p:nvPr/>
        </p:nvSpPr>
        <p:spPr>
          <a:xfrm>
            <a:off x="5410366" y="5512014"/>
            <a:ext cx="6491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- Con </a:t>
            </a:r>
            <a:r>
              <a:rPr kumimoji="0" lang="en-US" sz="44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chó</a:t>
            </a:r>
            <a:r>
              <a:rPr kumimoji="0" lang="en-US" sz="4400" b="1" i="0" u="none" strike="noStrike" cap="none" normalizeH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400" b="1" i="0" u="none" strike="noStrike" cap="none" normalizeH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săn</a:t>
            </a:r>
            <a:endParaRPr kumimoji="0" lang="en-US" sz="44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1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9" grpId="0"/>
      <p:bldP spid="40" grpId="0"/>
      <p:bldP spid="43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>
            <a:extLst>
              <a:ext uri="{FF2B5EF4-FFF2-40B4-BE49-F238E27FC236}">
                <a16:creationId xmlns:a16="http://schemas.microsoft.com/office/drawing/2014/main" id="{33A8F8D1-A9DA-46E5-BBF5-9A34FFDB5D6D}"/>
              </a:ext>
            </a:extLst>
          </p:cNvPr>
          <p:cNvSpPr/>
          <p:nvPr/>
        </p:nvSpPr>
        <p:spPr>
          <a:xfrm>
            <a:off x="2057400" y="378289"/>
            <a:ext cx="10134600" cy="605860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6"/>
          <a:stretch/>
        </p:blipFill>
        <p:spPr>
          <a:xfrm>
            <a:off x="-172954" y="0"/>
            <a:ext cx="5678905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8C8772-BC9A-47A1-BEC8-7713954B1B5D}"/>
              </a:ext>
            </a:extLst>
          </p:cNvPr>
          <p:cNvSpPr txBox="1"/>
          <p:nvPr/>
        </p:nvSpPr>
        <p:spPr>
          <a:xfrm>
            <a:off x="5455568" y="986655"/>
            <a:ext cx="651309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1. Kiến thức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Nắm được nội dung chính, nhân vật trong các bài tập đọc là truyện kể thuộc chủ điểm Những người quả cảm.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2. Kĩ năng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Mức độ yêu cầu về KN đọc như tiết 1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3. Thái độ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GD HS ý thức tham gia tích cực các hoạt động học tập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4. Góp phần phát triển các năng lực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NL giao tiếp và hợp tác, NL giải quyết vấn đề và sáng tạo, NL ngôn ngữ, NL thẩm mĩ.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F268BA-548A-4F1F-B361-51D4E1835B03}"/>
              </a:ext>
            </a:extLst>
          </p:cNvPr>
          <p:cNvSpPr txBox="1"/>
          <p:nvPr/>
        </p:nvSpPr>
        <p:spPr>
          <a:xfrm>
            <a:off x="2909638" y="249698"/>
            <a:ext cx="7224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Yêu</a:t>
            </a:r>
            <a:r>
              <a:rPr lang="en-US" altLang="zh-CN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cầu</a:t>
            </a:r>
            <a:r>
              <a:rPr lang="en-US" altLang="zh-CN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cần</a:t>
            </a:r>
            <a:r>
              <a:rPr lang="en-US" altLang="zh-CN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đạt</a:t>
            </a:r>
            <a:endParaRPr lang="zh-CN" altLang="en-US" sz="3200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#9Slide05 Fourth Medium" panose="00000600000000000000" pitchFamily="2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56EE13B-6C20-4AD4-A6FC-4AEBF3F591A4}"/>
              </a:ext>
            </a:extLst>
          </p:cNvPr>
          <p:cNvSpPr/>
          <p:nvPr/>
        </p:nvSpPr>
        <p:spPr>
          <a:xfrm>
            <a:off x="0" y="52433"/>
            <a:ext cx="12192000" cy="6759594"/>
          </a:xfrm>
          <a:prstGeom prst="roundRect">
            <a:avLst>
              <a:gd name="adj" fmla="val 6756"/>
            </a:avLst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2" name="Group 6">
            <a:extLst>
              <a:ext uri="{FF2B5EF4-FFF2-40B4-BE49-F238E27FC236}">
                <a16:creationId xmlns:a16="http://schemas.microsoft.com/office/drawing/2014/main" id="{EC4CFB37-CC35-4D40-937B-D257DB3870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144669"/>
              </p:ext>
            </p:extLst>
          </p:nvPr>
        </p:nvGraphicFramePr>
        <p:xfrm>
          <a:off x="86226" y="376989"/>
          <a:ext cx="12019548" cy="6104021"/>
        </p:xfrm>
        <a:graphic>
          <a:graphicData uri="http://schemas.openxmlformats.org/drawingml/2006/table">
            <a:tbl>
              <a:tblPr/>
              <a:tblGrid>
                <a:gridCol w="2698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5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5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Khuất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phục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cướp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dũng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sĩ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Ly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cướp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hung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hắn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khuất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phục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sĩ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cướp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4676147"/>
                  </a:ext>
                </a:extLst>
              </a:tr>
              <a:tr h="1377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 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vrốt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lũy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lòng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dũng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của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Ga-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vrốt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bất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hiểm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lũy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nhặt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quân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v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rốt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giôn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Cuốc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phây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rắc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72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vẫn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péc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ních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dũng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péc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ních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Ga –li 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2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sẻ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dũng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sẻ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mẹ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sẻ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mẹ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Sẻ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tôi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chó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săn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62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图片包含 树&#10;&#10;描述已自动生成">
            <a:extLst>
              <a:ext uri="{FF2B5EF4-FFF2-40B4-BE49-F238E27FC236}">
                <a16:creationId xmlns:a16="http://schemas.microsoft.com/office/drawing/2014/main" id="{59F143BC-1C7D-456F-84ED-DBB1691C79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46" b="15215"/>
          <a:stretch/>
        </p:blipFill>
        <p:spPr>
          <a:xfrm>
            <a:off x="0" y="0"/>
            <a:ext cx="527304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E35ADF0-C0F2-405A-A731-D6970C118B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77" y="-1034941"/>
            <a:ext cx="7054770" cy="70547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AC7E4B-75DD-48DE-94E5-142DE540C487}"/>
              </a:ext>
            </a:extLst>
          </p:cNvPr>
          <p:cNvSpPr txBox="1"/>
          <p:nvPr/>
        </p:nvSpPr>
        <p:spPr>
          <a:xfrm>
            <a:off x="4692634" y="1794805"/>
            <a:ext cx="63466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>
                <a:ln w="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52400">
                    <a:schemeClr val="bg1">
                      <a:alpha val="77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#9Slide07 SVNCinnamoncake" panose="02000000000000000000" pitchFamily="2" charset="0"/>
              </a:rPr>
              <a:t>Thi</a:t>
            </a:r>
            <a:r>
              <a:rPr lang="en-US" sz="9600" b="1" dirty="0">
                <a:ln w="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52400">
                    <a:schemeClr val="bg1">
                      <a:alpha val="77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#9Slide07 SVNCinnamoncake" panose="02000000000000000000" pitchFamily="2" charset="0"/>
              </a:rPr>
              <a:t> </a:t>
            </a:r>
            <a:r>
              <a:rPr lang="en-US" sz="9600" b="1" dirty="0" err="1">
                <a:ln w="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52400">
                    <a:schemeClr val="bg1">
                      <a:alpha val="77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#9Slide07 SVNCinnamoncake" panose="02000000000000000000" pitchFamily="2" charset="0"/>
              </a:rPr>
              <a:t>đọc</a:t>
            </a:r>
            <a:r>
              <a:rPr lang="en-US" sz="9600" b="1" dirty="0">
                <a:ln w="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52400">
                    <a:schemeClr val="bg1">
                      <a:alpha val="77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#9Slide07 SVNCinnamoncake" panose="02000000000000000000" pitchFamily="2" charset="0"/>
              </a:rPr>
              <a:t> </a:t>
            </a:r>
          </a:p>
          <a:p>
            <a:pPr algn="ctr"/>
            <a:r>
              <a:rPr lang="en-US" sz="9600" b="1" dirty="0" err="1">
                <a:ln w="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52400">
                    <a:schemeClr val="bg1">
                      <a:alpha val="77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#9Slide07 SVNCinnamoncake" panose="02000000000000000000" pitchFamily="2" charset="0"/>
              </a:rPr>
              <a:t>diễn</a:t>
            </a:r>
            <a:r>
              <a:rPr lang="en-US" sz="9600" b="1" dirty="0">
                <a:ln w="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52400">
                    <a:schemeClr val="bg1">
                      <a:alpha val="77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#9Slide07 SVNCinnamoncake" panose="02000000000000000000" pitchFamily="2" charset="0"/>
              </a:rPr>
              <a:t> </a:t>
            </a:r>
            <a:r>
              <a:rPr lang="en-US" sz="9600" b="1" dirty="0" err="1">
                <a:ln w="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52400">
                    <a:schemeClr val="bg1">
                      <a:alpha val="77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#9Slide07 SVNCinnamoncake" panose="02000000000000000000" pitchFamily="2" charset="0"/>
              </a:rPr>
              <a:t>cảm</a:t>
            </a:r>
            <a:endParaRPr lang="en-US" sz="9600" b="1" cap="none" spc="0" dirty="0">
              <a:ln w="0">
                <a:solidFill>
                  <a:srgbClr val="FFC000"/>
                </a:solidFill>
              </a:ln>
              <a:solidFill>
                <a:srgbClr val="FFC000"/>
              </a:solidFill>
              <a:effectLst>
                <a:glow rad="152400">
                  <a:schemeClr val="bg1">
                    <a:alpha val="77000"/>
                  </a:schemeClr>
                </a:glow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#9Slide07 SVNCinnamoncak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0997FE-03D7-463B-9F80-68970B6A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C979BF2-CA8C-4B4B-BD9E-6BD38029A9EC}"/>
              </a:ext>
            </a:extLst>
          </p:cNvPr>
          <p:cNvSpPr txBox="1"/>
          <p:nvPr/>
        </p:nvSpPr>
        <p:spPr>
          <a:xfrm>
            <a:off x="2201779" y="440061"/>
            <a:ext cx="36793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b="1" dirty="0" err="1">
                <a:solidFill>
                  <a:srgbClr val="052120"/>
                </a:solidFill>
                <a:latin typeface="#9Slide07 SVNCinnamoncake" panose="02000000000000000000" pitchFamily="2" charset="0"/>
                <a:ea typeface="字魂20号-石头体" panose="02010600010101010101" pitchFamily="2" charset="-122"/>
              </a:rPr>
              <a:t>Dặn</a:t>
            </a:r>
            <a:endParaRPr lang="zh-CN" altLang="en-US" sz="13800" b="1" dirty="0">
              <a:solidFill>
                <a:srgbClr val="052120"/>
              </a:solidFill>
              <a:latin typeface="#9Slide07 SVNCinnamoncake" panose="02000000000000000000" pitchFamily="2" charset="0"/>
              <a:ea typeface="字魂20号-石头体" panose="0201060001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E2CD046-6A59-4A92-AB3A-541C41B0662E}"/>
              </a:ext>
            </a:extLst>
          </p:cNvPr>
          <p:cNvSpPr txBox="1"/>
          <p:nvPr/>
        </p:nvSpPr>
        <p:spPr>
          <a:xfrm>
            <a:off x="5791000" y="11882"/>
            <a:ext cx="22454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 err="1">
                <a:solidFill>
                  <a:srgbClr val="052120"/>
                </a:solidFill>
                <a:latin typeface="#9Slide07 SVNCinnamoncake" panose="02000000000000000000" pitchFamily="2" charset="0"/>
                <a:ea typeface="字魂20号-石头体" panose="02010600010101010101" pitchFamily="2" charset="-122"/>
              </a:rPr>
              <a:t>dò</a:t>
            </a:r>
            <a:endParaRPr lang="zh-CN" altLang="en-US" sz="11500" b="1" dirty="0">
              <a:solidFill>
                <a:srgbClr val="052120"/>
              </a:solidFill>
              <a:latin typeface="#9Slide07 SVNCinnamoncake" panose="02000000000000000000" pitchFamily="2" charset="0"/>
              <a:ea typeface="字魂20号-石头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173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12F950-D632-4A8D-A7BE-5CC40C32D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7" y="914400"/>
            <a:ext cx="5056313" cy="46329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91928F0-5E99-4CCF-A8B0-EC156E20A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79" y="2777550"/>
            <a:ext cx="5329989" cy="38404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2F09B1-02C4-426E-A14D-4F8F60B2B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625" y="595434"/>
            <a:ext cx="3520888" cy="3840480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44A7F950-79E5-4FE5-B617-F7FD78F091D7}"/>
              </a:ext>
            </a:extLst>
          </p:cNvPr>
          <p:cNvSpPr txBox="1"/>
          <p:nvPr/>
        </p:nvSpPr>
        <p:spPr>
          <a:xfrm>
            <a:off x="4256307" y="-51834"/>
            <a:ext cx="36793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 err="1">
                <a:solidFill>
                  <a:srgbClr val="052120"/>
                </a:solidFill>
                <a:latin typeface="#9Slide07 SVNCinnamoncake" panose="02000000000000000000" pitchFamily="2" charset="0"/>
                <a:ea typeface="字魂20号-石头体" panose="02010600010101010101" pitchFamily="2" charset="-122"/>
              </a:rPr>
              <a:t>Dặn</a:t>
            </a:r>
            <a:endParaRPr lang="zh-CN" altLang="en-US" sz="8800" b="1" dirty="0">
              <a:solidFill>
                <a:srgbClr val="052120"/>
              </a:solidFill>
              <a:latin typeface="#9Slide07 SVNCinnamoncake" panose="02000000000000000000" pitchFamily="2" charset="0"/>
              <a:ea typeface="字魂20号-石头体" panose="02010600010101010101" pitchFamily="2" charset="-122"/>
            </a:endParaRPr>
          </a:p>
        </p:txBody>
      </p:sp>
      <p:sp>
        <p:nvSpPr>
          <p:cNvPr id="15" name="文本框 5">
            <a:extLst>
              <a:ext uri="{FF2B5EF4-FFF2-40B4-BE49-F238E27FC236}">
                <a16:creationId xmlns:a16="http://schemas.microsoft.com/office/drawing/2014/main" id="{31D09465-4911-485C-8A22-A31A27838BFF}"/>
              </a:ext>
            </a:extLst>
          </p:cNvPr>
          <p:cNvSpPr txBox="1"/>
          <p:nvPr/>
        </p:nvSpPr>
        <p:spPr>
          <a:xfrm>
            <a:off x="6224137" y="-51834"/>
            <a:ext cx="2245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 err="1">
                <a:solidFill>
                  <a:srgbClr val="052120"/>
                </a:solidFill>
                <a:latin typeface="#9Slide07 SVNCinnamoncake" panose="02000000000000000000" pitchFamily="2" charset="0"/>
                <a:ea typeface="字魂20号-石头体" panose="02010600010101010101" pitchFamily="2" charset="-122"/>
              </a:rPr>
              <a:t>dò</a:t>
            </a:r>
            <a:endParaRPr lang="zh-CN" altLang="en-US" sz="8800" b="1" dirty="0">
              <a:solidFill>
                <a:srgbClr val="052120"/>
              </a:solidFill>
              <a:latin typeface="#9Slide07 SVNCinnamoncake" panose="02000000000000000000" pitchFamily="2" charset="0"/>
              <a:ea typeface="字魂20号-石头体" panose="02010600010101010101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86D866-74D0-43C9-8CAB-CE81E2AA9738}"/>
              </a:ext>
            </a:extLst>
          </p:cNvPr>
          <p:cNvSpPr txBox="1"/>
          <p:nvPr/>
        </p:nvSpPr>
        <p:spPr>
          <a:xfrm>
            <a:off x="313624" y="2809318"/>
            <a:ext cx="41780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-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Ghi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nhớ</a:t>
            </a:r>
            <a:r>
              <a:rPr kumimoji="0" lang="en-US" sz="4000" b="1" i="0" u="none" strike="noStrike" cap="none" normalizeH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000" b="1" i="0" u="none" strike="noStrike" cap="none" normalizeH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nội</a:t>
            </a:r>
            <a:r>
              <a:rPr kumimoji="0" lang="en-US" sz="4000" b="1" i="0" u="none" strike="noStrike" cap="none" normalizeH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dung </a:t>
            </a:r>
            <a:r>
              <a:rPr kumimoji="0" lang="en-US" sz="4000" b="1" i="0" u="none" strike="noStrike" cap="none" normalizeH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các</a:t>
            </a:r>
            <a:r>
              <a:rPr kumimoji="0" lang="en-US" sz="4000" b="1" i="0" u="none" strike="noStrike" cap="none" normalizeH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000" b="1" i="0" u="none" strike="noStrike" cap="none" normalizeH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truyện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76A047-6918-4662-9393-1EFC4715704A}"/>
              </a:ext>
            </a:extLst>
          </p:cNvPr>
          <p:cNvSpPr txBox="1"/>
          <p:nvPr/>
        </p:nvSpPr>
        <p:spPr>
          <a:xfrm>
            <a:off x="4291617" y="4314149"/>
            <a:ext cx="41780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-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Ôn</a:t>
            </a:r>
            <a:r>
              <a:rPr kumimoji="0" lang="en-US" sz="4000" b="1" i="0" u="none" strike="noStrike" cap="none" normalizeH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000" b="1" i="0" u="none" strike="noStrike" cap="none" normalizeH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lại</a:t>
            </a:r>
            <a:r>
              <a:rPr kumimoji="0" lang="en-US" sz="4000" b="1" i="0" u="none" strike="noStrike" cap="none" normalizeH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3 </a:t>
            </a:r>
            <a:r>
              <a:rPr kumimoji="0" lang="en-US" sz="4000" b="1" i="0" u="none" strike="noStrike" cap="none" normalizeH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kiểu</a:t>
            </a:r>
            <a:r>
              <a:rPr kumimoji="0" lang="en-US" sz="4000" b="1" i="0" u="none" strike="noStrike" cap="none" normalizeH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000" b="1" i="0" u="none" strike="noStrike" cap="none" normalizeH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câu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F685DC-4476-450B-B102-802ED919AD55}"/>
              </a:ext>
            </a:extLst>
          </p:cNvPr>
          <p:cNvSpPr txBox="1"/>
          <p:nvPr/>
        </p:nvSpPr>
        <p:spPr>
          <a:xfrm>
            <a:off x="8585397" y="2132033"/>
            <a:ext cx="28806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- </a:t>
            </a:r>
            <a:r>
              <a:rPr kumimoji="0" lang="en-US" sz="4000" b="1" i="0" u="none" strike="noStrike" cap="none" normalizeH="0" baseline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Chuẩn</a:t>
            </a:r>
            <a:r>
              <a:rPr kumimoji="0" lang="en-US" sz="4000" b="1" i="0" u="none" strike="noStrike" cap="none" normalizeH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</a:t>
            </a:r>
            <a:r>
              <a:rPr kumimoji="0" lang="en-US" sz="4000" b="1" i="0" u="none" strike="noStrike" cap="none" normalizeH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bị</a:t>
            </a:r>
            <a:r>
              <a:rPr kumimoji="0" lang="en-US" sz="4000" b="1" i="0" u="none" strike="noStrike" cap="none" normalizeH="0" dirty="0">
                <a:ln>
                  <a:noFill/>
                </a:ln>
                <a:effectLst/>
                <a:latin typeface="#9Slide05 Fourth Medium" panose="00000600000000000000" pitchFamily="2" charset="0"/>
              </a:rPr>
              <a:t> bài </a:t>
            </a:r>
            <a:r>
              <a:rPr kumimoji="0" lang="en-US" sz="4000" b="1" i="0" u="none" strike="noStrike" cap="none" normalizeH="0" dirty="0" err="1">
                <a:ln>
                  <a:noFill/>
                </a:ln>
                <a:effectLst/>
                <a:latin typeface="#9Slide05 Fourth Medium" panose="00000600000000000000" pitchFamily="2" charset="0"/>
              </a:rPr>
              <a:t>sau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42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938463" y="1404790"/>
            <a:ext cx="11433207" cy="545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50B742-AB1E-4DAC-AF92-0E05DBCED0F7}"/>
              </a:ext>
            </a:extLst>
          </p:cNvPr>
          <p:cNvSpPr txBox="1"/>
          <p:nvPr/>
        </p:nvSpPr>
        <p:spPr>
          <a:xfrm>
            <a:off x="1190333" y="457200"/>
            <a:ext cx="757916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en-US" sz="720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Chào</a:t>
            </a:r>
            <a:r>
              <a:rPr lang="en-US" sz="72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các</a:t>
            </a:r>
            <a:r>
              <a:rPr lang="en-US" sz="72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em</a:t>
            </a:r>
            <a:r>
              <a:rPr lang="en-US" sz="72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228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961867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86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21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07D88E9-085E-4540-82D1-12D4EBA30D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5" t="63333" r="13222"/>
          <a:stretch/>
        </p:blipFill>
        <p:spPr>
          <a:xfrm>
            <a:off x="5949616" y="1377088"/>
            <a:ext cx="6477000" cy="4490357"/>
          </a:xfrm>
          <a:prstGeom prst="rect">
            <a:avLst/>
          </a:prstGeom>
        </p:spPr>
      </p:pic>
      <p:sp>
        <p:nvSpPr>
          <p:cNvPr id="6" name="云形 5">
            <a:extLst>
              <a:ext uri="{FF2B5EF4-FFF2-40B4-BE49-F238E27FC236}">
                <a16:creationId xmlns:a16="http://schemas.microsoft.com/office/drawing/2014/main" id="{2C9E27E0-A8DD-45BC-9BBF-2634C36BC0D0}"/>
              </a:ext>
            </a:extLst>
          </p:cNvPr>
          <p:cNvSpPr/>
          <p:nvPr/>
        </p:nvSpPr>
        <p:spPr>
          <a:xfrm>
            <a:off x="1030706" y="1125755"/>
            <a:ext cx="5378116" cy="2177483"/>
          </a:xfrm>
          <a:prstGeom prst="cloud">
            <a:avLst/>
          </a:prstGeom>
          <a:solidFill>
            <a:schemeClr val="bg1"/>
          </a:solidFill>
          <a:ln>
            <a:solidFill>
              <a:srgbClr val="3C8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EDDD660-37DD-4503-AED5-AF0891D34ECD}"/>
              </a:ext>
            </a:extLst>
          </p:cNvPr>
          <p:cNvSpPr/>
          <p:nvPr/>
        </p:nvSpPr>
        <p:spPr>
          <a:xfrm>
            <a:off x="1495125" y="1522312"/>
            <a:ext cx="44544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luyện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đọc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học </a:t>
            </a:r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thuộc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lòng</a:t>
            </a:r>
            <a:endParaRPr lang="zh-CN" altLang="en-US" sz="2400" b="1" spc="300" dirty="0">
              <a:solidFill>
                <a:srgbClr val="2E7E38"/>
              </a:solidFill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云形 7">
            <a:extLst>
              <a:ext uri="{FF2B5EF4-FFF2-40B4-BE49-F238E27FC236}">
                <a16:creationId xmlns:a16="http://schemas.microsoft.com/office/drawing/2014/main" id="{63F8020A-BAA9-46BA-BCFB-BC9FA8D8847D}"/>
              </a:ext>
            </a:extLst>
          </p:cNvPr>
          <p:cNvSpPr/>
          <p:nvPr/>
        </p:nvSpPr>
        <p:spPr>
          <a:xfrm>
            <a:off x="1179095" y="3622266"/>
            <a:ext cx="5642810" cy="2641735"/>
          </a:xfrm>
          <a:prstGeom prst="cloud">
            <a:avLst/>
          </a:prstGeom>
          <a:solidFill>
            <a:schemeClr val="bg1"/>
          </a:solidFill>
          <a:ln>
            <a:solidFill>
              <a:srgbClr val="3C8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9492C56-881D-41E2-A587-56D0116B187E}"/>
              </a:ext>
            </a:extLst>
          </p:cNvPr>
          <p:cNvSpPr/>
          <p:nvPr/>
        </p:nvSpPr>
        <p:spPr>
          <a:xfrm>
            <a:off x="1495125" y="4019619"/>
            <a:ext cx="52297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bài </a:t>
            </a:r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đọc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Chủ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điểm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“</a:t>
            </a:r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Những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người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quả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cảm</a:t>
            </a:r>
            <a:r>
              <a:rPr lang="en-US" altLang="zh-CN" sz="40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”</a:t>
            </a:r>
            <a:endParaRPr lang="zh-CN" altLang="en-US" sz="2400" b="1" spc="300" dirty="0">
              <a:solidFill>
                <a:srgbClr val="2E7E38"/>
              </a:solidFill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F3AEEFB2-8F2F-4F56-B3E7-B38E07A00929}"/>
              </a:ext>
            </a:extLst>
          </p:cNvPr>
          <p:cNvGrpSpPr/>
          <p:nvPr/>
        </p:nvGrpSpPr>
        <p:grpSpPr>
          <a:xfrm>
            <a:off x="2256409" y="1006036"/>
            <a:ext cx="977308" cy="635200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F7695CDB-2164-45FC-A191-03449EFAA4D6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3822D1FE-11EC-450A-B4F1-44164B53042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roup 1261">
            <a:extLst>
              <a:ext uri="{FF2B5EF4-FFF2-40B4-BE49-F238E27FC236}">
                <a16:creationId xmlns:a16="http://schemas.microsoft.com/office/drawing/2014/main" id="{60513397-FBE4-4310-AEC6-285AEA5A0E0E}"/>
              </a:ext>
            </a:extLst>
          </p:cNvPr>
          <p:cNvGrpSpPr/>
          <p:nvPr/>
        </p:nvGrpSpPr>
        <p:grpSpPr>
          <a:xfrm>
            <a:off x="4653471" y="3500309"/>
            <a:ext cx="977308" cy="635200"/>
            <a:chOff x="0" y="0"/>
            <a:chExt cx="935237" cy="845748"/>
          </a:xfrm>
        </p:grpSpPr>
        <p:sp>
          <p:nvSpPr>
            <p:cNvPr id="14" name="Shape 1259">
              <a:extLst>
                <a:ext uri="{FF2B5EF4-FFF2-40B4-BE49-F238E27FC236}">
                  <a16:creationId xmlns:a16="http://schemas.microsoft.com/office/drawing/2014/main" id="{F0F043D7-0A37-4706-813E-24EE5C9F5356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Shape 1260">
              <a:extLst>
                <a:ext uri="{FF2B5EF4-FFF2-40B4-BE49-F238E27FC236}">
                  <a16:creationId xmlns:a16="http://schemas.microsoft.com/office/drawing/2014/main" id="{5737369B-897C-40AD-8232-E7FFDBF1CA1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569EE02B-9FAC-433D-9894-ADDDDA59E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2" b="41187" l="29111" r="40556">
                        <a14:foregroundMark x1="31889" y1="36364" x2="37333" y2="41187"/>
                        <a14:foregroundMark x1="37333" y1="41187" x2="38778" y2="3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31" r="57899" b="57587"/>
          <a:stretch/>
        </p:blipFill>
        <p:spPr>
          <a:xfrm>
            <a:off x="696117" y="1296755"/>
            <a:ext cx="1101086" cy="16649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04D05EAA-2F50-4E3A-9FE2-AC7E5ED94E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4" b="41612" l="43738" r="56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01" r="41532" b="53765"/>
          <a:stretch/>
        </p:blipFill>
        <p:spPr>
          <a:xfrm>
            <a:off x="889406" y="4146331"/>
            <a:ext cx="1017331" cy="172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0997FE-03D7-463B-9F80-68970B6A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C62D663B-E0FA-4217-BC07-32A90D7E881E}"/>
              </a:ext>
            </a:extLst>
          </p:cNvPr>
          <p:cNvSpPr/>
          <p:nvPr/>
        </p:nvSpPr>
        <p:spPr>
          <a:xfrm>
            <a:off x="1952325" y="415406"/>
            <a:ext cx="79135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Ôn</a:t>
            </a:r>
            <a:r>
              <a:rPr lang="en-US" altLang="zh-CN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luyện</a:t>
            </a:r>
            <a:r>
              <a:rPr lang="en-US" altLang="zh-CN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tập</a:t>
            </a:r>
            <a:r>
              <a:rPr lang="en-US" altLang="zh-CN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đọc</a:t>
            </a:r>
            <a:r>
              <a:rPr lang="en-US" altLang="zh-CN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học </a:t>
            </a:r>
            <a:r>
              <a:rPr lang="en-US" altLang="zh-CN" sz="7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thuộc</a:t>
            </a:r>
            <a:r>
              <a:rPr lang="en-US" altLang="zh-CN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  <a:ea typeface="字体管家棉花糖" panose="00020600040101010101" charset="-122"/>
                <a:cs typeface="Times New Roman" panose="02020603050405020304" pitchFamily="18" charset="0"/>
              </a:rPr>
              <a:t>lòng</a:t>
            </a:r>
            <a:endParaRPr lang="zh-CN" altLang="en-US" sz="4800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#9Slide05 Fourth Medium" panose="00000600000000000000" pitchFamily="2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0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73152"/>
            <a:ext cx="4267200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1" y="4012128"/>
            <a:ext cx="324878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FF0000"/>
                </a:solidFill>
                <a:latin typeface="Segoe UI Semibold" pitchFamily="34" charset="0"/>
              </a:rPr>
              <a:t>NÔNG TRẠI CỦA TÔI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6" y="3053717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81" y="3488960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4755182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89454" y="5371689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77" y="3413652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6" y="3936395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549" y="4241800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3" y="4379550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1813" y="5510103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115414" y="3452932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306497" y="3630635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n 2">
            <a:hlinkClick r:id="rId45" action="ppaction://hlinksldjump"/>
            <a:extLst>
              <a:ext uri="{FF2B5EF4-FFF2-40B4-BE49-F238E27FC236}">
                <a16:creationId xmlns:a16="http://schemas.microsoft.com/office/drawing/2014/main" id="{63B52867-E90A-4D7A-8F0E-C0756C03DE7C}"/>
              </a:ext>
            </a:extLst>
          </p:cNvPr>
          <p:cNvSpPr/>
          <p:nvPr/>
        </p:nvSpPr>
        <p:spPr>
          <a:xfrm>
            <a:off x="10959431" y="160052"/>
            <a:ext cx="1130969" cy="98057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F88535-8512-4B03-87BE-763077196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7" y="0"/>
            <a:ext cx="11410311" cy="6858000"/>
          </a:xfrm>
          <a:prstGeom prst="rect">
            <a:avLst/>
          </a:prstGeom>
        </p:spPr>
      </p:pic>
      <p:sp>
        <p:nvSpPr>
          <p:cNvPr id="4" name="卷形: 垂直 3">
            <a:extLst>
              <a:ext uri="{FF2B5EF4-FFF2-40B4-BE49-F238E27FC236}">
                <a16:creationId xmlns:a16="http://schemas.microsoft.com/office/drawing/2014/main" id="{D46B7F83-667B-4579-A157-4CA1E3C00AE3}"/>
              </a:ext>
            </a:extLst>
          </p:cNvPr>
          <p:cNvSpPr/>
          <p:nvPr/>
        </p:nvSpPr>
        <p:spPr>
          <a:xfrm rot="16200000">
            <a:off x="4667124" y="974420"/>
            <a:ext cx="5080618" cy="6209327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D653AA-D2DA-4D83-AD5D-88367EBD6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60" y="3848806"/>
            <a:ext cx="2711669" cy="30091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F69363F-E5E5-4E0A-8C08-1229C079E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1565" y="4958507"/>
            <a:ext cx="1451419" cy="16106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E04CC7-A74B-4316-A333-A3C05E15949F}"/>
              </a:ext>
            </a:extLst>
          </p:cNvPr>
          <p:cNvSpPr txBox="1"/>
          <p:nvPr/>
        </p:nvSpPr>
        <p:spPr>
          <a:xfrm>
            <a:off x="4102769" y="3056495"/>
            <a:ext cx="6209328" cy="2045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54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en-US" sz="54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altLang="en-US" sz="54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altLang="en-US" sz="54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bài </a:t>
            </a:r>
          </a:p>
          <a:p>
            <a:pPr algn="ctr" defTabSz="914400">
              <a:lnSpc>
                <a:spcPct val="120000"/>
              </a:lnSpc>
              <a:defRPr/>
            </a:pPr>
            <a:r>
              <a:rPr lang="en-US" altLang="en-US" sz="54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altLang="en-US" sz="54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altLang="en-US" sz="54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học </a:t>
            </a:r>
            <a:r>
              <a:rPr lang="en-US" altLang="en-US" sz="54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trò</a:t>
            </a:r>
            <a:r>
              <a:rPr lang="en-US" altLang="en-US" sz="54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altLang="en-US" sz="5400" b="1" dirty="0">
              <a:solidFill>
                <a:schemeClr val="accent5">
                  <a:lumMod val="50000"/>
                </a:schemeClr>
              </a:solidFill>
              <a:latin typeface="#9Slide05 Fourth Medium" panose="000006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5" name="云形 9">
            <a:extLst>
              <a:ext uri="{FF2B5EF4-FFF2-40B4-BE49-F238E27FC236}">
                <a16:creationId xmlns:a16="http://schemas.microsoft.com/office/drawing/2014/main" id="{07C18321-E0E4-4480-93E5-C6D689384024}"/>
              </a:ext>
            </a:extLst>
          </p:cNvPr>
          <p:cNvSpPr/>
          <p:nvPr/>
        </p:nvSpPr>
        <p:spPr>
          <a:xfrm>
            <a:off x="6208295" y="154662"/>
            <a:ext cx="5366083" cy="2768220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FCE5E5-311F-40C1-BC95-9426A87D1E6C}"/>
              </a:ext>
            </a:extLst>
          </p:cNvPr>
          <p:cNvSpPr txBox="1"/>
          <p:nvPr/>
        </p:nvSpPr>
        <p:spPr>
          <a:xfrm>
            <a:off x="6737685" y="619493"/>
            <a:ext cx="4006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Tại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sao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tác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giả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lại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gọi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hoa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phượng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là “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hoa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học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trò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”?</a:t>
            </a:r>
          </a:p>
        </p:txBody>
      </p:sp>
      <p:pic>
        <p:nvPicPr>
          <p:cNvPr id="17" name="Picture 4" descr="C:\Users\ADMIN\Desktop\Tai nguyen thiet ke tro choi\Bảng gỗ\1a.png">
            <a:hlinkClick r:id="rId5" action="ppaction://hlinksldjump"/>
            <a:extLst>
              <a:ext uri="{FF2B5EF4-FFF2-40B4-BE49-F238E27FC236}">
                <a16:creationId xmlns:a16="http://schemas.microsoft.com/office/drawing/2014/main" id="{59600F5D-92B4-4ECA-8A82-16A1F0CC2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772" y="-60653"/>
            <a:ext cx="905996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23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7AD9A89-EF3F-4C83-8563-624BCC111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0" b="28400"/>
          <a:stretch/>
        </p:blipFill>
        <p:spPr>
          <a:xfrm>
            <a:off x="5845225" y="52682"/>
            <a:ext cx="5669280" cy="27279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B7042A0-86C2-4B17-8220-3D2D7EBD5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3" y="236750"/>
            <a:ext cx="6725653" cy="42370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54138F-A535-4963-84B6-7E2A0A8335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47" y="2201837"/>
            <a:ext cx="9733548" cy="4204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F38220-68A3-47C3-91C4-6FAA59123CAB}"/>
              </a:ext>
            </a:extLst>
          </p:cNvPr>
          <p:cNvSpPr txBox="1"/>
          <p:nvPr/>
        </p:nvSpPr>
        <p:spPr>
          <a:xfrm>
            <a:off x="605828" y="1628819"/>
            <a:ext cx="6209328" cy="1828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bài </a:t>
            </a:r>
          </a:p>
          <a:p>
            <a:pPr algn="ctr" defTabSz="914400">
              <a:lnSpc>
                <a:spcPct val="120000"/>
              </a:lnSpc>
              <a:defRPr/>
            </a:pP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“Con </a:t>
            </a:r>
            <a:r>
              <a:rPr lang="en-US" altLang="en-US" sz="48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sẻ</a:t>
            </a:r>
            <a:r>
              <a:rPr lang="en-US" altLang="en-US" sz="48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altLang="en-US" sz="4800" b="1" dirty="0">
              <a:solidFill>
                <a:schemeClr val="accent5">
                  <a:lumMod val="50000"/>
                </a:schemeClr>
              </a:solidFill>
              <a:latin typeface="#9Slide05 Fourth Medium" panose="000006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454EC7-F43F-4FFD-84EE-F724C3D2256D}"/>
              </a:ext>
            </a:extLst>
          </p:cNvPr>
          <p:cNvSpPr txBox="1"/>
          <p:nvPr/>
        </p:nvSpPr>
        <p:spPr>
          <a:xfrm>
            <a:off x="5845225" y="3429000"/>
            <a:ext cx="4378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Vì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sao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tác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giả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bày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tỏ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long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kính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phục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đối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với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con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sẻ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nhỏ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?</a:t>
            </a: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3E73BCD9-3692-4B4F-8CE9-DF82ADE339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27207" r="54625"/>
          <a:stretch/>
        </p:blipFill>
        <p:spPr>
          <a:xfrm flipH="1">
            <a:off x="-622799" y="3294171"/>
            <a:ext cx="6027420" cy="3572933"/>
          </a:xfrm>
          <a:prstGeom prst="rect">
            <a:avLst/>
          </a:prstGeom>
        </p:spPr>
      </p:pic>
      <p:pic>
        <p:nvPicPr>
          <p:cNvPr id="13" name="Picture 4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:a16="http://schemas.microsoft.com/office/drawing/2014/main" id="{A72FEF7F-D7B9-4C6A-8F4B-6FCA561B5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772" y="-60653"/>
            <a:ext cx="905996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19D68A-9032-44CF-8829-4F53D3C20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23" y="302250"/>
            <a:ext cx="6871456" cy="32711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5837CD-C312-4D7C-AFCF-E348C652F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9096" flipH="1">
            <a:off x="7132628" y="1626795"/>
            <a:ext cx="4454217" cy="3642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F81291-0048-4902-9902-7BBD2F4EAE5A}"/>
              </a:ext>
            </a:extLst>
          </p:cNvPr>
          <p:cNvSpPr txBox="1"/>
          <p:nvPr/>
        </p:nvSpPr>
        <p:spPr>
          <a:xfrm>
            <a:off x="756176" y="584517"/>
            <a:ext cx="6209328" cy="175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46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en-US" sz="46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6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altLang="en-US" sz="46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6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altLang="en-US" sz="46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bài </a:t>
            </a:r>
          </a:p>
          <a:p>
            <a:pPr algn="ctr" defTabSz="914400">
              <a:lnSpc>
                <a:spcPct val="120000"/>
              </a:lnSpc>
              <a:defRPr/>
            </a:pPr>
            <a:r>
              <a:rPr lang="en-US" altLang="en-US" sz="46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“Ga-</a:t>
            </a:r>
            <a:r>
              <a:rPr lang="en-US" altLang="en-US" sz="46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vrốt</a:t>
            </a:r>
            <a:r>
              <a:rPr lang="en-US" altLang="en-US" sz="46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6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ngoài</a:t>
            </a:r>
            <a:r>
              <a:rPr lang="en-US" altLang="en-US" sz="46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6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altLang="en-US" sz="46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600" b="1" dirty="0" err="1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lũy</a:t>
            </a:r>
            <a:r>
              <a:rPr lang="en-US" altLang="en-US" sz="4600" b="1" dirty="0">
                <a:solidFill>
                  <a:schemeClr val="accent5">
                    <a:lumMod val="50000"/>
                  </a:schemeClr>
                </a:solidFill>
                <a:latin typeface="#9Slide05 Fourth Medium" panose="000006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altLang="en-US" sz="4600" b="1" dirty="0">
              <a:solidFill>
                <a:schemeClr val="accent5">
                  <a:lumMod val="50000"/>
                </a:schemeClr>
              </a:solidFill>
              <a:latin typeface="#9Slide05 Fourth Medium" panose="000006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88274-D190-4254-8031-FD8C2D32AEA2}"/>
              </a:ext>
            </a:extLst>
          </p:cNvPr>
          <p:cNvSpPr txBox="1"/>
          <p:nvPr/>
        </p:nvSpPr>
        <p:spPr>
          <a:xfrm rot="827792">
            <a:off x="7717415" y="2301495"/>
            <a:ext cx="3284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Cảm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nghỉ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của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em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về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nhân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vật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 Ga-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vrốt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5 Fourth Medium" panose="00000600000000000000" pitchFamily="2" charset="0"/>
              </a:rPr>
              <a:t>?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B57C815-8F4E-4D39-BE9D-739D1EFD51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5" r="-1647" b="24000"/>
          <a:stretch/>
        </p:blipFill>
        <p:spPr>
          <a:xfrm>
            <a:off x="1153642" y="1964689"/>
            <a:ext cx="7935598" cy="5295120"/>
          </a:xfrm>
          <a:prstGeom prst="rect">
            <a:avLst/>
          </a:prstGeom>
        </p:spPr>
      </p:pic>
      <p:pic>
        <p:nvPicPr>
          <p:cNvPr id="10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D0A2ADE0-4B06-4A75-A90E-AA2EA9D5F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772" y="-60653"/>
            <a:ext cx="905996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840</Words>
  <Application>Microsoft Office PowerPoint</Application>
  <PresentationFormat>Widescreen</PresentationFormat>
  <Paragraphs>113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#9Slide04 SFU Fenice Bold</vt:lpstr>
      <vt:lpstr>#9Slide07 HoneyCream</vt:lpstr>
      <vt:lpstr>#9Slide07 SVNCinnamoncake</vt:lpstr>
      <vt:lpstr>Segoe UI Semibold</vt:lpstr>
      <vt:lpstr>#9Slide05 Fourth Medium</vt:lpstr>
      <vt:lpstr>Arial</vt:lpstr>
      <vt:lpstr>Times New Roman</vt:lpstr>
      <vt:lpstr>UTM Showcard</vt:lpstr>
      <vt:lpstr>等线</vt:lpstr>
      <vt:lpstr>Calibri Light</vt:lpstr>
      <vt:lpstr>Calibri</vt:lpstr>
      <vt:lpstr>SVN-Newton</vt:lpstr>
      <vt:lpstr>#9Slide07 Koni</vt:lpstr>
      <vt:lpstr>UTM Flavour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Nguyễn Thị Diệu Hiền_GV</cp:lastModifiedBy>
  <cp:revision>114</cp:revision>
  <dcterms:created xsi:type="dcterms:W3CDTF">2019-04-22T08:21:40Z</dcterms:created>
  <dcterms:modified xsi:type="dcterms:W3CDTF">2022-03-12T23:43:36Z</dcterms:modified>
</cp:coreProperties>
</file>