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</p:sldMasterIdLst>
  <p:notesMasterIdLst>
    <p:notesMasterId r:id="rId24"/>
  </p:notesMasterIdLst>
  <p:sldIdLst>
    <p:sldId id="297" r:id="rId3"/>
    <p:sldId id="298" r:id="rId4"/>
    <p:sldId id="301" r:id="rId5"/>
    <p:sldId id="299" r:id="rId6"/>
    <p:sldId id="267" r:id="rId7"/>
    <p:sldId id="270" r:id="rId8"/>
    <p:sldId id="258" r:id="rId9"/>
    <p:sldId id="264" r:id="rId10"/>
    <p:sldId id="271" r:id="rId11"/>
    <p:sldId id="261" r:id="rId12"/>
    <p:sldId id="266" r:id="rId13"/>
    <p:sldId id="302" r:id="rId14"/>
    <p:sldId id="303" r:id="rId15"/>
    <p:sldId id="304" r:id="rId16"/>
    <p:sldId id="300" r:id="rId17"/>
    <p:sldId id="272" r:id="rId18"/>
    <p:sldId id="268" r:id="rId19"/>
    <p:sldId id="281" r:id="rId20"/>
    <p:sldId id="265" r:id="rId21"/>
    <p:sldId id="295" r:id="rId22"/>
    <p:sldId id="296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#9Slide03 AmpleSoft Bold" panose="02000000000000000000" pitchFamily="2" charset="0"/>
      <p:regular r:id="rId27"/>
    </p:embeddedFont>
    <p:embeddedFont>
      <p:font typeface="#9Slide03 Arima Madurai ExtraBo" panose="00000900000000000000" pitchFamily="2" charset="0"/>
      <p:bold r:id="rId28"/>
    </p:embeddedFont>
    <p:embeddedFont>
      <p:font typeface="#9Slide03 Bebas Neue Bold" panose="020B0606020202050201" pitchFamily="34" charset="0"/>
      <p:bold r:id="rId29"/>
    </p:embeddedFont>
    <p:embeddedFont>
      <p:font typeface="#9Slide04 HLT Aquus" panose="000005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14B"/>
    <a:srgbClr val="ED6D34"/>
    <a:srgbClr val="0D6662"/>
    <a:srgbClr val="C2EEF7"/>
    <a:srgbClr val="99DDE0"/>
    <a:srgbClr val="1E1408"/>
    <a:srgbClr val="FBB875"/>
    <a:srgbClr val="3B8D86"/>
    <a:srgbClr val="FBAE7F"/>
    <a:srgbClr val="F9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5" autoAdjust="0"/>
    <p:restoredTop sz="96314" autoAdjust="0"/>
  </p:normalViewPr>
  <p:slideViewPr>
    <p:cSldViewPr snapToGrid="0">
      <p:cViewPr>
        <p:scale>
          <a:sx n="65" d="100"/>
          <a:sy n="65" d="100"/>
        </p:scale>
        <p:origin x="1339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4104-1697-46AF-845D-5957D6A3D044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462D-D2D2-445A-B7CB-D21D589C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7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0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6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29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69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197B1A4-5FC5-4DE2-8330-66DBEDE75002}" type="slidenum">
              <a:rPr lang="zh-CN" altLang="en-US" smtClean="0">
                <a:latin typeface="Calibri" panose="020F0502020204030204" pitchFamily="34" charset="0"/>
              </a:rPr>
              <a:t>19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4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6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6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43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69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A813-2E9A-4513-B7D8-91B578B720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6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Công</a:t>
            </a:r>
            <a:r>
              <a:rPr lang="vi-VN" altLang="zh-CN" baseline="0" dirty="0"/>
              <a:t> Phượng, Nguyễn Tiến Minh, Ánh Viên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816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Quốc</a:t>
            </a:r>
            <a:r>
              <a:rPr lang="vi-VN" baseline="0" dirty="0"/>
              <a:t> Cơ, Quốc Nghiệp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6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8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9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0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FE25A-F59E-4A74-B665-864FD89EC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42CC18-0C10-4C0D-A0F2-E6045AE31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D336C-545D-4EB5-97AD-1195B1E1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F62F5E-1F39-4ED3-9466-620AD89B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AB90C6-7DD8-450C-B97D-289F0B93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212900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3436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890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295" y="-104776"/>
            <a:ext cx="1092241" cy="185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8B9B-FCF1-4114-A492-6EEFC763A50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6FA85-B2AB-451A-8C0A-BCCC5C7E9900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1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746" y="-3332524"/>
            <a:ext cx="1818083" cy="309431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624441" y="-461665"/>
            <a:ext cx="1694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14279-4242-4041-ABD1-DECE02918B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286ED03-E70D-4016-93BC-15DC20BB2509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13AB43-8F14-479A-B1D1-6670FAA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723A3554-88D5-407F-A23D-0F091F17FA64}"/>
              </a:ext>
            </a:extLst>
          </p:cNvPr>
          <p:cNvGrpSpPr/>
          <p:nvPr/>
        </p:nvGrpSpPr>
        <p:grpSpPr>
          <a:xfrm flipH="1">
            <a:off x="389125" y="47521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 21">
              <a:extLst>
                <a:ext uri="{FF2B5EF4-FFF2-40B4-BE49-F238E27FC236}">
                  <a16:creationId xmlns:a16="http://schemas.microsoft.com/office/drawing/2014/main" id="{837387A6-7F63-4410-9B6D-8D9D27C9B408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id="{3F01D80E-25D1-41CC-AECA-49306DFF4FC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9157" y="-306002"/>
            <a:ext cx="1767780" cy="1767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/>
        </p:blipFill>
        <p:spPr>
          <a:xfrm>
            <a:off x="2289304" y="279546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40"/>
          <p:cNvSpPr txBox="1"/>
          <p:nvPr/>
        </p:nvSpPr>
        <p:spPr>
          <a:xfrm>
            <a:off x="3185454" y="1660049"/>
            <a:ext cx="531161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rtDeco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KỂ CHUYỆN </a:t>
            </a:r>
          </a:p>
          <a:p>
            <a:pPr algn="ctr"/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Đã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nghe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,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đã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đọc</a:t>
            </a:r>
            <a:endParaRPr lang="zh-CN" altLang="en-US" sz="7200" b="1" cap="all" dirty="0">
              <a:ln w="76200"/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#9Slide04 HLT Aquus" pitchFamily="2" charset="0"/>
              <a:ea typeface="FreeStyle" pitchFamily="18" charset="0"/>
              <a:cs typeface="FreeStyle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C4D77A-3FEC-4E32-8884-E4528FF9CB8E}"/>
              </a:ext>
            </a:extLst>
          </p:cNvPr>
          <p:cNvSpPr/>
          <p:nvPr/>
        </p:nvSpPr>
        <p:spPr>
          <a:xfrm rot="21216991">
            <a:off x="10042052" y="3689542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F963-4C1E-4644-9CD2-15073102E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77" y="4249847"/>
            <a:ext cx="912600" cy="15518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8C2BF0-3841-4B02-AD5E-D908FCDF4C15}"/>
              </a:ext>
            </a:extLst>
          </p:cNvPr>
          <p:cNvSpPr/>
          <p:nvPr/>
        </p:nvSpPr>
        <p:spPr>
          <a:xfrm rot="614236">
            <a:off x="1391909" y="3958290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37B1D-21B1-4593-B465-AAF23602F269}"/>
              </a:ext>
            </a:extLst>
          </p:cNvPr>
          <p:cNvSpPr/>
          <p:nvPr/>
        </p:nvSpPr>
        <p:spPr>
          <a:xfrm>
            <a:off x="491695" y="5356402"/>
            <a:ext cx="231185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3200" b="1" dirty="0">
                <a:ln w="11430"/>
                <a:solidFill>
                  <a:srgbClr val="ED6D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425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14;p8">
            <a:extLst>
              <a:ext uri="{FF2B5EF4-FFF2-40B4-BE49-F238E27FC236}">
                <a16:creationId xmlns:a16="http://schemas.microsoft.com/office/drawing/2014/main" id="{DE34F14E-9759-4275-8DA6-77ADE1125DD8}"/>
              </a:ext>
            </a:extLst>
          </p:cNvPr>
          <p:cNvGrpSpPr/>
          <p:nvPr/>
        </p:nvGrpSpPr>
        <p:grpSpPr>
          <a:xfrm>
            <a:off x="5696676" y="204391"/>
            <a:ext cx="6479741" cy="6515636"/>
            <a:chOff x="6884615" y="58434"/>
            <a:chExt cx="2901220" cy="3416879"/>
          </a:xfrm>
        </p:grpSpPr>
        <p:sp>
          <p:nvSpPr>
            <p:cNvPr id="13" name="Google Shape;415;p8">
              <a:extLst>
                <a:ext uri="{FF2B5EF4-FFF2-40B4-BE49-F238E27FC236}">
                  <a16:creationId xmlns:a16="http://schemas.microsoft.com/office/drawing/2014/main" id="{CAA009AA-4308-4CB7-8057-E61AD511D110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16;p8">
              <a:extLst>
                <a:ext uri="{FF2B5EF4-FFF2-40B4-BE49-F238E27FC236}">
                  <a16:creationId xmlns:a16="http://schemas.microsoft.com/office/drawing/2014/main" id="{BD117AE9-34F2-47C4-B602-A63CDAEED484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02" y="5048824"/>
            <a:ext cx="2381297" cy="238129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5" name="Text Box 115"/>
          <p:cNvSpPr txBox="1">
            <a:spLocks noChangeArrowheads="1"/>
          </p:cNvSpPr>
          <p:nvPr/>
        </p:nvSpPr>
        <p:spPr bwMode="auto">
          <a:xfrm rot="948053">
            <a:off x="6135956" y="2169547"/>
            <a:ext cx="531982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với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bản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thân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mình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  <a:endParaRPr lang="vi-VN" altLang="en-US" sz="5400" b="1" dirty="0">
              <a:solidFill>
                <a:srgbClr val="0D6662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321">
            <a:off x="719324" y="1195754"/>
            <a:ext cx="5658029" cy="4443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8415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414;p8">
            <a:extLst>
              <a:ext uri="{FF2B5EF4-FFF2-40B4-BE49-F238E27FC236}">
                <a16:creationId xmlns:a16="http://schemas.microsoft.com/office/drawing/2014/main" id="{F5A00B6D-9BD3-451D-A33D-642F02220634}"/>
              </a:ext>
            </a:extLst>
          </p:cNvPr>
          <p:cNvGrpSpPr/>
          <p:nvPr/>
        </p:nvGrpSpPr>
        <p:grpSpPr>
          <a:xfrm rot="19917089">
            <a:off x="-547252" y="-926576"/>
            <a:ext cx="9543051" cy="8707016"/>
            <a:chOff x="6884615" y="58434"/>
            <a:chExt cx="2901220" cy="3416879"/>
          </a:xfrm>
        </p:grpSpPr>
        <p:sp>
          <p:nvSpPr>
            <p:cNvPr id="15" name="Google Shape;415;p8">
              <a:extLst>
                <a:ext uri="{FF2B5EF4-FFF2-40B4-BE49-F238E27FC236}">
                  <a16:creationId xmlns:a16="http://schemas.microsoft.com/office/drawing/2014/main" id="{AADA8F81-36ED-42F1-AFE1-554CDEF16186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16;p8">
              <a:extLst>
                <a:ext uri="{FF2B5EF4-FFF2-40B4-BE49-F238E27FC236}">
                  <a16:creationId xmlns:a16="http://schemas.microsoft.com/office/drawing/2014/main" id="{56B3DF2A-EF72-49D4-8359-B40BED2C301F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4353BD-43D5-4CBD-BB52-CE7F22BFE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94" y="-427703"/>
            <a:ext cx="8656200" cy="7338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5" y="173554"/>
            <a:ext cx="726842" cy="55184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0" y="1574139"/>
            <a:ext cx="726842" cy="55184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3" y="4272819"/>
            <a:ext cx="726842" cy="5518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19" y="-157168"/>
            <a:ext cx="1629368" cy="1629368"/>
          </a:xfrm>
          <a:prstGeom prst="rect">
            <a:avLst/>
          </a:prstGeom>
        </p:spPr>
      </p:pic>
      <p:sp>
        <p:nvSpPr>
          <p:cNvPr id="27" name="Text Box 115"/>
          <p:cNvSpPr txBox="1">
            <a:spLocks noChangeArrowheads="1"/>
          </p:cNvSpPr>
          <p:nvPr/>
        </p:nvSpPr>
        <p:spPr bwMode="auto">
          <a:xfrm rot="21304170">
            <a:off x="6848602" y="1065229"/>
            <a:ext cx="51417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truyện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endParaRPr lang="en-US" altLang="en-US" sz="48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536446" y="-33813"/>
            <a:ext cx="53526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cổ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tích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thiếu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nhi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 Box 115"/>
          <p:cNvSpPr txBox="1">
            <a:spLocks noChangeArrowheads="1"/>
          </p:cNvSpPr>
          <p:nvPr/>
        </p:nvSpPr>
        <p:spPr bwMode="auto">
          <a:xfrm>
            <a:off x="1038485" y="1402705"/>
            <a:ext cx="5428751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err="1">
                <a:latin typeface="#9Slide03 AmpleSoft Bold" panose="02000000000000000000" pitchFamily="2" charset="0"/>
                <a:cs typeface="Times New Roman" pitchFamily="18" charset="0"/>
              </a:rPr>
              <a:t>anh</a:t>
            </a:r>
            <a:r>
              <a:rPr lang="en-US" altLang="en-US" sz="4400" b="1">
                <a:latin typeface="#9Slide03 AmpleSoft Bold" panose="02000000000000000000" pitchFamily="2" charset="0"/>
                <a:cs typeface="Times New Roman" pitchFamily="18" charset="0"/>
              </a:rPr>
              <a:t> hùng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lịch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sử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đấu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tranh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chống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ngoại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xâm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dân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tộc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ta.</a:t>
            </a:r>
          </a:p>
        </p:txBody>
      </p:sp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975972" y="4272819"/>
            <a:ext cx="710493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hoặc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tin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tức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đăng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trên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báo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chí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, ca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ngợi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tấm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gương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dũng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2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2" y="188689"/>
            <a:ext cx="5347009" cy="426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21" y="534482"/>
            <a:ext cx="4996088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115"/>
          <p:cNvSpPr txBox="1">
            <a:spLocks noChangeArrowheads="1"/>
          </p:cNvSpPr>
          <p:nvPr/>
        </p:nvSpPr>
        <p:spPr bwMode="auto">
          <a:xfrm>
            <a:off x="467195" y="4539028"/>
            <a:ext cx="57453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Bóp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nát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quả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cam</a:t>
            </a:r>
            <a:endParaRPr lang="vi-VN" altLang="en-US" sz="54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6096000" y="4539028"/>
            <a:ext cx="57453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Thắng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biển</a:t>
            </a:r>
            <a:endParaRPr lang="vi-VN" altLang="en-US" sz="54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6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7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715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33" y="776865"/>
            <a:ext cx="5629144" cy="342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" y="787085"/>
            <a:ext cx="4985563" cy="341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15"/>
          <p:cNvSpPr txBox="1">
            <a:spLocks noChangeArrowheads="1"/>
          </p:cNvSpPr>
          <p:nvPr/>
        </p:nvSpPr>
        <p:spPr bwMode="auto">
          <a:xfrm>
            <a:off x="78956" y="4711323"/>
            <a:ext cx="57453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chính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trực</a:t>
            </a:r>
            <a:endParaRPr lang="vi-VN" altLang="en-US" sz="44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6" name="组合 88"/>
          <p:cNvGrpSpPr/>
          <p:nvPr/>
        </p:nvGrpSpPr>
        <p:grpSpPr>
          <a:xfrm>
            <a:off x="-229072" y="5096044"/>
            <a:ext cx="12678310" cy="1942215"/>
            <a:chOff x="-178084" y="5403982"/>
            <a:chExt cx="12678310" cy="1942215"/>
          </a:xfrm>
        </p:grpSpPr>
        <p:pic>
          <p:nvPicPr>
            <p:cNvPr id="7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6247598" y="4434323"/>
            <a:ext cx="57453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Nỗi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dằn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vặt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4000" b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  <a:p>
            <a:pPr algn="ctr"/>
            <a:r>
              <a:rPr lang="en-US" altLang="en-US" sz="4000" b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An-đrây-ca</a:t>
            </a:r>
            <a:endParaRPr lang="vi-VN" altLang="en-US" sz="40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086" y="420915"/>
            <a:ext cx="6270171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7055826" y="1543597"/>
            <a:ext cx="4983782" cy="28397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15"/>
          <p:cNvSpPr txBox="1">
            <a:spLocks noChangeArrowheads="1"/>
          </p:cNvSpPr>
          <p:nvPr/>
        </p:nvSpPr>
        <p:spPr bwMode="auto">
          <a:xfrm>
            <a:off x="6887803" y="1670794"/>
            <a:ext cx="531982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thật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lịch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sử</a:t>
            </a:r>
            <a:endParaRPr lang="vi-VN" altLang="en-US" sz="5400" b="1" dirty="0">
              <a:solidFill>
                <a:srgbClr val="0D6662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Thực</a:t>
            </a:r>
            <a:r>
              <a:rPr kumimoji="0" lang="en-US" altLang="zh-CN" sz="1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hành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93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59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417;p8"/>
          <p:cNvGrpSpPr/>
          <p:nvPr/>
        </p:nvGrpSpPr>
        <p:grpSpPr>
          <a:xfrm>
            <a:off x="166841" y="-151020"/>
            <a:ext cx="10339232" cy="7555216"/>
            <a:chOff x="4735686" y="1565954"/>
            <a:chExt cx="6435984" cy="4395242"/>
          </a:xfrm>
        </p:grpSpPr>
        <p:grpSp>
          <p:nvGrpSpPr>
            <p:cNvPr id="30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32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414;p8"/>
          <p:cNvGrpSpPr/>
          <p:nvPr/>
        </p:nvGrpSpPr>
        <p:grpSpPr>
          <a:xfrm rot="21247122">
            <a:off x="5180736" y="326716"/>
            <a:ext cx="6650729" cy="6712135"/>
            <a:chOff x="6884615" y="58434"/>
            <a:chExt cx="2901220" cy="3416879"/>
          </a:xfrm>
        </p:grpSpPr>
        <p:sp>
          <p:nvSpPr>
            <p:cNvPr id="82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 Box 115"/>
          <p:cNvSpPr txBox="1">
            <a:spLocks noChangeArrowheads="1"/>
          </p:cNvSpPr>
          <p:nvPr/>
        </p:nvSpPr>
        <p:spPr bwMode="auto">
          <a:xfrm>
            <a:off x="1976006" y="886366"/>
            <a:ext cx="3078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85" name="Text Box 115"/>
          <p:cNvSpPr txBox="1">
            <a:spLocks noChangeArrowheads="1"/>
          </p:cNvSpPr>
          <p:nvPr/>
        </p:nvSpPr>
        <p:spPr bwMode="auto">
          <a:xfrm rot="450087">
            <a:off x="6558558" y="1360353"/>
            <a:ext cx="49529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Giới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thiệu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86" name="Text Box 115"/>
          <p:cNvSpPr txBox="1">
            <a:spLocks noChangeArrowheads="1"/>
          </p:cNvSpPr>
          <p:nvPr/>
        </p:nvSpPr>
        <p:spPr bwMode="auto">
          <a:xfrm rot="492665">
            <a:off x="6379063" y="2210699"/>
            <a:ext cx="42540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Nêu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tên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nêu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tên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vật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en-US" altLang="en-US" b="1" dirty="0">
              <a:solidFill>
                <a:srgbClr val="C000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7" name="Text Box 115"/>
          <p:cNvSpPr txBox="1">
            <a:spLocks noChangeArrowheads="1"/>
          </p:cNvSpPr>
          <p:nvPr/>
        </p:nvSpPr>
        <p:spPr bwMode="auto">
          <a:xfrm rot="558883">
            <a:off x="6201259" y="3476432"/>
            <a:ext cx="39383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diễn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biến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8" name="Text Box 115"/>
          <p:cNvSpPr txBox="1">
            <a:spLocks noChangeArrowheads="1"/>
          </p:cNvSpPr>
          <p:nvPr/>
        </p:nvSpPr>
        <p:spPr bwMode="auto">
          <a:xfrm>
            <a:off x="1842759" y="2850384"/>
            <a:ext cx="319655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có thể kể một câu chuyện cụ thể về nói về lòng dũng cảm mà em được nghe hoặc được đọc</a:t>
            </a:r>
            <a:r>
              <a:rPr lang="en-US" alt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83" y="4438986"/>
            <a:ext cx="3383702" cy="3383702"/>
          </a:xfrm>
          <a:prstGeom prst="rect">
            <a:avLst/>
          </a:prstGeom>
        </p:spPr>
      </p:pic>
      <p:sp>
        <p:nvSpPr>
          <p:cNvPr id="23" name="弧形 6"/>
          <p:cNvSpPr/>
          <p:nvPr/>
        </p:nvSpPr>
        <p:spPr>
          <a:xfrm rot="21379291">
            <a:off x="1869715" y="5976294"/>
            <a:ext cx="7731076" cy="625339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  <a:gd name="connsiteX0" fmla="*/ 0 w 5543109"/>
              <a:gd name="connsiteY0" fmla="*/ 640693 h 1308100"/>
              <a:gd name="connsiteX1" fmla="*/ 2721057 w 5543109"/>
              <a:gd name="connsiteY1" fmla="*/ 495300 h 1308100"/>
              <a:gd name="connsiteX2" fmla="*/ 5543109 w 5543109"/>
              <a:gd name="connsiteY2" fmla="*/ 656540 h 1308100"/>
              <a:gd name="connsiteX3" fmla="*/ 2643361 w 5543109"/>
              <a:gd name="connsiteY3" fmla="*/ 1308100 h 1308100"/>
              <a:gd name="connsiteX4" fmla="*/ 0 w 5543109"/>
              <a:gd name="connsiteY4" fmla="*/ 640693 h 1308100"/>
              <a:gd name="connsiteX0" fmla="*/ 0 w 5543109"/>
              <a:gd name="connsiteY0" fmla="*/ 640693 h 1308100"/>
              <a:gd name="connsiteX1" fmla="*/ 2746457 w 5543109"/>
              <a:gd name="connsiteY1" fmla="*/ 0 h 1308100"/>
              <a:gd name="connsiteX2" fmla="*/ 5543109 w 5543109"/>
              <a:gd name="connsiteY2" fmla="*/ 656540 h 1308100"/>
              <a:gd name="connsiteX0" fmla="*/ 0 w 5543109"/>
              <a:gd name="connsiteY0" fmla="*/ 145394 h 812801"/>
              <a:gd name="connsiteX1" fmla="*/ 2721057 w 5543109"/>
              <a:gd name="connsiteY1" fmla="*/ 1 h 812801"/>
              <a:gd name="connsiteX2" fmla="*/ 5543109 w 5543109"/>
              <a:gd name="connsiteY2" fmla="*/ 161241 h 812801"/>
              <a:gd name="connsiteX3" fmla="*/ 2643361 w 5543109"/>
              <a:gd name="connsiteY3" fmla="*/ 812801 h 812801"/>
              <a:gd name="connsiteX4" fmla="*/ 0 w 5543109"/>
              <a:gd name="connsiteY4" fmla="*/ 145394 h 812801"/>
              <a:gd name="connsiteX0" fmla="*/ 0 w 5543109"/>
              <a:gd name="connsiteY0" fmla="*/ 145394 h 812801"/>
              <a:gd name="connsiteX1" fmla="*/ 2771857 w 5543109"/>
              <a:gd name="connsiteY1" fmla="*/ 254001 h 812801"/>
              <a:gd name="connsiteX2" fmla="*/ 5543109 w 5543109"/>
              <a:gd name="connsiteY2" fmla="*/ 161241 h 81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812801" stroke="0" extrusionOk="0">
                <a:moveTo>
                  <a:pt x="0" y="145394"/>
                </a:moveTo>
                <a:cubicBezTo>
                  <a:pt x="635418" y="53957"/>
                  <a:pt x="1646143" y="-49"/>
                  <a:pt x="2721057" y="1"/>
                </a:cubicBezTo>
                <a:cubicBezTo>
                  <a:pt x="3859524" y="54"/>
                  <a:pt x="4920858" y="60694"/>
                  <a:pt x="5543109" y="161241"/>
                </a:cubicBezTo>
                <a:lnTo>
                  <a:pt x="2643361" y="812801"/>
                </a:lnTo>
                <a:lnTo>
                  <a:pt x="0" y="145394"/>
                </a:lnTo>
                <a:close/>
              </a:path>
              <a:path w="5543109" h="812801" fill="none">
                <a:moveTo>
                  <a:pt x="0" y="145394"/>
                </a:moveTo>
                <a:cubicBezTo>
                  <a:pt x="635418" y="53957"/>
                  <a:pt x="1696943" y="253951"/>
                  <a:pt x="2771857" y="254001"/>
                </a:cubicBezTo>
                <a:cubicBezTo>
                  <a:pt x="3910324" y="254054"/>
                  <a:pt x="4920858" y="60694"/>
                  <a:pt x="5543109" y="161241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21379291">
            <a:off x="2141866" y="5943749"/>
            <a:ext cx="7731076" cy="810986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1054100" stroke="0" extrusionOk="0">
                <a:moveTo>
                  <a:pt x="0" y="386693"/>
                </a:moveTo>
                <a:cubicBezTo>
                  <a:pt x="635418" y="295256"/>
                  <a:pt x="1646143" y="241250"/>
                  <a:pt x="2721057" y="241300"/>
                </a:cubicBezTo>
                <a:cubicBezTo>
                  <a:pt x="3859524" y="241353"/>
                  <a:pt x="4920858" y="301993"/>
                  <a:pt x="5543109" y="402540"/>
                </a:cubicBezTo>
                <a:lnTo>
                  <a:pt x="2643361" y="1054100"/>
                </a:lnTo>
                <a:lnTo>
                  <a:pt x="0" y="386693"/>
                </a:lnTo>
                <a:close/>
              </a:path>
              <a:path w="5543109" h="1054100" fill="none">
                <a:moveTo>
                  <a:pt x="0" y="386693"/>
                </a:moveTo>
                <a:cubicBezTo>
                  <a:pt x="635418" y="295256"/>
                  <a:pt x="1684243" y="-50"/>
                  <a:pt x="2759157" y="0"/>
                </a:cubicBezTo>
                <a:cubicBezTo>
                  <a:pt x="3897624" y="53"/>
                  <a:pt x="4920858" y="301993"/>
                  <a:pt x="5543109" y="402540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Text Box 115"/>
          <p:cNvSpPr txBox="1">
            <a:spLocks noChangeArrowheads="1"/>
          </p:cNvSpPr>
          <p:nvPr/>
        </p:nvSpPr>
        <p:spPr bwMode="auto">
          <a:xfrm rot="535699">
            <a:off x="5917411" y="4828477"/>
            <a:ext cx="4311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thúc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90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2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0628D1-C6F1-4A30-9100-D00CC89E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08486" y="2389045"/>
            <a:ext cx="5221395" cy="1328023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KỂ TRONG NHÓM</a:t>
            </a:r>
            <a:endParaRPr lang="en-US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5">
            <a:extLst>
              <a:ext uri="{FF2B5EF4-FFF2-40B4-BE49-F238E27FC236}">
                <a16:creationId xmlns:a16="http://schemas.microsoft.com/office/drawing/2014/main" id="{05893CAD-4FC4-4619-9731-F91E6630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832339" y="202913"/>
            <a:ext cx="8140610" cy="481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16" y="1134182"/>
            <a:ext cx="850614" cy="656863"/>
          </a:xfrm>
          <a:prstGeom prst="rect">
            <a:avLst/>
          </a:prstGeom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452938" y="1683292"/>
            <a:ext cx="65532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nl-NL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Nhận xét bạn kể chuyện về nội dung, cách kể, cách dùng từ .            - Bình chọn bạn kể hay nhất.</a:t>
            </a: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7609" y="433756"/>
            <a:ext cx="49071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Ai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nhanh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hơn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4800" b="1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58">
            <a:off x="1247747" y="4045908"/>
            <a:ext cx="1649363" cy="2698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best students png transparent - Clipart World">
            <a:extLst>
              <a:ext uri="{FF2B5EF4-FFF2-40B4-BE49-F238E27FC236}">
                <a16:creationId xmlns:a16="http://schemas.microsoft.com/office/drawing/2014/main" id="{788F5409-3501-4191-BC27-3A0E9C0C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34" y="2930819"/>
            <a:ext cx="3904149" cy="39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id="{C2432070-EC90-410E-B845-3E79BF158EB9}"/>
              </a:ext>
            </a:extLst>
          </p:cNvPr>
          <p:cNvGrpSpPr/>
          <p:nvPr/>
        </p:nvGrpSpPr>
        <p:grpSpPr>
          <a:xfrm>
            <a:off x="2357585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0" y="0"/>
            <a:ext cx="11271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CHÀO </a:t>
            </a:r>
            <a:endParaRPr lang="vi-VN" altLang="zh-CN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TẠM BIỆT</a:t>
            </a:r>
            <a:endParaRPr lang="zh-CN" altLang="en-US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Khởi</a:t>
            </a:r>
            <a:r>
              <a:rPr kumimoji="0" lang="en-US" altLang="zh-CN" sz="1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động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081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82" y="2934260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09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14;p8">
            <a:extLst>
              <a:ext uri="{FF2B5EF4-FFF2-40B4-BE49-F238E27FC236}">
                <a16:creationId xmlns:a16="http://schemas.microsoft.com/office/drawing/2014/main" id="{F10108B9-2B7D-480C-A2C9-72A77CBD9865}"/>
              </a:ext>
            </a:extLst>
          </p:cNvPr>
          <p:cNvGrpSpPr/>
          <p:nvPr/>
        </p:nvGrpSpPr>
        <p:grpSpPr>
          <a:xfrm rot="21154131">
            <a:off x="4986487" y="0"/>
            <a:ext cx="6741159" cy="6529037"/>
            <a:chOff x="6884615" y="58434"/>
            <a:chExt cx="2901220" cy="3416879"/>
          </a:xfrm>
        </p:grpSpPr>
        <p:sp>
          <p:nvSpPr>
            <p:cNvPr id="11" name="Google Shape;415;p8">
              <a:extLst>
                <a:ext uri="{FF2B5EF4-FFF2-40B4-BE49-F238E27FC236}">
                  <a16:creationId xmlns:a16="http://schemas.microsoft.com/office/drawing/2014/main" id="{3951F32A-6A0D-47E4-B7F6-01B60A99572B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16;p8">
              <a:extLst>
                <a:ext uri="{FF2B5EF4-FFF2-40B4-BE49-F238E27FC236}">
                  <a16:creationId xmlns:a16="http://schemas.microsoft.com/office/drawing/2014/main" id="{FA5D1EBB-4F07-457A-AFF0-C2AF734F92EA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Text Box 115"/>
          <p:cNvSpPr txBox="1">
            <a:spLocks noChangeArrowheads="1"/>
          </p:cNvSpPr>
          <p:nvPr/>
        </p:nvSpPr>
        <p:spPr bwMode="auto">
          <a:xfrm rot="594725">
            <a:off x="5609862" y="1389257"/>
            <a:ext cx="536245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toàn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bộ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bé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không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chết</a:t>
            </a:r>
            <a:endParaRPr lang="en-US" altLang="en-US" sz="6000" b="1" i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4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3" y="613813"/>
            <a:ext cx="5005574" cy="5171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7579" y="0"/>
            <a:ext cx="2360748" cy="14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5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600" b="1" dirty="0" err="1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KHám</a:t>
            </a:r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 </a:t>
            </a:r>
            <a:r>
              <a:rPr lang="en-US" altLang="zh-CN" sz="16600" b="1" dirty="0" err="1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Phá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760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125251" y="1354346"/>
            <a:ext cx="7327842" cy="35808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372">
            <a:off x="309478" y="4345524"/>
            <a:ext cx="1243287" cy="279343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4447" y="2181834"/>
            <a:ext cx="7029450" cy="24765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Đề</a:t>
            </a:r>
            <a:r>
              <a:rPr lang="en-US" altLang="en-US" sz="4400" b="1" dirty="0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: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nói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mà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được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được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đọc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pPr algn="just">
              <a:buFontTx/>
              <a:buNone/>
            </a:pPr>
            <a:endParaRPr lang="en-US" altLang="en-US" sz="4400" b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9" name="Picture 2" descr="best students png transparent - Clipart 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93" y="2049209"/>
            <a:ext cx="4738907" cy="480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A6F557-9531-4298-BE37-718D32D40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1" y="-171799"/>
            <a:ext cx="10985156" cy="7722973"/>
          </a:xfrm>
          <a:prstGeom prst="rect">
            <a:avLst/>
          </a:prstGeom>
        </p:spPr>
      </p:pic>
      <p:sp>
        <p:nvSpPr>
          <p:cNvPr id="16" name="矩形 37"/>
          <p:cNvSpPr/>
          <p:nvPr/>
        </p:nvSpPr>
        <p:spPr>
          <a:xfrm rot="21364970" flipH="1">
            <a:off x="2247924" y="1146170"/>
            <a:ext cx="6852692" cy="2819396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zh-CN" altLang="en-US" sz="60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#9Slide03 AmpleSoft Bold" panose="02000000000000000000" pitchFamily="2" charset="0"/>
            </a:endParaRPr>
          </a:p>
        </p:txBody>
      </p:sp>
      <p:grpSp>
        <p:nvGrpSpPr>
          <p:cNvPr id="7" name="组合 20">
            <a:extLst>
              <a:ext uri="{FF2B5EF4-FFF2-40B4-BE49-F238E27FC236}">
                <a16:creationId xmlns:a16="http://schemas.microsoft.com/office/drawing/2014/main" id="{767D451F-071F-4D5E-98A5-9877A2E53E7C}"/>
              </a:ext>
            </a:extLst>
          </p:cNvPr>
          <p:cNvGrpSpPr/>
          <p:nvPr/>
        </p:nvGrpSpPr>
        <p:grpSpPr>
          <a:xfrm flipH="1">
            <a:off x="7178000" y="267918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任意多边形 21">
              <a:extLst>
                <a:ext uri="{FF2B5EF4-FFF2-40B4-BE49-F238E27FC236}">
                  <a16:creationId xmlns:a16="http://schemas.microsoft.com/office/drawing/2014/main" id="{50C70FC1-CFD9-42BB-BD91-4DD45F9ACC7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22">
              <a:extLst>
                <a:ext uri="{FF2B5EF4-FFF2-40B4-BE49-F238E27FC236}">
                  <a16:creationId xmlns:a16="http://schemas.microsoft.com/office/drawing/2014/main" id="{07EB0159-DD94-426C-A554-A678CD2618B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0">
            <a:extLst>
              <a:ext uri="{FF2B5EF4-FFF2-40B4-BE49-F238E27FC236}">
                <a16:creationId xmlns:a16="http://schemas.microsoft.com/office/drawing/2014/main" id="{4F62696D-3D26-4C0A-A53C-C38EA7270185}"/>
              </a:ext>
            </a:extLst>
          </p:cNvPr>
          <p:cNvGrpSpPr/>
          <p:nvPr/>
        </p:nvGrpSpPr>
        <p:grpSpPr>
          <a:xfrm flipH="1">
            <a:off x="1704555" y="29916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id="{8A5F002A-47E0-4EB5-8982-528C4DC8B11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id="{96989C4E-43A0-43F0-831B-363AD94D30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 Box 115">
            <a:extLst>
              <a:ext uri="{FF2B5EF4-FFF2-40B4-BE49-F238E27FC236}">
                <a16:creationId xmlns:a16="http://schemas.microsoft.com/office/drawing/2014/main" id="{9E256799-1F16-4F56-84CC-17054C03663F}"/>
              </a:ext>
            </a:extLst>
          </p:cNvPr>
          <p:cNvSpPr txBox="1">
            <a:spLocks noChangeArrowheads="1"/>
          </p:cNvSpPr>
          <p:nvPr/>
        </p:nvSpPr>
        <p:spPr bwMode="auto">
          <a:xfrm rot="21278772">
            <a:off x="2419426" y="969291"/>
            <a:ext cx="59848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hãy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nêu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nội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dung,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biểu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hiện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7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063" l="6875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24" y="741498"/>
            <a:ext cx="4279126" cy="3582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4" b="95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64" y="2791574"/>
            <a:ext cx="3548718" cy="3548718"/>
          </a:xfrm>
          <a:prstGeom prst="rect">
            <a:avLst/>
          </a:prstGeom>
        </p:spPr>
      </p:pic>
      <p:grpSp>
        <p:nvGrpSpPr>
          <p:cNvPr id="16" name="Google Shape;414;p8">
            <a:extLst>
              <a:ext uri="{FF2B5EF4-FFF2-40B4-BE49-F238E27FC236}">
                <a16:creationId xmlns:a16="http://schemas.microsoft.com/office/drawing/2014/main" id="{F10108B9-2B7D-480C-A2C9-72A77CBD9865}"/>
              </a:ext>
            </a:extLst>
          </p:cNvPr>
          <p:cNvGrpSpPr/>
          <p:nvPr/>
        </p:nvGrpSpPr>
        <p:grpSpPr>
          <a:xfrm>
            <a:off x="190017" y="150419"/>
            <a:ext cx="7786174" cy="6515636"/>
            <a:chOff x="6884615" y="58434"/>
            <a:chExt cx="2901220" cy="3416879"/>
          </a:xfrm>
        </p:grpSpPr>
        <p:sp>
          <p:nvSpPr>
            <p:cNvPr id="17" name="Google Shape;415;p8">
              <a:extLst>
                <a:ext uri="{FF2B5EF4-FFF2-40B4-BE49-F238E27FC236}">
                  <a16:creationId xmlns:a16="http://schemas.microsoft.com/office/drawing/2014/main" id="{3951F32A-6A0D-47E4-B7F6-01B60A99572B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16;p8">
              <a:extLst>
                <a:ext uri="{FF2B5EF4-FFF2-40B4-BE49-F238E27FC236}">
                  <a16:creationId xmlns:a16="http://schemas.microsoft.com/office/drawing/2014/main" id="{FA5D1EBB-4F07-457A-AFF0-C2AF734F92EA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任意多边形 2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4752975" y="455758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9DDE0"/>
                </a:solidFill>
              </a:rPr>
              <a:t>https://www.ypppt.com/</a:t>
            </a:r>
            <a:endParaRPr lang="zh-CN" altLang="en-US" dirty="0">
              <a:solidFill>
                <a:srgbClr val="99DDE0"/>
              </a:solidFill>
            </a:endParaRPr>
          </a:p>
        </p:txBody>
      </p:sp>
      <p:pic>
        <p:nvPicPr>
          <p:cNvPr id="3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sp>
        <p:nvSpPr>
          <p:cNvPr id="34" name="Text Box 115"/>
          <p:cNvSpPr txBox="1">
            <a:spLocks noChangeArrowheads="1"/>
          </p:cNvSpPr>
          <p:nvPr/>
        </p:nvSpPr>
        <p:spPr bwMode="auto">
          <a:xfrm>
            <a:off x="649281" y="2468140"/>
            <a:ext cx="75092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chiến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endParaRPr lang="en-US" altLang="en-US" sz="6600" b="1" dirty="0">
              <a:solidFill>
                <a:srgbClr val="C7414B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6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14;p8">
            <a:extLst>
              <a:ext uri="{FF2B5EF4-FFF2-40B4-BE49-F238E27FC236}">
                <a16:creationId xmlns:a16="http://schemas.microsoft.com/office/drawing/2014/main" id="{931CC381-5D05-4ADB-A687-4F67595F5860}"/>
              </a:ext>
            </a:extLst>
          </p:cNvPr>
          <p:cNvGrpSpPr/>
          <p:nvPr/>
        </p:nvGrpSpPr>
        <p:grpSpPr>
          <a:xfrm>
            <a:off x="1365413" y="-49362"/>
            <a:ext cx="5957676" cy="6515636"/>
            <a:chOff x="6884615" y="58434"/>
            <a:chExt cx="2901220" cy="3416879"/>
          </a:xfrm>
        </p:grpSpPr>
        <p:sp>
          <p:nvSpPr>
            <p:cNvPr id="11" name="Google Shape;415;p8">
              <a:extLst>
                <a:ext uri="{FF2B5EF4-FFF2-40B4-BE49-F238E27FC236}">
                  <a16:creationId xmlns:a16="http://schemas.microsoft.com/office/drawing/2014/main" id="{2EF1169E-9CB6-4BA5-ADEC-F56377410E2D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16;p8">
              <a:extLst>
                <a:ext uri="{FF2B5EF4-FFF2-40B4-BE49-F238E27FC236}">
                  <a16:creationId xmlns:a16="http://schemas.microsoft.com/office/drawing/2014/main" id="{BCB28ABA-EF72-4BE1-807B-B9BDEE528EBC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17" y="6074549"/>
            <a:ext cx="1082977" cy="7834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16" y="3947367"/>
            <a:ext cx="3229897" cy="3229897"/>
          </a:xfrm>
          <a:prstGeom prst="rect">
            <a:avLst/>
          </a:prstGeom>
        </p:spPr>
      </p:pic>
      <p:sp>
        <p:nvSpPr>
          <p:cNvPr id="23" name="Text Box 115"/>
          <p:cNvSpPr txBox="1">
            <a:spLocks noChangeArrowheads="1"/>
          </p:cNvSpPr>
          <p:nvPr/>
        </p:nvSpPr>
        <p:spPr bwMode="auto">
          <a:xfrm>
            <a:off x="1365413" y="2289453"/>
            <a:ext cx="59848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chống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thiên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tai</a:t>
            </a:r>
          </a:p>
        </p:txBody>
      </p:sp>
      <p:grpSp>
        <p:nvGrpSpPr>
          <p:cNvPr id="13" name="组合 20">
            <a:extLst>
              <a:ext uri="{FF2B5EF4-FFF2-40B4-BE49-F238E27FC236}">
                <a16:creationId xmlns:a16="http://schemas.microsoft.com/office/drawing/2014/main" id="{7CD52290-CF60-46E1-A317-4B8631720CFC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id="{FD285475-C662-4FE5-A42E-2E817AB46BE7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22">
              <a:extLst>
                <a:ext uri="{FF2B5EF4-FFF2-40B4-BE49-F238E27FC236}">
                  <a16:creationId xmlns:a16="http://schemas.microsoft.com/office/drawing/2014/main" id="{16939AC1-B3C6-46B5-96E6-F46D0E6D082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A3519BB3-732F-4A49-BF33-24A93378A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32CDAFFF-8BF0-4AC1-BDA7-F88F30535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63" b="97969" l="50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94" y="301875"/>
            <a:ext cx="6096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3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14;p8">
            <a:extLst>
              <a:ext uri="{FF2B5EF4-FFF2-40B4-BE49-F238E27FC236}">
                <a16:creationId xmlns:a16="http://schemas.microsoft.com/office/drawing/2014/main" id="{EA078F2B-F14B-40DD-8A38-FA7BAEB4487F}"/>
              </a:ext>
            </a:extLst>
          </p:cNvPr>
          <p:cNvGrpSpPr/>
          <p:nvPr/>
        </p:nvGrpSpPr>
        <p:grpSpPr>
          <a:xfrm>
            <a:off x="1582916" y="-401662"/>
            <a:ext cx="9046340" cy="6515636"/>
            <a:chOff x="6884615" y="58434"/>
            <a:chExt cx="2901220" cy="3416879"/>
          </a:xfrm>
        </p:grpSpPr>
        <p:sp>
          <p:nvSpPr>
            <p:cNvPr id="18" name="Google Shape;415;p8">
              <a:extLst>
                <a:ext uri="{FF2B5EF4-FFF2-40B4-BE49-F238E27FC236}">
                  <a16:creationId xmlns:a16="http://schemas.microsoft.com/office/drawing/2014/main" id="{A18C9DC3-BB4F-4111-B543-E570A28E6074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16;p8">
              <a:extLst>
                <a:ext uri="{FF2B5EF4-FFF2-40B4-BE49-F238E27FC236}">
                  <a16:creationId xmlns:a16="http://schemas.microsoft.com/office/drawing/2014/main" id="{43ADE7EF-73E0-44CE-8F96-0D4A40BAE511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2658426" y="1899953"/>
            <a:ext cx="71089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vì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lẽ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phải</a:t>
            </a:r>
            <a:endParaRPr lang="vi-VN" altLang="en-US" sz="5400" b="1" dirty="0">
              <a:solidFill>
                <a:srgbClr val="C0000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10" name="组合 20">
            <a:extLst>
              <a:ext uri="{FF2B5EF4-FFF2-40B4-BE49-F238E27FC236}">
                <a16:creationId xmlns:a16="http://schemas.microsoft.com/office/drawing/2014/main" id="{E0CEEB15-D40C-4E2D-B8B6-97F95D9F5D63}"/>
              </a:ext>
            </a:extLst>
          </p:cNvPr>
          <p:cNvGrpSpPr/>
          <p:nvPr/>
        </p:nvGrpSpPr>
        <p:grpSpPr>
          <a:xfrm flipH="1">
            <a:off x="1562744" y="236139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id="{67DE678E-7C2A-44AA-B2A4-114AFF6DF01D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id="{2627AE37-AE57-4ABC-8B4E-D12C4941C4A1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20">
            <a:extLst>
              <a:ext uri="{FF2B5EF4-FFF2-40B4-BE49-F238E27FC236}">
                <a16:creationId xmlns:a16="http://schemas.microsoft.com/office/drawing/2014/main" id="{D9A98E9E-0ACD-4922-9D1A-31BAEAC371A9}"/>
              </a:ext>
            </a:extLst>
          </p:cNvPr>
          <p:cNvGrpSpPr/>
          <p:nvPr/>
        </p:nvGrpSpPr>
        <p:grpSpPr>
          <a:xfrm flipH="1">
            <a:off x="8862439" y="21019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id="{8AFF9CAB-D9EA-45B2-A582-DB3434D5AB7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id="{07CEA240-CD47-450E-8D71-8720F2754BF4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0">
            <a:extLst>
              <a:ext uri="{FF2B5EF4-FFF2-40B4-BE49-F238E27FC236}">
                <a16:creationId xmlns:a16="http://schemas.microsoft.com/office/drawing/2014/main" id="{A21B774F-8E83-42B7-9533-2B38DFE65952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1">
              <a:extLst>
                <a:ext uri="{FF2B5EF4-FFF2-40B4-BE49-F238E27FC236}">
                  <a16:creationId xmlns:a16="http://schemas.microsoft.com/office/drawing/2014/main" id="{0F912314-CD37-4876-804D-D2410CF1FE0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2">
              <a:extLst>
                <a:ext uri="{FF2B5EF4-FFF2-40B4-BE49-F238E27FC236}">
                  <a16:creationId xmlns:a16="http://schemas.microsoft.com/office/drawing/2014/main" id="{69740A97-8A29-4DB1-8375-52DEE2269B1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3">
            <a:extLst>
              <a:ext uri="{FF2B5EF4-FFF2-40B4-BE49-F238E27FC236}">
                <a16:creationId xmlns:a16="http://schemas.microsoft.com/office/drawing/2014/main" id="{83AA5523-6420-46F7-A713-2D1233CCD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7282E759-9DF4-468F-B51C-5F547F588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1" y="3398802"/>
            <a:ext cx="3558612" cy="3558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6889" l="4889" r="100000">
                        <a14:foregroundMark x1="78222" y1="32889" x2="80889" y2="6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45" y="3436378"/>
            <a:ext cx="3521036" cy="3521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100000" l="10000" r="90000">
                        <a14:foregroundMark x1="69833" y1="40750" x2="68833" y2="73250"/>
                        <a14:foregroundMark x1="67833" y1="45250" x2="65500" y2="63750"/>
                        <a14:foregroundMark x1="72333" y1="40500" x2="72333" y2="69750"/>
                        <a14:foregroundMark x1="28333" y1="31250" x2="28167" y2="6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02" y="3680466"/>
            <a:ext cx="4564743" cy="30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620093901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419</Words>
  <Application>Microsoft Office PowerPoint</Application>
  <PresentationFormat>Widescreen</PresentationFormat>
  <Paragraphs>62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#9Slide03 Bebas Neue Bold</vt:lpstr>
      <vt:lpstr>Calibri Light</vt:lpstr>
      <vt:lpstr>Arial</vt:lpstr>
      <vt:lpstr>Calibri</vt:lpstr>
      <vt:lpstr>#9Slide03 AmpleSoft Bold</vt:lpstr>
      <vt:lpstr>#9Slide04 HLT Aquus</vt:lpstr>
      <vt:lpstr>Times New Roman</vt:lpstr>
      <vt:lpstr>微软雅黑</vt:lpstr>
      <vt:lpstr>#9Slide03 Arima Madurai ExtraBo</vt:lpstr>
      <vt:lpstr>SVN-Newton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CHUYEN DA NGHE DA DOC</dc:title>
  <dc:subject>MNT</dc:subject>
  <dc:creator>MNT</dc:creator>
  <cp:keywords>Măng Non Teams</cp:keywords>
  <dc:description>Kể chuyện 4</dc:description>
  <cp:lastModifiedBy>Nguyễn Thị Diệu Hiền_GV</cp:lastModifiedBy>
  <cp:revision>116</cp:revision>
  <dcterms:created xsi:type="dcterms:W3CDTF">2020-07-14T08:29:02Z</dcterms:created>
  <dcterms:modified xsi:type="dcterms:W3CDTF">2022-02-26T05:01:49Z</dcterms:modified>
</cp:coreProperties>
</file>