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19"/>
  </p:notesMasterIdLst>
  <p:sldIdLst>
    <p:sldId id="256" r:id="rId3"/>
    <p:sldId id="257" r:id="rId4"/>
    <p:sldId id="307" r:id="rId5"/>
    <p:sldId id="260" r:id="rId6"/>
    <p:sldId id="308" r:id="rId7"/>
    <p:sldId id="261" r:id="rId8"/>
    <p:sldId id="258" r:id="rId9"/>
    <p:sldId id="310" r:id="rId10"/>
    <p:sldId id="311" r:id="rId11"/>
    <p:sldId id="265" r:id="rId12"/>
    <p:sldId id="273" r:id="rId13"/>
    <p:sldId id="309" r:id="rId14"/>
    <p:sldId id="270" r:id="rId15"/>
    <p:sldId id="314" r:id="rId16"/>
    <p:sldId id="272" r:id="rId17"/>
    <p:sldId id="312" r:id="rId18"/>
  </p:sldIdLst>
  <p:sldSz cx="9144000" cy="5143500" type="screen16x9"/>
  <p:notesSz cx="6858000" cy="9144000"/>
  <p:embeddedFontLst>
    <p:embeddedFont>
      <p:font typeface="#9Slide03 Arima Madurai Black" panose="00000A00000000000000" pitchFamily="2" charset="0"/>
      <p:bold r:id="rId20"/>
    </p:embeddedFont>
    <p:embeddedFont>
      <p:font typeface="#9Slide05 SVNKitten" pitchFamily="2" charset="0"/>
      <p:regular r:id="rId21"/>
    </p:embeddedFont>
    <p:embeddedFont>
      <p:font typeface="#9Slide07 HoneyCream" pitchFamily="2" charset="0"/>
      <p:regular r:id="rId22"/>
    </p:embeddedFont>
    <p:embeddedFont>
      <p:font typeface="Bebas Neue" panose="020B0606020202050201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Fira Sans Extra Condensed Medium" panose="020B0604020202020204" charset="0"/>
      <p:regular r:id="rId30"/>
      <p:bold r:id="rId31"/>
      <p:italic r:id="rId32"/>
      <p:boldItalic r:id="rId33"/>
    </p:embeddedFont>
    <p:embeddedFont>
      <p:font typeface="IM Fell English" panose="020B0604020202020204" charset="0"/>
      <p:regular r:id="rId34"/>
      <p:italic r:id="rId35"/>
    </p:embeddedFont>
    <p:embeddedFont>
      <p:font typeface="Kanit" panose="020B0604020202020204" charset="-34"/>
      <p:regular r:id="rId36"/>
      <p:bold r:id="rId37"/>
      <p:italic r:id="rId38"/>
      <p:boldItalic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Roboto Condensed Light" panose="02000000000000000000" pitchFamily="2" charset="0"/>
      <p:regular r:id="rId44"/>
      <p:italic r:id="rId45"/>
    </p:embeddedFont>
    <p:embeddedFont>
      <p:font typeface="SVN-Newton" panose="02040603050506020204" pitchFamily="18" charset="0"/>
      <p:regular r:id="rId46"/>
    </p:embeddedFont>
    <p:embeddedFont>
      <p:font typeface="SVN-Transformer" pitchFamily="2" charset="0"/>
      <p:bold r:id="rId47"/>
    </p:embeddedFont>
    <p:embeddedFont>
      <p:font typeface="Tahoma" panose="020B0604030504040204" pitchFamily="34" charset="0"/>
      <p:regular r:id="rId48"/>
      <p:bold r:id="rId49"/>
    </p:embeddedFont>
    <p:embeddedFont>
      <p:font typeface="UTM Arruba KT" panose="02040603050506020204" pitchFamily="18" charset="0"/>
      <p:regular r:id="rId50"/>
    </p:embeddedFont>
    <p:embeddedFont>
      <p:font typeface="UTM Azuki" panose="02040603050506020204" pitchFamily="18" charset="0"/>
      <p:regular r:id="rId51"/>
    </p:embeddedFont>
    <p:embeddedFont>
      <p:font typeface="UVF Mussica Swash" panose="04000000000000000000" pitchFamily="82" charset="0"/>
      <p:regular r:id="rId52"/>
    </p:embeddedFont>
    <p:embeddedFont>
      <p:font typeface="UVF TypoSlabserif" panose="02000403050000020004" pitchFamily="2" charset="0"/>
      <p:regular r:id="rId53"/>
    </p:embeddedFont>
    <p:embeddedFont>
      <p:font typeface="UVN Bai Sau Nhe" panose="04030405020802020C03" pitchFamily="82" charset="0"/>
      <p:regular r:id="rId54"/>
    </p:embeddedFont>
    <p:embeddedFont>
      <p:font typeface="UVN Banh Mi" pitchFamily="2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D36948-6678-4551-908A-F8136E341D31}">
  <a:tblStyle styleId="{B0D36948-6678-4551-908A-F8136E341D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1" autoAdjust="0"/>
    <p:restoredTop sz="94660"/>
  </p:normalViewPr>
  <p:slideViewPr>
    <p:cSldViewPr snapToGrid="0">
      <p:cViewPr>
        <p:scale>
          <a:sx n="62" d="100"/>
          <a:sy n="62" d="100"/>
        </p:scale>
        <p:origin x="1882" y="1027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font" Target="fonts/font31.fntdata"/><Relationship Id="rId55" Type="http://schemas.openxmlformats.org/officeDocument/2006/relationships/font" Target="fonts/font3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0.fntdata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font" Target="fonts/font34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3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59" Type="http://schemas.openxmlformats.org/officeDocument/2006/relationships/tableStyles" Target="tableStyle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54" Type="http://schemas.openxmlformats.org/officeDocument/2006/relationships/font" Target="fonts/font3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font" Target="fonts/font30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font" Target="fonts/font3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gfb52bbd217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3" name="Google Shape;1503;gfb52bbd217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fb52bcf2fd_0_1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8" name="Google Shape;1918;gfb52bcf2fd_0_1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18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gfcae4cbdf2_1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4" name="Google Shape;2004;gfcae4cbdf2_1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62CE48E-351E-45D2-BEE0-4F689D2E5A28}" type="slidenum">
              <a:rPr kumimoji="0" lang="vi-V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5749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fb864f8b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1" name="Google Shape;1531;gfb864f8b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cde4a31ab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6" name="Google Shape;1606;gcde4a31ab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gfcae4cbdf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2" name="Google Shape;1632;gfcae4cbdf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gfb52bbd21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7" name="Google Shape;1537;gfb52bbd21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gfcae4cbdf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2" name="Google Shape;1632;gfcae4cbdf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0217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fcae4cbdf2_1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7" name="Google Shape;1747;gfcae4cbdf2_1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gfcae4cbdf2_1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6" name="Google Shape;2026;gfcae4cbdf2_1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fb52bcf2fd_0_1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8" name="Google Shape;1918;gfb52bcf2fd_0_1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2DB">
            <a:alpha val="6966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10" name="Google Shape;10;p2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2" name="Google Shape;52;p2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-1" y="-5367"/>
            <a:ext cx="9144002" cy="4728349"/>
          </a:xfrm>
          <a:prstGeom prst="rect">
            <a:avLst/>
          </a:prstGeom>
          <a:noFill/>
          <a:ln>
            <a:noFill/>
          </a:ln>
          <a:effectLst>
            <a:outerShdw blurRad="22860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3" name="Google Shape;53;p2"/>
          <p:cNvSpPr txBox="1">
            <a:spLocks noGrp="1"/>
          </p:cNvSpPr>
          <p:nvPr>
            <p:ph type="ctrTitle"/>
          </p:nvPr>
        </p:nvSpPr>
        <p:spPr>
          <a:xfrm>
            <a:off x="1158200" y="952125"/>
            <a:ext cx="4078200" cy="23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Font typeface="IM Fell English"/>
              <a:buNone/>
              <a:defRPr sz="5500">
                <a:solidFill>
                  <a:srgbClr val="563D29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"/>
          <p:cNvSpPr txBox="1">
            <a:spLocks noGrp="1"/>
          </p:cNvSpPr>
          <p:nvPr>
            <p:ph type="subTitle" idx="1"/>
          </p:nvPr>
        </p:nvSpPr>
        <p:spPr>
          <a:xfrm>
            <a:off x="727105" y="3267125"/>
            <a:ext cx="4940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5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5" name="TextBox 54"/>
          <p:cNvSpPr txBox="1"/>
          <p:nvPr userDrawn="1"/>
        </p:nvSpPr>
        <p:spPr>
          <a:xfrm>
            <a:off x="-50267" y="18497"/>
            <a:ext cx="1219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UVF Mussica Swash" panose="04000000000000000000" pitchFamily="82" charset="0"/>
              </a:rPr>
              <a:t>Măngnon</a:t>
            </a:r>
            <a:endParaRPr lang="en-US" sz="1100" dirty="0">
              <a:solidFill>
                <a:schemeClr val="bg1"/>
              </a:solidFill>
              <a:latin typeface="UVF Mussica Swash" panose="04000000000000000000" pitchFamily="8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2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22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877" name="Google Shape;877;p22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2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2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2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2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2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2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2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2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2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2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2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2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2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2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2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2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2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2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2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2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2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2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2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2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2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2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2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2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2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2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19" name="Google Shape;919;p22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-39800" y="-18500"/>
            <a:ext cx="9223600" cy="5180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22"/>
          <p:cNvSpPr txBox="1">
            <a:spLocks noGrp="1"/>
          </p:cNvSpPr>
          <p:nvPr>
            <p:ph type="title"/>
          </p:nvPr>
        </p:nvSpPr>
        <p:spPr>
          <a:xfrm>
            <a:off x="714850" y="46935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2"/>
          <p:cNvSpPr txBox="1">
            <a:spLocks noGrp="1"/>
          </p:cNvSpPr>
          <p:nvPr>
            <p:ph type="subTitle" idx="1"/>
          </p:nvPr>
        </p:nvSpPr>
        <p:spPr>
          <a:xfrm>
            <a:off x="1072814" y="3557051"/>
            <a:ext cx="29955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22"/>
          <p:cNvSpPr txBox="1">
            <a:spLocks noGrp="1"/>
          </p:cNvSpPr>
          <p:nvPr>
            <p:ph type="subTitle" idx="2"/>
          </p:nvPr>
        </p:nvSpPr>
        <p:spPr>
          <a:xfrm>
            <a:off x="5075714" y="3557050"/>
            <a:ext cx="29955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22"/>
          <p:cNvSpPr txBox="1">
            <a:spLocks noGrp="1"/>
          </p:cNvSpPr>
          <p:nvPr>
            <p:ph type="subTitle" idx="3"/>
          </p:nvPr>
        </p:nvSpPr>
        <p:spPr>
          <a:xfrm>
            <a:off x="1072775" y="3053775"/>
            <a:ext cx="29955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400" b="1" i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4" name="Google Shape;924;p22"/>
          <p:cNvSpPr txBox="1">
            <a:spLocks noGrp="1"/>
          </p:cNvSpPr>
          <p:nvPr>
            <p:ph type="subTitle" idx="4"/>
          </p:nvPr>
        </p:nvSpPr>
        <p:spPr>
          <a:xfrm>
            <a:off x="5075675" y="3053775"/>
            <a:ext cx="29955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400" b="1" i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1" name="TextBox 50"/>
          <p:cNvSpPr txBox="1"/>
          <p:nvPr userDrawn="1"/>
        </p:nvSpPr>
        <p:spPr>
          <a:xfrm>
            <a:off x="-50267" y="18497"/>
            <a:ext cx="1219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UVF Mussica Swash" panose="04000000000000000000" pitchFamily="82" charset="0"/>
              </a:rPr>
              <a:t>Măngnon</a:t>
            </a:r>
            <a:endParaRPr lang="en-US" sz="1100" dirty="0">
              <a:solidFill>
                <a:schemeClr val="bg1"/>
              </a:solidFill>
              <a:latin typeface="UVF Mussica Swash" panose="04000000000000000000" pitchFamily="82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TITLE_AND_BODY_1_1_1"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6" name="Google Shape;1406;p32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1407" name="Google Shape;1407;p32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2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2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2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2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2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2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2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2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2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2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2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2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2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2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2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2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2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2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2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2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2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2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2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2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2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2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2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2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2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2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2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2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2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2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2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2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2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2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2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2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49" name="Google Shape;1449;p32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>
            <a:off x="-49625" y="-24025"/>
            <a:ext cx="9243248" cy="519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33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1452" name="Google Shape;1452;p33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3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3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3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3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3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3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3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3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3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3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3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3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3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3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3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3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3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3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3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3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3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3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3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3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3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3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3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3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3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3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3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3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3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3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3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3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3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3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94" name="Google Shape;1494;p33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161" y="8"/>
            <a:ext cx="9144002" cy="4728349"/>
          </a:xfrm>
          <a:prstGeom prst="rect">
            <a:avLst/>
          </a:prstGeom>
          <a:noFill/>
          <a:ln>
            <a:noFill/>
          </a:ln>
          <a:effectLst>
            <a:outerShdw blurRad="22860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11D67-225D-4A58-A0F4-1D1D547C7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A3A588-8466-42D0-98A0-45538373E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E5B8B-577C-473B-80FD-C9416D80D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09C4E1C-A69D-40C3-A7F7-F4E33599C8D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FA44E-963A-48AC-A246-CCDFD13FC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C360-B862-41FC-9929-882904253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6C9076F-9BA5-431E-A852-01F9CB1FE83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9AC49C-1E2A-42AC-B47C-80DA19912B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598" y="-648592"/>
            <a:ext cx="2335337" cy="34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71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A4AE97-1F1B-4A9B-85FB-B1BA26EF7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D8DB2D-B65A-444D-AB35-DC6AEDFA9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4" r="13204"/>
          <a:stretch/>
        </p:blipFill>
        <p:spPr>
          <a:xfrm>
            <a:off x="2283342" y="980936"/>
            <a:ext cx="4577316" cy="466486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F2ED6-1BD5-41BE-8613-B7C081C2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B808B-7848-42D2-8B03-EA78D0C7AD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62" y="418922"/>
            <a:ext cx="5312816" cy="440134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B099373-1172-44B6-876B-9EAB0355BA2C}"/>
              </a:ext>
            </a:extLst>
          </p:cNvPr>
          <p:cNvSpPr/>
          <p:nvPr userDrawn="1"/>
        </p:nvSpPr>
        <p:spPr>
          <a:xfrm>
            <a:off x="1204451" y="-871999"/>
            <a:ext cx="6887498" cy="6887498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AEEE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94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ACB877-2136-4829-A4E1-E4D0D5958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48" y="0"/>
            <a:ext cx="7405952" cy="416584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F2ED6-1BD5-41BE-8613-B7C081C2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5139" y="5043989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CF642-1894-4D95-8C7D-F4C3F2A799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19" y="647802"/>
            <a:ext cx="5312816" cy="4401348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1394751-7BD3-401E-B9CD-31B5EC80D5BD}"/>
              </a:ext>
            </a:extLst>
          </p:cNvPr>
          <p:cNvSpPr/>
          <p:nvPr userDrawn="1"/>
        </p:nvSpPr>
        <p:spPr>
          <a:xfrm>
            <a:off x="-576131" y="-691525"/>
            <a:ext cx="6887498" cy="6887498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FA1C9">
              <a:alpha val="3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B099373-1172-44B6-876B-9EAB0355BA2C}"/>
              </a:ext>
            </a:extLst>
          </p:cNvPr>
          <p:cNvSpPr/>
          <p:nvPr userDrawn="1"/>
        </p:nvSpPr>
        <p:spPr>
          <a:xfrm>
            <a:off x="-1085560" y="-595273"/>
            <a:ext cx="6887498" cy="6887498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88854F-5FDE-4772-8CD1-932E8EEA191A}"/>
              </a:ext>
            </a:extLst>
          </p:cNvPr>
          <p:cNvSpPr txBox="1"/>
          <p:nvPr userDrawn="1"/>
        </p:nvSpPr>
        <p:spPr>
          <a:xfrm>
            <a:off x="8243656" y="4767362"/>
            <a:ext cx="16202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A1C9"/>
                </a:solidFill>
                <a:effectLst/>
                <a:uLnTx/>
                <a:uFillTx/>
                <a:latin typeface="#9Slide05 SVNKitten" pitchFamily="2" charset="0"/>
                <a:ea typeface="+mn-ea"/>
                <a:cs typeface="+mn-cs"/>
              </a:rPr>
              <a:t>Hảo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A1C9"/>
                </a:solidFill>
                <a:effectLst/>
                <a:uLnTx/>
                <a:uFillTx/>
                <a:latin typeface="#9Slide05 SVNKitten" pitchFamily="2" charset="0"/>
                <a:ea typeface="+mn-ea"/>
                <a:cs typeface="+mn-cs"/>
              </a:rPr>
              <a:t> MN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4DEB07-DA0C-48F2-AA61-19736A6EF8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015" y="-3588958"/>
            <a:ext cx="2335337" cy="34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9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F4A3096-02FE-46DC-A03A-29A3E84F7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48" y="0"/>
            <a:ext cx="7405952" cy="4165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15F891-1CED-4E74-84B7-5C9017551C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19" y="647802"/>
            <a:ext cx="5312816" cy="4401348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1394751-7BD3-401E-B9CD-31B5EC80D5BD}"/>
              </a:ext>
            </a:extLst>
          </p:cNvPr>
          <p:cNvSpPr/>
          <p:nvPr userDrawn="1"/>
        </p:nvSpPr>
        <p:spPr>
          <a:xfrm>
            <a:off x="-576131" y="-691525"/>
            <a:ext cx="6887498" cy="6887498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FA1C9">
              <a:alpha val="3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F2ED6-1BD5-41BE-8613-B7C081C2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5139" y="5043989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B099373-1172-44B6-876B-9EAB0355BA2C}"/>
              </a:ext>
            </a:extLst>
          </p:cNvPr>
          <p:cNvSpPr/>
          <p:nvPr userDrawn="1"/>
        </p:nvSpPr>
        <p:spPr>
          <a:xfrm>
            <a:off x="-1085560" y="-595273"/>
            <a:ext cx="6887498" cy="6887498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BE630A-041A-421E-8186-08D1DB494E5D}"/>
              </a:ext>
            </a:extLst>
          </p:cNvPr>
          <p:cNvSpPr txBox="1"/>
          <p:nvPr userDrawn="1"/>
        </p:nvSpPr>
        <p:spPr>
          <a:xfrm>
            <a:off x="8243656" y="4767362"/>
            <a:ext cx="16202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A1C9"/>
                </a:solidFill>
                <a:effectLst/>
                <a:uLnTx/>
                <a:uFillTx/>
                <a:latin typeface="#9Slide05 SVNKitten" pitchFamily="2" charset="0"/>
                <a:ea typeface="+mn-ea"/>
                <a:cs typeface="+mn-cs"/>
              </a:rPr>
              <a:t>Hảo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A1C9"/>
                </a:solidFill>
                <a:effectLst/>
                <a:uLnTx/>
                <a:uFillTx/>
                <a:latin typeface="#9Slide05 SVNKitten" pitchFamily="2" charset="0"/>
                <a:ea typeface="+mn-ea"/>
                <a:cs typeface="+mn-cs"/>
              </a:rPr>
              <a:t> MN</a:t>
            </a:r>
          </a:p>
        </p:txBody>
      </p:sp>
    </p:spTree>
    <p:extLst>
      <p:ext uri="{BB962C8B-B14F-4D97-AF65-F5344CB8AC3E}">
        <p14:creationId xmlns:p14="http://schemas.microsoft.com/office/powerpoint/2010/main" val="25328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EF7C7F8-DB59-4957-A7EF-67933CA617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48" y="0"/>
            <a:ext cx="7405952" cy="4165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C325F7-FF91-4F9E-BEA1-6923854FB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19" y="647802"/>
            <a:ext cx="5312816" cy="4401348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1394751-7BD3-401E-B9CD-31B5EC80D5BD}"/>
              </a:ext>
            </a:extLst>
          </p:cNvPr>
          <p:cNvSpPr/>
          <p:nvPr userDrawn="1"/>
        </p:nvSpPr>
        <p:spPr>
          <a:xfrm>
            <a:off x="-576131" y="-691525"/>
            <a:ext cx="6887498" cy="6887498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FA1C9">
              <a:alpha val="3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F2ED6-1BD5-41BE-8613-B7C081C2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5139" y="5043989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B099373-1172-44B6-876B-9EAB0355BA2C}"/>
              </a:ext>
            </a:extLst>
          </p:cNvPr>
          <p:cNvSpPr/>
          <p:nvPr userDrawn="1"/>
        </p:nvSpPr>
        <p:spPr>
          <a:xfrm>
            <a:off x="-1085560" y="-595273"/>
            <a:ext cx="6887498" cy="6887498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9308C8-C99F-462F-A597-B2C805028507}"/>
              </a:ext>
            </a:extLst>
          </p:cNvPr>
          <p:cNvSpPr txBox="1"/>
          <p:nvPr userDrawn="1"/>
        </p:nvSpPr>
        <p:spPr>
          <a:xfrm>
            <a:off x="8243656" y="4767362"/>
            <a:ext cx="16202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A1C9"/>
                </a:solidFill>
                <a:effectLst/>
                <a:uLnTx/>
                <a:uFillTx/>
                <a:latin typeface="#9Slide05 SVNKitten" pitchFamily="2" charset="0"/>
                <a:ea typeface="+mn-ea"/>
                <a:cs typeface="+mn-cs"/>
              </a:rPr>
              <a:t>Hảo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A1C9"/>
                </a:solidFill>
                <a:effectLst/>
                <a:uLnTx/>
                <a:uFillTx/>
                <a:latin typeface="#9Slide05 SVNKitten" pitchFamily="2" charset="0"/>
                <a:ea typeface="+mn-ea"/>
                <a:cs typeface="+mn-cs"/>
              </a:rPr>
              <a:t> MN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65FC14-D8DF-4773-966F-D69EBD12D1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415" y="-3557767"/>
            <a:ext cx="2335337" cy="34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5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956A9BA-F0C7-4953-982A-A8A705B17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48" y="0"/>
            <a:ext cx="7405952" cy="4165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48F83-5F0F-4A34-B1D2-BB3A07C946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19" y="647802"/>
            <a:ext cx="5312816" cy="4401348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1394751-7BD3-401E-B9CD-31B5EC80D5BD}"/>
              </a:ext>
            </a:extLst>
          </p:cNvPr>
          <p:cNvSpPr/>
          <p:nvPr userDrawn="1"/>
        </p:nvSpPr>
        <p:spPr>
          <a:xfrm>
            <a:off x="-576131" y="-691525"/>
            <a:ext cx="6887498" cy="6887498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FA1C9">
              <a:alpha val="3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F2ED6-1BD5-41BE-8613-B7C081C2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5139" y="5043989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B099373-1172-44B6-876B-9EAB0355BA2C}"/>
              </a:ext>
            </a:extLst>
          </p:cNvPr>
          <p:cNvSpPr/>
          <p:nvPr userDrawn="1"/>
        </p:nvSpPr>
        <p:spPr>
          <a:xfrm>
            <a:off x="-1085560" y="-595273"/>
            <a:ext cx="6887498" cy="6887498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647120-048A-4D55-B972-61A266765936}"/>
              </a:ext>
            </a:extLst>
          </p:cNvPr>
          <p:cNvSpPr txBox="1"/>
          <p:nvPr userDrawn="1"/>
        </p:nvSpPr>
        <p:spPr>
          <a:xfrm>
            <a:off x="8243656" y="4767362"/>
            <a:ext cx="16202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A1C9"/>
                </a:solidFill>
                <a:effectLst/>
                <a:uLnTx/>
                <a:uFillTx/>
                <a:latin typeface="#9Slide05 SVNKitten" pitchFamily="2" charset="0"/>
                <a:ea typeface="+mn-ea"/>
                <a:cs typeface="+mn-cs"/>
              </a:rPr>
              <a:t>Hảo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A1C9"/>
                </a:solidFill>
                <a:effectLst/>
                <a:uLnTx/>
                <a:uFillTx/>
                <a:latin typeface="#9Slide05 SVNKitten" pitchFamily="2" charset="0"/>
                <a:ea typeface="+mn-ea"/>
                <a:cs typeface="+mn-cs"/>
              </a:rPr>
              <a:t> MN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8E3931-388B-43F7-B6D8-BB68F55CE1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99" y="-3557767"/>
            <a:ext cx="2335337" cy="34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9E767-8909-44E3-8ED2-0AC3BB8FE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45BB4-558B-4CA7-82C8-5532A04CC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C8305-3298-4215-BC01-D4053A8A3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09C4E1C-A69D-40C3-A7F7-F4E33599C8D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05745-51EA-42F9-854F-F1B8D7CC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400C6-3C51-4BF5-BE19-AAA9A6B46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6C9076F-9BA5-431E-A852-01F9CB1FE83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3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105" name="Google Shape;105;p4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7" name="Google Shape;147;p4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285962" y="130518"/>
            <a:ext cx="9227147" cy="5182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4"/>
          <p:cNvSpPr txBox="1">
            <a:spLocks noGrp="1"/>
          </p:cNvSpPr>
          <p:nvPr>
            <p:ph type="title"/>
          </p:nvPr>
        </p:nvSpPr>
        <p:spPr>
          <a:xfrm>
            <a:off x="712350" y="468293"/>
            <a:ext cx="771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"/>
          <p:cNvSpPr txBox="1">
            <a:spLocks noGrp="1"/>
          </p:cNvSpPr>
          <p:nvPr>
            <p:ph type="subTitle" idx="1"/>
          </p:nvPr>
        </p:nvSpPr>
        <p:spPr>
          <a:xfrm>
            <a:off x="709875" y="1287593"/>
            <a:ext cx="7719300" cy="33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48" name="TextBox 47"/>
          <p:cNvSpPr txBox="1"/>
          <p:nvPr userDrawn="1"/>
        </p:nvSpPr>
        <p:spPr>
          <a:xfrm>
            <a:off x="252058" y="125467"/>
            <a:ext cx="1219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UVF Mussica Swash" panose="04000000000000000000" pitchFamily="82" charset="0"/>
              </a:rPr>
              <a:t>Măngnon</a:t>
            </a:r>
            <a:endParaRPr lang="en-US" sz="1100" dirty="0">
              <a:solidFill>
                <a:schemeClr val="bg1"/>
              </a:solidFill>
              <a:latin typeface="UVF Mussica Swash" panose="04000000000000000000" pitchFamily="82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7985-767B-40EC-BEBC-ED698622E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64B4A-1F8E-47E2-9C6F-1030E03E2F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194E85-F60F-49B6-B0D4-068A1B4ED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302AC-0416-4815-B611-F10C6BA96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09C4E1C-A69D-40C3-A7F7-F4E33599C8D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FA6663-56F0-4680-9448-FFF18B1D8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0E410-9B98-410B-929C-0E50DAF23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6C9076F-9BA5-431E-A852-01F9CB1FE83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581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B1081-2E57-4412-81D4-F98A3CFAC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6916F-D209-4270-B434-BD3CF59D7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71FBE-8008-4067-B3F6-40D905ACC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5371C-0828-4657-BE84-A258D7BA2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36247-92AB-4DD5-B42A-C346291702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298C4B-74F4-46BC-AAA4-7E9879574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09C4E1C-A69D-40C3-A7F7-F4E33599C8D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5244FC-80A4-484F-BD2F-075FBF429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6F0D42-5B54-4E45-B6D7-CA867E68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6C9076F-9BA5-431E-A852-01F9CB1FE83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462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ABC9D-440F-4C88-ADE9-1146D3188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06C3B3-EC7A-47AF-844B-A04242F43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09C4E1C-A69D-40C3-A7F7-F4E33599C8D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728A3-B6B3-4A42-AE18-77806D27C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24A421-2402-4A60-8153-BAA18CF7F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6C9076F-9BA5-431E-A852-01F9CB1FE83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893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6D4D32-B906-491D-AE1E-0E091AA47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09C4E1C-A69D-40C3-A7F7-F4E33599C8D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90A8FC-F3D1-444D-A890-401BF50D3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484E1-46C7-4C66-A86D-22E6176E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6C9076F-9BA5-431E-A852-01F9CB1FE83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365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4D991-A179-4381-8B20-F4F71017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CB44E-8515-4B84-A545-91679421E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9FC03-0AAD-4679-A66E-B8BB6242F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DC262-6D1E-4DA9-8996-AE9C792E0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09C4E1C-A69D-40C3-A7F7-F4E33599C8D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F1FAF0-22C5-4B5B-B0F2-D560DF4AE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BD243-59BA-44DC-B7BA-C685BA37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6C9076F-9BA5-431E-A852-01F9CB1FE83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9884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8D4F7-A8D9-49EA-83F4-9FBE38262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2D7748-EC3A-4392-8025-7082EBD2A3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110DC-E49A-4F27-8385-94749AE96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D2323-7E23-42E0-AE31-8E0418DDC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09C4E1C-A69D-40C3-A7F7-F4E33599C8D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A5EB8-2A2D-4A8D-9F29-D672090A7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27F3E-9619-4A7E-BB6B-44E2908E5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6C9076F-9BA5-431E-A852-01F9CB1FE83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212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FC62F-63B1-4405-A125-CB009EBF1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41C650-028E-414B-95FA-030A97D22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B087-1C7E-4E5A-8020-E9272482A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09C4E1C-A69D-40C3-A7F7-F4E33599C8D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8146D-D205-45C3-B701-58235A70F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9EEEC-FCC0-4E6B-B181-FCC0F1A7B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6C9076F-9BA5-431E-A852-01F9CB1FE83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833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E39435-A253-4F79-AD6C-B0999BC9F1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EDE7FE-69DB-4855-A7BD-61AAB3780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FF4C9-DCFB-4BCF-943E-A4206C8E1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09C4E1C-A69D-40C3-A7F7-F4E33599C8D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1C404-EEEF-424D-B415-EEEB2100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CBC59-65C0-4384-82DA-FF557962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6C9076F-9BA5-431E-A852-01F9CB1FE83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90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495425"/>
            <a:ext cx="7886700" cy="3143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500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p7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249" name="Google Shape;249;p7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1" name="Google Shape;291;p7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-45225" y="-21550"/>
            <a:ext cx="9234452" cy="518660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7"/>
          <p:cNvSpPr txBox="1">
            <a:spLocks noGrp="1"/>
          </p:cNvSpPr>
          <p:nvPr>
            <p:ph type="title"/>
          </p:nvPr>
        </p:nvSpPr>
        <p:spPr>
          <a:xfrm>
            <a:off x="928700" y="1620600"/>
            <a:ext cx="3959400" cy="16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7"/>
          <p:cNvSpPr txBox="1">
            <a:spLocks noGrp="1"/>
          </p:cNvSpPr>
          <p:nvPr>
            <p:ph type="body" idx="1"/>
          </p:nvPr>
        </p:nvSpPr>
        <p:spPr>
          <a:xfrm>
            <a:off x="5090875" y="1470325"/>
            <a:ext cx="3438600" cy="23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4114800" lvl="8" indent="-2667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48" name="TextBox 47"/>
          <p:cNvSpPr txBox="1"/>
          <p:nvPr userDrawn="1"/>
        </p:nvSpPr>
        <p:spPr>
          <a:xfrm>
            <a:off x="-50267" y="18497"/>
            <a:ext cx="1219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UVF Mussica Swash" panose="04000000000000000000" pitchFamily="82" charset="0"/>
              </a:rPr>
              <a:t>Măngnon</a:t>
            </a:r>
            <a:endParaRPr lang="en-US" sz="1100" dirty="0">
              <a:solidFill>
                <a:schemeClr val="bg1"/>
              </a:solidFill>
              <a:latin typeface="UVF Mussica Swash" panose="04000000000000000000" pitchFamily="82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8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296" name="Google Shape;296;p8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8" name="Google Shape;338;p8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-41700" y="-40075"/>
            <a:ext cx="9227402" cy="4771475"/>
          </a:xfrm>
          <a:prstGeom prst="rect">
            <a:avLst/>
          </a:prstGeom>
          <a:noFill/>
          <a:ln>
            <a:noFill/>
          </a:ln>
          <a:effectLst>
            <a:outerShdw blurRad="22860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39" name="Google Shape;339;p8"/>
          <p:cNvSpPr txBox="1">
            <a:spLocks noGrp="1"/>
          </p:cNvSpPr>
          <p:nvPr>
            <p:ph type="title"/>
          </p:nvPr>
        </p:nvSpPr>
        <p:spPr>
          <a:xfrm>
            <a:off x="1500450" y="1018900"/>
            <a:ext cx="6143100" cy="25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7" name="TextBox 46"/>
          <p:cNvSpPr txBox="1"/>
          <p:nvPr userDrawn="1"/>
        </p:nvSpPr>
        <p:spPr>
          <a:xfrm>
            <a:off x="-50267" y="18497"/>
            <a:ext cx="1219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UVF Mussica Swash" panose="04000000000000000000" pitchFamily="82" charset="0"/>
              </a:rPr>
              <a:t>Măngnon</a:t>
            </a:r>
            <a:endParaRPr lang="en-US" sz="1100" dirty="0">
              <a:solidFill>
                <a:schemeClr val="bg1"/>
              </a:solidFill>
              <a:latin typeface="UVF Mussica Swash" panose="04000000000000000000" pitchFamily="82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9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342" name="Google Shape;342;p9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4" name="Google Shape;384;p9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-32900" y="-41425"/>
            <a:ext cx="9209801" cy="522634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9"/>
          <p:cNvSpPr txBox="1">
            <a:spLocks noGrp="1"/>
          </p:cNvSpPr>
          <p:nvPr>
            <p:ph type="ctrTitle"/>
          </p:nvPr>
        </p:nvSpPr>
        <p:spPr>
          <a:xfrm>
            <a:off x="1958550" y="1243531"/>
            <a:ext cx="5226900" cy="1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9"/>
          <p:cNvSpPr txBox="1">
            <a:spLocks noGrp="1"/>
          </p:cNvSpPr>
          <p:nvPr>
            <p:ph type="subTitle" idx="1"/>
          </p:nvPr>
        </p:nvSpPr>
        <p:spPr>
          <a:xfrm>
            <a:off x="3218700" y="2678473"/>
            <a:ext cx="2724900" cy="1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10"/>
          <p:cNvPicPr preferRelativeResize="0"/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-32900" y="-41425"/>
            <a:ext cx="9209801" cy="522634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0"/>
          <p:cNvSpPr txBox="1">
            <a:spLocks noGrp="1"/>
          </p:cNvSpPr>
          <p:nvPr>
            <p:ph type="title"/>
          </p:nvPr>
        </p:nvSpPr>
        <p:spPr>
          <a:xfrm>
            <a:off x="713225" y="1023725"/>
            <a:ext cx="3027600" cy="1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2300"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13"/>
          <p:cNvGrpSpPr/>
          <p:nvPr/>
        </p:nvGrpSpPr>
        <p:grpSpPr>
          <a:xfrm>
            <a:off x="-155" y="1055"/>
            <a:ext cx="9144322" cy="5141390"/>
            <a:chOff x="238550" y="877925"/>
            <a:chExt cx="7138425" cy="4013575"/>
          </a:xfrm>
        </p:grpSpPr>
        <p:sp>
          <p:nvSpPr>
            <p:cNvPr id="440" name="Google Shape;440;p13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2" name="Google Shape;482;p13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>
            <a:off x="-175" y="-1625"/>
            <a:ext cx="9144002" cy="51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13"/>
          <p:cNvSpPr txBox="1">
            <a:spLocks noGrp="1"/>
          </p:cNvSpPr>
          <p:nvPr>
            <p:ph type="ctrTitle"/>
          </p:nvPr>
        </p:nvSpPr>
        <p:spPr>
          <a:xfrm>
            <a:off x="1714625" y="1660820"/>
            <a:ext cx="1907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 i="1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subTitle" idx="1"/>
          </p:nvPr>
        </p:nvSpPr>
        <p:spPr>
          <a:xfrm>
            <a:off x="1714625" y="2197100"/>
            <a:ext cx="1907700" cy="9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2" hasCustomPrompt="1"/>
          </p:nvPr>
        </p:nvSpPr>
        <p:spPr>
          <a:xfrm>
            <a:off x="937325" y="1508125"/>
            <a:ext cx="1005900" cy="76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6" name="Google Shape;486;p13"/>
          <p:cNvSpPr txBox="1">
            <a:spLocks noGrp="1"/>
          </p:cNvSpPr>
          <p:nvPr>
            <p:ph type="ctrTitle" idx="3"/>
          </p:nvPr>
        </p:nvSpPr>
        <p:spPr>
          <a:xfrm>
            <a:off x="4965803" y="1645407"/>
            <a:ext cx="1907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 i="1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subTitle" idx="4"/>
          </p:nvPr>
        </p:nvSpPr>
        <p:spPr>
          <a:xfrm>
            <a:off x="4965802" y="2181688"/>
            <a:ext cx="1907700" cy="9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8" name="Google Shape;488;p13"/>
          <p:cNvSpPr txBox="1">
            <a:spLocks noGrp="1"/>
          </p:cNvSpPr>
          <p:nvPr>
            <p:ph type="title" idx="5" hasCustomPrompt="1"/>
          </p:nvPr>
        </p:nvSpPr>
        <p:spPr>
          <a:xfrm>
            <a:off x="4188509" y="1493625"/>
            <a:ext cx="1005900" cy="76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9" name="Google Shape;489;p13"/>
          <p:cNvSpPr txBox="1">
            <a:spLocks noGrp="1"/>
          </p:cNvSpPr>
          <p:nvPr>
            <p:ph type="ctrTitle" idx="6"/>
          </p:nvPr>
        </p:nvSpPr>
        <p:spPr>
          <a:xfrm>
            <a:off x="1714631" y="3096851"/>
            <a:ext cx="1907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 i="1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subTitle" idx="7"/>
          </p:nvPr>
        </p:nvSpPr>
        <p:spPr>
          <a:xfrm>
            <a:off x="1714628" y="3628850"/>
            <a:ext cx="1907700" cy="93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8" hasCustomPrompt="1"/>
          </p:nvPr>
        </p:nvSpPr>
        <p:spPr>
          <a:xfrm>
            <a:off x="937330" y="2945050"/>
            <a:ext cx="1005900" cy="76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92" name="Google Shape;492;p13"/>
          <p:cNvSpPr txBox="1">
            <a:spLocks noGrp="1"/>
          </p:cNvSpPr>
          <p:nvPr>
            <p:ph type="ctrTitle" idx="9"/>
          </p:nvPr>
        </p:nvSpPr>
        <p:spPr>
          <a:xfrm>
            <a:off x="4965809" y="3094689"/>
            <a:ext cx="1907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 i="1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13"/>
          </p:nvPr>
        </p:nvSpPr>
        <p:spPr>
          <a:xfrm>
            <a:off x="4965805" y="3631012"/>
            <a:ext cx="1907700" cy="93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14" hasCustomPrompt="1"/>
          </p:nvPr>
        </p:nvSpPr>
        <p:spPr>
          <a:xfrm>
            <a:off x="4188514" y="2942900"/>
            <a:ext cx="1005900" cy="76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95" name="Google Shape;495;p13"/>
          <p:cNvSpPr txBox="1">
            <a:spLocks noGrp="1"/>
          </p:cNvSpPr>
          <p:nvPr>
            <p:ph type="ctrTitle" idx="15"/>
          </p:nvPr>
        </p:nvSpPr>
        <p:spPr>
          <a:xfrm>
            <a:off x="713225" y="559434"/>
            <a:ext cx="7717500" cy="76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9" name="TextBox 58"/>
          <p:cNvSpPr txBox="1"/>
          <p:nvPr userDrawn="1"/>
        </p:nvSpPr>
        <p:spPr>
          <a:xfrm>
            <a:off x="-57713" y="25192"/>
            <a:ext cx="1219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UVF Mussica Swash" panose="04000000000000000000" pitchFamily="82" charset="0"/>
              </a:rPr>
              <a:t>Măngnon</a:t>
            </a:r>
            <a:endParaRPr lang="en-US" sz="1100" dirty="0">
              <a:solidFill>
                <a:schemeClr val="bg1"/>
              </a:solidFill>
              <a:latin typeface="UVF Mussica Swash" panose="04000000000000000000" pitchFamily="82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_1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19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732" name="Google Shape;732;p19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74" name="Google Shape;774;p19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>
            <a:off x="-57200" y="-28375"/>
            <a:ext cx="9258726" cy="5200249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19"/>
          <p:cNvSpPr txBox="1">
            <a:spLocks noGrp="1"/>
          </p:cNvSpPr>
          <p:nvPr>
            <p:ph type="ctrTitle"/>
          </p:nvPr>
        </p:nvSpPr>
        <p:spPr>
          <a:xfrm>
            <a:off x="713225" y="469447"/>
            <a:ext cx="72558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76" name="Google Shape;776;p19"/>
          <p:cNvSpPr txBox="1">
            <a:spLocks noGrp="1"/>
          </p:cNvSpPr>
          <p:nvPr>
            <p:ph type="subTitle" idx="1"/>
          </p:nvPr>
        </p:nvSpPr>
        <p:spPr>
          <a:xfrm>
            <a:off x="1077799" y="2573525"/>
            <a:ext cx="2479500" cy="16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2DB">
            <a:alpha val="838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9115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6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289" y="-873762"/>
            <a:ext cx="1252640" cy="2130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2A7E6C-BA50-4C06-9E9C-3517094D68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24" y="-3572378"/>
            <a:ext cx="1802776" cy="3065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809329-71FB-4E11-81C5-A945032E1FC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5" y="4652350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D9E3880-A7B2-4118-AB4A-3FA3A4255D06}"/>
              </a:ext>
            </a:extLst>
          </p:cNvPr>
          <p:cNvSpPr txBox="1"/>
          <p:nvPr userDrawn="1"/>
        </p:nvSpPr>
        <p:spPr>
          <a:xfrm>
            <a:off x="1663551" y="5706261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A54136-65D0-4C7E-A102-B239C534BA8E}"/>
              </a:ext>
            </a:extLst>
          </p:cNvPr>
          <p:cNvSpPr txBox="1">
            <a:spLocks/>
          </p:cNvSpPr>
          <p:nvPr userDrawn="1"/>
        </p:nvSpPr>
        <p:spPr>
          <a:xfrm>
            <a:off x="7149488" y="-7707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5" r:id="rId9"/>
    <p:sldLayoutId id="2147483668" r:id="rId10"/>
    <p:sldLayoutId id="2147483678" r:id="rId11"/>
    <p:sldLayoutId id="21474836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42492A-C1EA-4B4D-923D-146CAEA21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0B111-DC9A-4091-A7CD-C49868AE8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49C7A-FCC7-4EF3-AEB8-80AE01330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609C4E1C-A69D-40C3-A7F7-F4E33599C8D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D891F-A5C9-448F-A663-BD84BA2619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AA102-B60C-43DD-9F54-C09C48376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F6C9076F-9BA5-431E-A852-01F9CB1FE83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84CF7A-F0D2-47DD-9F99-AE9EFFBD9E2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77" y="3825474"/>
            <a:ext cx="828983" cy="14097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08E623A-DBF9-4891-B972-DBFC55F4896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8738851" y="4516802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2EECBC-F05C-4515-8106-F261C1A8BDC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59" y="5448544"/>
            <a:ext cx="864096" cy="1469411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EA785E5-35E9-4F29-A02C-95E988DBFA64}"/>
              </a:ext>
            </a:extLst>
          </p:cNvPr>
          <p:cNvSpPr txBox="1"/>
          <p:nvPr userDrawn="1"/>
        </p:nvSpPr>
        <p:spPr>
          <a:xfrm>
            <a:off x="2236431" y="6367223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/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80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B">
            <a:alpha val="8380"/>
          </a:srgbClr>
        </a:solidFill>
        <a:effectLst/>
      </p:bgPr>
    </p:bg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617" y="138127"/>
            <a:ext cx="8750682" cy="4565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505" name="Google Shape;1505;p37"/>
          <p:cNvGrpSpPr/>
          <p:nvPr/>
        </p:nvGrpSpPr>
        <p:grpSpPr>
          <a:xfrm>
            <a:off x="-50267" y="30100"/>
            <a:ext cx="5114504" cy="4255856"/>
            <a:chOff x="424909" y="291892"/>
            <a:chExt cx="5291095" cy="4318777"/>
          </a:xfrm>
        </p:grpSpPr>
        <p:grpSp>
          <p:nvGrpSpPr>
            <p:cNvPr id="1506" name="Google Shape;1506;p37"/>
            <p:cNvGrpSpPr/>
            <p:nvPr/>
          </p:nvGrpSpPr>
          <p:grpSpPr>
            <a:xfrm>
              <a:off x="713225" y="291892"/>
              <a:ext cx="5002779" cy="4318777"/>
              <a:chOff x="230875" y="3764750"/>
              <a:chExt cx="1023775" cy="883800"/>
            </a:xfrm>
          </p:grpSpPr>
          <p:sp>
            <p:nvSpPr>
              <p:cNvPr id="1507" name="Google Shape;1507;p37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214313" dist="95250" dir="42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7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9" name="Google Shape;1509;p37"/>
            <p:cNvSpPr/>
            <p:nvPr/>
          </p:nvSpPr>
          <p:spPr>
            <a:xfrm>
              <a:off x="424909" y="5395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4" name="Google Shape;1514;p37"/>
          <p:cNvGrpSpPr/>
          <p:nvPr/>
        </p:nvGrpSpPr>
        <p:grpSpPr>
          <a:xfrm rot="20572054">
            <a:off x="6109658" y="680137"/>
            <a:ext cx="2502309" cy="2651794"/>
            <a:chOff x="2972200" y="3192600"/>
            <a:chExt cx="735650" cy="969100"/>
          </a:xfrm>
        </p:grpSpPr>
        <p:sp>
          <p:nvSpPr>
            <p:cNvPr id="1515" name="Google Shape;1515;p37"/>
            <p:cNvSpPr/>
            <p:nvPr/>
          </p:nvSpPr>
          <p:spPr>
            <a:xfrm>
              <a:off x="2972200" y="3668700"/>
              <a:ext cx="735650" cy="493000"/>
            </a:xfrm>
            <a:custGeom>
              <a:avLst/>
              <a:gdLst/>
              <a:ahLst/>
              <a:cxnLst/>
              <a:rect l="l" t="t" r="r" b="b"/>
              <a:pathLst>
                <a:path w="29426" h="19720" extrusionOk="0">
                  <a:moveTo>
                    <a:pt x="16863" y="17098"/>
                  </a:moveTo>
                  <a:lnTo>
                    <a:pt x="16863" y="17098"/>
                  </a:lnTo>
                  <a:cubicBezTo>
                    <a:pt x="16848" y="17100"/>
                    <a:pt x="16833" y="17102"/>
                    <a:pt x="16817" y="17104"/>
                  </a:cubicBezTo>
                  <a:lnTo>
                    <a:pt x="16858" y="17104"/>
                  </a:lnTo>
                  <a:cubicBezTo>
                    <a:pt x="16860" y="17102"/>
                    <a:pt x="16862" y="17100"/>
                    <a:pt x="16863" y="17098"/>
                  </a:cubicBezTo>
                  <a:close/>
                  <a:moveTo>
                    <a:pt x="0" y="1"/>
                  </a:moveTo>
                  <a:lnTo>
                    <a:pt x="0" y="19720"/>
                  </a:lnTo>
                  <a:cubicBezTo>
                    <a:pt x="82" y="19699"/>
                    <a:pt x="143" y="19699"/>
                    <a:pt x="225" y="19699"/>
                  </a:cubicBezTo>
                  <a:lnTo>
                    <a:pt x="327" y="19720"/>
                  </a:lnTo>
                  <a:cubicBezTo>
                    <a:pt x="368" y="19699"/>
                    <a:pt x="409" y="19658"/>
                    <a:pt x="450" y="19638"/>
                  </a:cubicBezTo>
                  <a:cubicBezTo>
                    <a:pt x="450" y="19617"/>
                    <a:pt x="450" y="19597"/>
                    <a:pt x="470" y="19577"/>
                  </a:cubicBezTo>
                  <a:cubicBezTo>
                    <a:pt x="531" y="19515"/>
                    <a:pt x="450" y="19413"/>
                    <a:pt x="552" y="19372"/>
                  </a:cubicBezTo>
                  <a:cubicBezTo>
                    <a:pt x="634" y="19331"/>
                    <a:pt x="715" y="19311"/>
                    <a:pt x="797" y="19290"/>
                  </a:cubicBezTo>
                  <a:cubicBezTo>
                    <a:pt x="1072" y="19170"/>
                    <a:pt x="1362" y="19122"/>
                    <a:pt x="1666" y="19122"/>
                  </a:cubicBezTo>
                  <a:cubicBezTo>
                    <a:pt x="1723" y="19122"/>
                    <a:pt x="1781" y="19124"/>
                    <a:pt x="1839" y="19127"/>
                  </a:cubicBezTo>
                  <a:cubicBezTo>
                    <a:pt x="2084" y="19127"/>
                    <a:pt x="2330" y="19209"/>
                    <a:pt x="2514" y="19372"/>
                  </a:cubicBezTo>
                  <a:cubicBezTo>
                    <a:pt x="2738" y="19311"/>
                    <a:pt x="2943" y="19290"/>
                    <a:pt x="3167" y="19250"/>
                  </a:cubicBezTo>
                  <a:lnTo>
                    <a:pt x="3106" y="19188"/>
                  </a:lnTo>
                  <a:lnTo>
                    <a:pt x="3351" y="19107"/>
                  </a:lnTo>
                  <a:cubicBezTo>
                    <a:pt x="3413" y="19045"/>
                    <a:pt x="3494" y="19004"/>
                    <a:pt x="3576" y="19004"/>
                  </a:cubicBezTo>
                  <a:cubicBezTo>
                    <a:pt x="3617" y="18984"/>
                    <a:pt x="3658" y="18963"/>
                    <a:pt x="3699" y="18923"/>
                  </a:cubicBezTo>
                  <a:cubicBezTo>
                    <a:pt x="3740" y="18902"/>
                    <a:pt x="3801" y="18882"/>
                    <a:pt x="3862" y="18882"/>
                  </a:cubicBezTo>
                  <a:cubicBezTo>
                    <a:pt x="3862" y="18923"/>
                    <a:pt x="3903" y="18943"/>
                    <a:pt x="4005" y="18963"/>
                  </a:cubicBezTo>
                  <a:cubicBezTo>
                    <a:pt x="4087" y="18923"/>
                    <a:pt x="4169" y="18882"/>
                    <a:pt x="4250" y="18841"/>
                  </a:cubicBezTo>
                  <a:cubicBezTo>
                    <a:pt x="4271" y="18759"/>
                    <a:pt x="4373" y="18698"/>
                    <a:pt x="4434" y="18657"/>
                  </a:cubicBezTo>
                  <a:lnTo>
                    <a:pt x="4475" y="18657"/>
                  </a:lnTo>
                  <a:lnTo>
                    <a:pt x="4577" y="18718"/>
                  </a:lnTo>
                  <a:cubicBezTo>
                    <a:pt x="4884" y="18616"/>
                    <a:pt x="5211" y="18555"/>
                    <a:pt x="5538" y="18494"/>
                  </a:cubicBezTo>
                  <a:cubicBezTo>
                    <a:pt x="5946" y="18412"/>
                    <a:pt x="6314" y="18330"/>
                    <a:pt x="6662" y="18269"/>
                  </a:cubicBezTo>
                  <a:cubicBezTo>
                    <a:pt x="6746" y="18218"/>
                    <a:pt x="6857" y="18182"/>
                    <a:pt x="6974" y="18182"/>
                  </a:cubicBezTo>
                  <a:cubicBezTo>
                    <a:pt x="6999" y="18182"/>
                    <a:pt x="7025" y="18183"/>
                    <a:pt x="7050" y="18187"/>
                  </a:cubicBezTo>
                  <a:cubicBezTo>
                    <a:pt x="7070" y="18187"/>
                    <a:pt x="7111" y="18207"/>
                    <a:pt x="7132" y="18207"/>
                  </a:cubicBezTo>
                  <a:cubicBezTo>
                    <a:pt x="7334" y="18193"/>
                    <a:pt x="7536" y="18179"/>
                    <a:pt x="7738" y="18179"/>
                  </a:cubicBezTo>
                  <a:cubicBezTo>
                    <a:pt x="7822" y="18179"/>
                    <a:pt x="7906" y="18181"/>
                    <a:pt x="7990" y="18187"/>
                  </a:cubicBezTo>
                  <a:cubicBezTo>
                    <a:pt x="8051" y="18187"/>
                    <a:pt x="8112" y="18187"/>
                    <a:pt x="8174" y="18207"/>
                  </a:cubicBezTo>
                  <a:cubicBezTo>
                    <a:pt x="8174" y="18207"/>
                    <a:pt x="8194" y="18187"/>
                    <a:pt x="8215" y="18187"/>
                  </a:cubicBezTo>
                  <a:cubicBezTo>
                    <a:pt x="8439" y="18105"/>
                    <a:pt x="8623" y="18024"/>
                    <a:pt x="8828" y="17921"/>
                  </a:cubicBezTo>
                  <a:lnTo>
                    <a:pt x="9012" y="17962"/>
                  </a:lnTo>
                  <a:cubicBezTo>
                    <a:pt x="9091" y="17944"/>
                    <a:pt x="9173" y="17935"/>
                    <a:pt x="9254" y="17935"/>
                  </a:cubicBezTo>
                  <a:cubicBezTo>
                    <a:pt x="9445" y="17935"/>
                    <a:pt x="9637" y="17985"/>
                    <a:pt x="9808" y="18085"/>
                  </a:cubicBezTo>
                  <a:cubicBezTo>
                    <a:pt x="9958" y="18071"/>
                    <a:pt x="10108" y="18064"/>
                    <a:pt x="10259" y="18064"/>
                  </a:cubicBezTo>
                  <a:cubicBezTo>
                    <a:pt x="10560" y="18064"/>
                    <a:pt x="10864" y="18092"/>
                    <a:pt x="11178" y="18146"/>
                  </a:cubicBezTo>
                  <a:cubicBezTo>
                    <a:pt x="11300" y="18146"/>
                    <a:pt x="11423" y="18187"/>
                    <a:pt x="11525" y="18248"/>
                  </a:cubicBezTo>
                  <a:cubicBezTo>
                    <a:pt x="11566" y="18259"/>
                    <a:pt x="11612" y="18264"/>
                    <a:pt x="11658" y="18264"/>
                  </a:cubicBezTo>
                  <a:cubicBezTo>
                    <a:pt x="11704" y="18264"/>
                    <a:pt x="11750" y="18259"/>
                    <a:pt x="11791" y="18248"/>
                  </a:cubicBezTo>
                  <a:cubicBezTo>
                    <a:pt x="11791" y="18228"/>
                    <a:pt x="11791" y="18207"/>
                    <a:pt x="11791" y="18187"/>
                  </a:cubicBezTo>
                  <a:cubicBezTo>
                    <a:pt x="11831" y="18207"/>
                    <a:pt x="11872" y="18228"/>
                    <a:pt x="11913" y="18228"/>
                  </a:cubicBezTo>
                  <a:cubicBezTo>
                    <a:pt x="11974" y="18248"/>
                    <a:pt x="12056" y="18248"/>
                    <a:pt x="12138" y="18269"/>
                  </a:cubicBezTo>
                  <a:lnTo>
                    <a:pt x="12322" y="18228"/>
                  </a:lnTo>
                  <a:cubicBezTo>
                    <a:pt x="12363" y="18248"/>
                    <a:pt x="12404" y="18259"/>
                    <a:pt x="12444" y="18259"/>
                  </a:cubicBezTo>
                  <a:cubicBezTo>
                    <a:pt x="12485" y="18259"/>
                    <a:pt x="12526" y="18248"/>
                    <a:pt x="12567" y="18228"/>
                  </a:cubicBezTo>
                  <a:lnTo>
                    <a:pt x="12628" y="18228"/>
                  </a:lnTo>
                  <a:cubicBezTo>
                    <a:pt x="12792" y="18167"/>
                    <a:pt x="12955" y="18126"/>
                    <a:pt x="13119" y="18064"/>
                  </a:cubicBezTo>
                  <a:cubicBezTo>
                    <a:pt x="13058" y="17901"/>
                    <a:pt x="13344" y="17962"/>
                    <a:pt x="13446" y="17921"/>
                  </a:cubicBezTo>
                  <a:cubicBezTo>
                    <a:pt x="13487" y="17932"/>
                    <a:pt x="13533" y="17937"/>
                    <a:pt x="13581" y="17937"/>
                  </a:cubicBezTo>
                  <a:cubicBezTo>
                    <a:pt x="13630" y="17937"/>
                    <a:pt x="13681" y="17932"/>
                    <a:pt x="13732" y="17921"/>
                  </a:cubicBezTo>
                  <a:cubicBezTo>
                    <a:pt x="13814" y="17860"/>
                    <a:pt x="13916" y="17819"/>
                    <a:pt x="13936" y="17717"/>
                  </a:cubicBezTo>
                  <a:cubicBezTo>
                    <a:pt x="13973" y="17544"/>
                    <a:pt x="13988" y="17476"/>
                    <a:pt x="14102" y="17476"/>
                  </a:cubicBezTo>
                  <a:cubicBezTo>
                    <a:pt x="14177" y="17476"/>
                    <a:pt x="14294" y="17505"/>
                    <a:pt x="14488" y="17554"/>
                  </a:cubicBezTo>
                  <a:cubicBezTo>
                    <a:pt x="14508" y="17574"/>
                    <a:pt x="14529" y="17574"/>
                    <a:pt x="14549" y="17574"/>
                  </a:cubicBezTo>
                  <a:cubicBezTo>
                    <a:pt x="14590" y="17574"/>
                    <a:pt x="14672" y="17554"/>
                    <a:pt x="14672" y="17554"/>
                  </a:cubicBezTo>
                  <a:cubicBezTo>
                    <a:pt x="14672" y="17472"/>
                    <a:pt x="14733" y="17451"/>
                    <a:pt x="14835" y="17411"/>
                  </a:cubicBezTo>
                  <a:lnTo>
                    <a:pt x="14835" y="17411"/>
                  </a:lnTo>
                  <a:cubicBezTo>
                    <a:pt x="14835" y="17431"/>
                    <a:pt x="14835" y="17451"/>
                    <a:pt x="14815" y="17472"/>
                  </a:cubicBezTo>
                  <a:cubicBezTo>
                    <a:pt x="14794" y="17513"/>
                    <a:pt x="14754" y="17533"/>
                    <a:pt x="14856" y="17574"/>
                  </a:cubicBezTo>
                  <a:cubicBezTo>
                    <a:pt x="14903" y="17586"/>
                    <a:pt x="14943" y="17598"/>
                    <a:pt x="14981" y="17598"/>
                  </a:cubicBezTo>
                  <a:cubicBezTo>
                    <a:pt x="15008" y="17598"/>
                    <a:pt x="15034" y="17591"/>
                    <a:pt x="15060" y="17574"/>
                  </a:cubicBezTo>
                  <a:cubicBezTo>
                    <a:pt x="15183" y="17492"/>
                    <a:pt x="15326" y="17451"/>
                    <a:pt x="15469" y="17431"/>
                  </a:cubicBezTo>
                  <a:cubicBezTo>
                    <a:pt x="15489" y="17288"/>
                    <a:pt x="15673" y="17267"/>
                    <a:pt x="15877" y="17247"/>
                  </a:cubicBezTo>
                  <a:cubicBezTo>
                    <a:pt x="15959" y="17247"/>
                    <a:pt x="16020" y="17206"/>
                    <a:pt x="16082" y="17145"/>
                  </a:cubicBezTo>
                  <a:cubicBezTo>
                    <a:pt x="16123" y="17084"/>
                    <a:pt x="16204" y="17043"/>
                    <a:pt x="16286" y="17043"/>
                  </a:cubicBezTo>
                  <a:lnTo>
                    <a:pt x="16797" y="17002"/>
                  </a:lnTo>
                  <a:cubicBezTo>
                    <a:pt x="16899" y="17002"/>
                    <a:pt x="16777" y="17002"/>
                    <a:pt x="16858" y="17022"/>
                  </a:cubicBezTo>
                  <a:cubicBezTo>
                    <a:pt x="16877" y="17041"/>
                    <a:pt x="16879" y="17077"/>
                    <a:pt x="16863" y="17098"/>
                  </a:cubicBezTo>
                  <a:lnTo>
                    <a:pt x="16863" y="17098"/>
                  </a:lnTo>
                  <a:cubicBezTo>
                    <a:pt x="17156" y="17063"/>
                    <a:pt x="17470" y="17060"/>
                    <a:pt x="17839" y="17002"/>
                  </a:cubicBezTo>
                  <a:lnTo>
                    <a:pt x="18227" y="16920"/>
                  </a:lnTo>
                  <a:lnTo>
                    <a:pt x="18370" y="16879"/>
                  </a:lnTo>
                  <a:cubicBezTo>
                    <a:pt x="18452" y="16838"/>
                    <a:pt x="18513" y="16797"/>
                    <a:pt x="18595" y="16757"/>
                  </a:cubicBezTo>
                  <a:cubicBezTo>
                    <a:pt x="18636" y="16736"/>
                    <a:pt x="18677" y="16736"/>
                    <a:pt x="18738" y="16736"/>
                  </a:cubicBezTo>
                  <a:cubicBezTo>
                    <a:pt x="18738" y="16757"/>
                    <a:pt x="18759" y="16757"/>
                    <a:pt x="18759" y="16777"/>
                  </a:cubicBezTo>
                  <a:lnTo>
                    <a:pt x="18759" y="16797"/>
                  </a:lnTo>
                  <a:cubicBezTo>
                    <a:pt x="18963" y="16757"/>
                    <a:pt x="19167" y="16716"/>
                    <a:pt x="19372" y="16675"/>
                  </a:cubicBezTo>
                  <a:cubicBezTo>
                    <a:pt x="19739" y="16573"/>
                    <a:pt x="20107" y="16491"/>
                    <a:pt x="20496" y="16409"/>
                  </a:cubicBezTo>
                  <a:cubicBezTo>
                    <a:pt x="20547" y="16384"/>
                    <a:pt x="20602" y="16372"/>
                    <a:pt x="20658" y="16372"/>
                  </a:cubicBezTo>
                  <a:cubicBezTo>
                    <a:pt x="20781" y="16372"/>
                    <a:pt x="20908" y="16427"/>
                    <a:pt x="21006" y="16511"/>
                  </a:cubicBezTo>
                  <a:cubicBezTo>
                    <a:pt x="21088" y="16471"/>
                    <a:pt x="21190" y="16430"/>
                    <a:pt x="21272" y="16389"/>
                  </a:cubicBezTo>
                  <a:cubicBezTo>
                    <a:pt x="21272" y="16368"/>
                    <a:pt x="21252" y="16368"/>
                    <a:pt x="21272" y="16348"/>
                  </a:cubicBezTo>
                  <a:cubicBezTo>
                    <a:pt x="21313" y="16328"/>
                    <a:pt x="21374" y="16287"/>
                    <a:pt x="21415" y="16266"/>
                  </a:cubicBezTo>
                  <a:cubicBezTo>
                    <a:pt x="21742" y="16205"/>
                    <a:pt x="21987" y="16062"/>
                    <a:pt x="22294" y="16001"/>
                  </a:cubicBezTo>
                  <a:cubicBezTo>
                    <a:pt x="22309" y="15997"/>
                    <a:pt x="22327" y="15995"/>
                    <a:pt x="22347" y="15995"/>
                  </a:cubicBezTo>
                  <a:cubicBezTo>
                    <a:pt x="22437" y="15995"/>
                    <a:pt x="22559" y="16028"/>
                    <a:pt x="22559" y="16062"/>
                  </a:cubicBezTo>
                  <a:cubicBezTo>
                    <a:pt x="22580" y="16103"/>
                    <a:pt x="22621" y="16205"/>
                    <a:pt x="22641" y="16266"/>
                  </a:cubicBezTo>
                  <a:lnTo>
                    <a:pt x="22682" y="16266"/>
                  </a:lnTo>
                  <a:lnTo>
                    <a:pt x="23132" y="16430"/>
                  </a:lnTo>
                  <a:lnTo>
                    <a:pt x="23275" y="16389"/>
                  </a:lnTo>
                  <a:cubicBezTo>
                    <a:pt x="23483" y="16207"/>
                    <a:pt x="23749" y="16116"/>
                    <a:pt x="24020" y="16116"/>
                  </a:cubicBezTo>
                  <a:cubicBezTo>
                    <a:pt x="24175" y="16116"/>
                    <a:pt x="24332" y="16145"/>
                    <a:pt x="24480" y="16205"/>
                  </a:cubicBezTo>
                  <a:lnTo>
                    <a:pt x="24807" y="16205"/>
                  </a:lnTo>
                  <a:cubicBezTo>
                    <a:pt x="24950" y="16123"/>
                    <a:pt x="25114" y="16062"/>
                    <a:pt x="25277" y="16021"/>
                  </a:cubicBezTo>
                  <a:cubicBezTo>
                    <a:pt x="25318" y="16041"/>
                    <a:pt x="25359" y="16041"/>
                    <a:pt x="25400" y="16062"/>
                  </a:cubicBezTo>
                  <a:cubicBezTo>
                    <a:pt x="25420" y="16062"/>
                    <a:pt x="25441" y="16082"/>
                    <a:pt x="25441" y="16103"/>
                  </a:cubicBezTo>
                  <a:cubicBezTo>
                    <a:pt x="25441" y="16144"/>
                    <a:pt x="25420" y="16184"/>
                    <a:pt x="25420" y="16225"/>
                  </a:cubicBezTo>
                  <a:cubicBezTo>
                    <a:pt x="25400" y="16246"/>
                    <a:pt x="25379" y="16287"/>
                    <a:pt x="25400" y="16328"/>
                  </a:cubicBezTo>
                  <a:cubicBezTo>
                    <a:pt x="25420" y="16348"/>
                    <a:pt x="25441" y="16368"/>
                    <a:pt x="25461" y="16389"/>
                  </a:cubicBezTo>
                  <a:cubicBezTo>
                    <a:pt x="25502" y="16409"/>
                    <a:pt x="25543" y="16409"/>
                    <a:pt x="25584" y="16409"/>
                  </a:cubicBezTo>
                  <a:cubicBezTo>
                    <a:pt x="25634" y="16397"/>
                    <a:pt x="25677" y="16368"/>
                    <a:pt x="25727" y="16368"/>
                  </a:cubicBezTo>
                  <a:cubicBezTo>
                    <a:pt x="25758" y="16368"/>
                    <a:pt x="25790" y="16378"/>
                    <a:pt x="25829" y="16409"/>
                  </a:cubicBezTo>
                  <a:cubicBezTo>
                    <a:pt x="25879" y="16443"/>
                    <a:pt x="25929" y="16476"/>
                    <a:pt x="25990" y="16476"/>
                  </a:cubicBezTo>
                  <a:cubicBezTo>
                    <a:pt x="26004" y="16476"/>
                    <a:pt x="26018" y="16474"/>
                    <a:pt x="26033" y="16471"/>
                  </a:cubicBezTo>
                  <a:cubicBezTo>
                    <a:pt x="26156" y="16471"/>
                    <a:pt x="26278" y="16491"/>
                    <a:pt x="26381" y="16573"/>
                  </a:cubicBezTo>
                  <a:lnTo>
                    <a:pt x="26483" y="16573"/>
                  </a:lnTo>
                  <a:cubicBezTo>
                    <a:pt x="26605" y="16573"/>
                    <a:pt x="26728" y="16675"/>
                    <a:pt x="26830" y="16695"/>
                  </a:cubicBezTo>
                  <a:cubicBezTo>
                    <a:pt x="27096" y="16675"/>
                    <a:pt x="27361" y="16634"/>
                    <a:pt x="27607" y="16552"/>
                  </a:cubicBezTo>
                  <a:cubicBezTo>
                    <a:pt x="27627" y="16532"/>
                    <a:pt x="27647" y="16511"/>
                    <a:pt x="27668" y="16511"/>
                  </a:cubicBezTo>
                  <a:cubicBezTo>
                    <a:pt x="27729" y="16491"/>
                    <a:pt x="27770" y="16450"/>
                    <a:pt x="27831" y="16430"/>
                  </a:cubicBezTo>
                  <a:cubicBezTo>
                    <a:pt x="27891" y="16394"/>
                    <a:pt x="27957" y="16372"/>
                    <a:pt x="28026" y="16372"/>
                  </a:cubicBezTo>
                  <a:cubicBezTo>
                    <a:pt x="28076" y="16372"/>
                    <a:pt x="28127" y="16384"/>
                    <a:pt x="28179" y="16409"/>
                  </a:cubicBezTo>
                  <a:cubicBezTo>
                    <a:pt x="28220" y="16430"/>
                    <a:pt x="28281" y="16450"/>
                    <a:pt x="28322" y="16471"/>
                  </a:cubicBezTo>
                  <a:cubicBezTo>
                    <a:pt x="28393" y="16491"/>
                    <a:pt x="28470" y="16501"/>
                    <a:pt x="28547" y="16501"/>
                  </a:cubicBezTo>
                  <a:cubicBezTo>
                    <a:pt x="28623" y="16501"/>
                    <a:pt x="28700" y="16491"/>
                    <a:pt x="28771" y="16471"/>
                  </a:cubicBezTo>
                  <a:cubicBezTo>
                    <a:pt x="28894" y="16409"/>
                    <a:pt x="28996" y="16348"/>
                    <a:pt x="29098" y="16307"/>
                  </a:cubicBezTo>
                  <a:cubicBezTo>
                    <a:pt x="29200" y="16266"/>
                    <a:pt x="29323" y="16225"/>
                    <a:pt x="29425" y="16225"/>
                  </a:cubicBezTo>
                  <a:lnTo>
                    <a:pt x="294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14325" dist="28575" dir="4620000" algn="bl" rotWithShape="0">
                <a:srgbClr val="000000">
                  <a:alpha val="5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7"/>
            <p:cNvSpPr/>
            <p:nvPr/>
          </p:nvSpPr>
          <p:spPr>
            <a:xfrm>
              <a:off x="2972200" y="3192600"/>
              <a:ext cx="735650" cy="943050"/>
            </a:xfrm>
            <a:custGeom>
              <a:avLst/>
              <a:gdLst/>
              <a:ahLst/>
              <a:cxnLst/>
              <a:rect l="l" t="t" r="r" b="b"/>
              <a:pathLst>
                <a:path w="29426" h="37722" extrusionOk="0">
                  <a:moveTo>
                    <a:pt x="16868" y="35079"/>
                  </a:moveTo>
                  <a:lnTo>
                    <a:pt x="16868" y="35079"/>
                  </a:lnTo>
                  <a:cubicBezTo>
                    <a:pt x="16851" y="35081"/>
                    <a:pt x="16834" y="35083"/>
                    <a:pt x="16817" y="35085"/>
                  </a:cubicBezTo>
                  <a:lnTo>
                    <a:pt x="16858" y="35085"/>
                  </a:lnTo>
                  <a:cubicBezTo>
                    <a:pt x="16862" y="35085"/>
                    <a:pt x="16866" y="35083"/>
                    <a:pt x="16868" y="35079"/>
                  </a:cubicBezTo>
                  <a:close/>
                  <a:moveTo>
                    <a:pt x="838" y="0"/>
                  </a:moveTo>
                  <a:lnTo>
                    <a:pt x="572" y="1880"/>
                  </a:lnTo>
                  <a:cubicBezTo>
                    <a:pt x="1526" y="2266"/>
                    <a:pt x="1251" y="3699"/>
                    <a:pt x="226" y="3699"/>
                  </a:cubicBezTo>
                  <a:cubicBezTo>
                    <a:pt x="219" y="3699"/>
                    <a:pt x="212" y="3699"/>
                    <a:pt x="204" y="3699"/>
                  </a:cubicBezTo>
                  <a:cubicBezTo>
                    <a:pt x="143" y="3699"/>
                    <a:pt x="61" y="3699"/>
                    <a:pt x="0" y="3678"/>
                  </a:cubicBezTo>
                  <a:lnTo>
                    <a:pt x="0" y="37701"/>
                  </a:lnTo>
                  <a:cubicBezTo>
                    <a:pt x="41" y="37691"/>
                    <a:pt x="77" y="37686"/>
                    <a:pt x="113" y="37686"/>
                  </a:cubicBezTo>
                  <a:cubicBezTo>
                    <a:pt x="148" y="37686"/>
                    <a:pt x="184" y="37691"/>
                    <a:pt x="225" y="37701"/>
                  </a:cubicBezTo>
                  <a:cubicBezTo>
                    <a:pt x="266" y="37701"/>
                    <a:pt x="307" y="37721"/>
                    <a:pt x="348" y="37721"/>
                  </a:cubicBezTo>
                  <a:cubicBezTo>
                    <a:pt x="450" y="37721"/>
                    <a:pt x="429" y="37681"/>
                    <a:pt x="429" y="37640"/>
                  </a:cubicBezTo>
                  <a:cubicBezTo>
                    <a:pt x="450" y="37619"/>
                    <a:pt x="450" y="37599"/>
                    <a:pt x="470" y="37558"/>
                  </a:cubicBezTo>
                  <a:cubicBezTo>
                    <a:pt x="531" y="37517"/>
                    <a:pt x="450" y="37415"/>
                    <a:pt x="572" y="37374"/>
                  </a:cubicBezTo>
                  <a:cubicBezTo>
                    <a:pt x="654" y="37333"/>
                    <a:pt x="736" y="37292"/>
                    <a:pt x="838" y="37292"/>
                  </a:cubicBezTo>
                  <a:lnTo>
                    <a:pt x="777" y="37333"/>
                  </a:lnTo>
                  <a:cubicBezTo>
                    <a:pt x="756" y="37333"/>
                    <a:pt x="736" y="37374"/>
                    <a:pt x="736" y="37394"/>
                  </a:cubicBezTo>
                  <a:cubicBezTo>
                    <a:pt x="797" y="37313"/>
                    <a:pt x="899" y="37251"/>
                    <a:pt x="1022" y="37231"/>
                  </a:cubicBezTo>
                  <a:cubicBezTo>
                    <a:pt x="1118" y="37201"/>
                    <a:pt x="1214" y="37190"/>
                    <a:pt x="1310" y="37190"/>
                  </a:cubicBezTo>
                  <a:cubicBezTo>
                    <a:pt x="1541" y="37190"/>
                    <a:pt x="1772" y="37251"/>
                    <a:pt x="2003" y="37251"/>
                  </a:cubicBezTo>
                  <a:cubicBezTo>
                    <a:pt x="2064" y="37251"/>
                    <a:pt x="2105" y="37272"/>
                    <a:pt x="2166" y="37292"/>
                  </a:cubicBezTo>
                  <a:cubicBezTo>
                    <a:pt x="2268" y="37313"/>
                    <a:pt x="2350" y="37333"/>
                    <a:pt x="2452" y="37374"/>
                  </a:cubicBezTo>
                  <a:cubicBezTo>
                    <a:pt x="2677" y="37313"/>
                    <a:pt x="2922" y="37272"/>
                    <a:pt x="3167" y="37251"/>
                  </a:cubicBezTo>
                  <a:lnTo>
                    <a:pt x="3106" y="37190"/>
                  </a:lnTo>
                  <a:lnTo>
                    <a:pt x="3351" y="37088"/>
                  </a:lnTo>
                  <a:cubicBezTo>
                    <a:pt x="3413" y="37027"/>
                    <a:pt x="3474" y="37006"/>
                    <a:pt x="3556" y="37006"/>
                  </a:cubicBezTo>
                  <a:cubicBezTo>
                    <a:pt x="3617" y="36986"/>
                    <a:pt x="3658" y="36945"/>
                    <a:pt x="3699" y="36924"/>
                  </a:cubicBezTo>
                  <a:cubicBezTo>
                    <a:pt x="3740" y="36884"/>
                    <a:pt x="3801" y="36863"/>
                    <a:pt x="3842" y="36863"/>
                  </a:cubicBezTo>
                  <a:cubicBezTo>
                    <a:pt x="3842" y="36904"/>
                    <a:pt x="3903" y="36945"/>
                    <a:pt x="4005" y="36965"/>
                  </a:cubicBezTo>
                  <a:cubicBezTo>
                    <a:pt x="4087" y="36904"/>
                    <a:pt x="4169" y="36863"/>
                    <a:pt x="4250" y="36822"/>
                  </a:cubicBezTo>
                  <a:cubicBezTo>
                    <a:pt x="4271" y="36761"/>
                    <a:pt x="4373" y="36700"/>
                    <a:pt x="4434" y="36638"/>
                  </a:cubicBezTo>
                  <a:cubicBezTo>
                    <a:pt x="4455" y="36638"/>
                    <a:pt x="4475" y="36638"/>
                    <a:pt x="4475" y="36659"/>
                  </a:cubicBezTo>
                  <a:lnTo>
                    <a:pt x="4577" y="36720"/>
                  </a:lnTo>
                  <a:cubicBezTo>
                    <a:pt x="4884" y="36618"/>
                    <a:pt x="5211" y="36557"/>
                    <a:pt x="5538" y="36495"/>
                  </a:cubicBezTo>
                  <a:cubicBezTo>
                    <a:pt x="5946" y="36414"/>
                    <a:pt x="6314" y="36332"/>
                    <a:pt x="6662" y="36271"/>
                  </a:cubicBezTo>
                  <a:cubicBezTo>
                    <a:pt x="6746" y="36220"/>
                    <a:pt x="6857" y="36184"/>
                    <a:pt x="6974" y="36184"/>
                  </a:cubicBezTo>
                  <a:cubicBezTo>
                    <a:pt x="6999" y="36184"/>
                    <a:pt x="7025" y="36185"/>
                    <a:pt x="7050" y="36189"/>
                  </a:cubicBezTo>
                  <a:cubicBezTo>
                    <a:pt x="7070" y="36189"/>
                    <a:pt x="7111" y="36209"/>
                    <a:pt x="7132" y="36209"/>
                  </a:cubicBezTo>
                  <a:cubicBezTo>
                    <a:pt x="7334" y="36195"/>
                    <a:pt x="7536" y="36180"/>
                    <a:pt x="7738" y="36180"/>
                  </a:cubicBezTo>
                  <a:cubicBezTo>
                    <a:pt x="7822" y="36180"/>
                    <a:pt x="7906" y="36183"/>
                    <a:pt x="7990" y="36189"/>
                  </a:cubicBezTo>
                  <a:cubicBezTo>
                    <a:pt x="8051" y="36189"/>
                    <a:pt x="8112" y="36189"/>
                    <a:pt x="8153" y="36209"/>
                  </a:cubicBezTo>
                  <a:cubicBezTo>
                    <a:pt x="8174" y="36209"/>
                    <a:pt x="8194" y="36189"/>
                    <a:pt x="8215" y="36189"/>
                  </a:cubicBezTo>
                  <a:cubicBezTo>
                    <a:pt x="8439" y="36107"/>
                    <a:pt x="8623" y="36025"/>
                    <a:pt x="8828" y="35923"/>
                  </a:cubicBezTo>
                  <a:lnTo>
                    <a:pt x="9012" y="35964"/>
                  </a:lnTo>
                  <a:cubicBezTo>
                    <a:pt x="9091" y="35946"/>
                    <a:pt x="9173" y="35937"/>
                    <a:pt x="9254" y="35937"/>
                  </a:cubicBezTo>
                  <a:cubicBezTo>
                    <a:pt x="9443" y="35937"/>
                    <a:pt x="9631" y="35987"/>
                    <a:pt x="9788" y="36087"/>
                  </a:cubicBezTo>
                  <a:cubicBezTo>
                    <a:pt x="9945" y="36073"/>
                    <a:pt x="10099" y="36066"/>
                    <a:pt x="10253" y="36066"/>
                  </a:cubicBezTo>
                  <a:cubicBezTo>
                    <a:pt x="10560" y="36066"/>
                    <a:pt x="10864" y="36094"/>
                    <a:pt x="11178" y="36148"/>
                  </a:cubicBezTo>
                  <a:cubicBezTo>
                    <a:pt x="11300" y="36168"/>
                    <a:pt x="11423" y="36189"/>
                    <a:pt x="11525" y="36250"/>
                  </a:cubicBezTo>
                  <a:cubicBezTo>
                    <a:pt x="11566" y="36260"/>
                    <a:pt x="11612" y="36265"/>
                    <a:pt x="11658" y="36265"/>
                  </a:cubicBezTo>
                  <a:cubicBezTo>
                    <a:pt x="11704" y="36265"/>
                    <a:pt x="11750" y="36260"/>
                    <a:pt x="11791" y="36250"/>
                  </a:cubicBezTo>
                  <a:cubicBezTo>
                    <a:pt x="11791" y="36230"/>
                    <a:pt x="11791" y="36209"/>
                    <a:pt x="11791" y="36189"/>
                  </a:cubicBezTo>
                  <a:cubicBezTo>
                    <a:pt x="11831" y="36209"/>
                    <a:pt x="11872" y="36230"/>
                    <a:pt x="11913" y="36230"/>
                  </a:cubicBezTo>
                  <a:cubicBezTo>
                    <a:pt x="11974" y="36250"/>
                    <a:pt x="12056" y="36271"/>
                    <a:pt x="12138" y="36271"/>
                  </a:cubicBezTo>
                  <a:lnTo>
                    <a:pt x="12322" y="36230"/>
                  </a:lnTo>
                  <a:cubicBezTo>
                    <a:pt x="12359" y="36248"/>
                    <a:pt x="12395" y="36258"/>
                    <a:pt x="12430" y="36258"/>
                  </a:cubicBezTo>
                  <a:cubicBezTo>
                    <a:pt x="12473" y="36258"/>
                    <a:pt x="12513" y="36243"/>
                    <a:pt x="12547" y="36209"/>
                  </a:cubicBezTo>
                  <a:lnTo>
                    <a:pt x="12608" y="36209"/>
                  </a:lnTo>
                  <a:cubicBezTo>
                    <a:pt x="12792" y="36168"/>
                    <a:pt x="12935" y="36107"/>
                    <a:pt x="13098" y="36046"/>
                  </a:cubicBezTo>
                  <a:cubicBezTo>
                    <a:pt x="13037" y="35903"/>
                    <a:pt x="13323" y="35964"/>
                    <a:pt x="13446" y="35903"/>
                  </a:cubicBezTo>
                  <a:cubicBezTo>
                    <a:pt x="13487" y="35923"/>
                    <a:pt x="13533" y="35933"/>
                    <a:pt x="13579" y="35933"/>
                  </a:cubicBezTo>
                  <a:cubicBezTo>
                    <a:pt x="13625" y="35933"/>
                    <a:pt x="13671" y="35923"/>
                    <a:pt x="13711" y="35903"/>
                  </a:cubicBezTo>
                  <a:cubicBezTo>
                    <a:pt x="13814" y="35841"/>
                    <a:pt x="13916" y="35801"/>
                    <a:pt x="13936" y="35719"/>
                  </a:cubicBezTo>
                  <a:cubicBezTo>
                    <a:pt x="13973" y="35546"/>
                    <a:pt x="13988" y="35478"/>
                    <a:pt x="14097" y="35478"/>
                  </a:cubicBezTo>
                  <a:cubicBezTo>
                    <a:pt x="14169" y="35478"/>
                    <a:pt x="14282" y="35507"/>
                    <a:pt x="14467" y="35555"/>
                  </a:cubicBezTo>
                  <a:cubicBezTo>
                    <a:pt x="14488" y="35555"/>
                    <a:pt x="14529" y="35576"/>
                    <a:pt x="14549" y="35576"/>
                  </a:cubicBezTo>
                  <a:cubicBezTo>
                    <a:pt x="14590" y="35576"/>
                    <a:pt x="14672" y="35555"/>
                    <a:pt x="14672" y="35535"/>
                  </a:cubicBezTo>
                  <a:cubicBezTo>
                    <a:pt x="14672" y="35474"/>
                    <a:pt x="14733" y="35433"/>
                    <a:pt x="14835" y="35412"/>
                  </a:cubicBezTo>
                  <a:lnTo>
                    <a:pt x="14835" y="35412"/>
                  </a:lnTo>
                  <a:cubicBezTo>
                    <a:pt x="14835" y="35433"/>
                    <a:pt x="14835" y="35453"/>
                    <a:pt x="14815" y="35453"/>
                  </a:cubicBezTo>
                  <a:cubicBezTo>
                    <a:pt x="14794" y="35494"/>
                    <a:pt x="14754" y="35535"/>
                    <a:pt x="14856" y="35555"/>
                  </a:cubicBezTo>
                  <a:cubicBezTo>
                    <a:pt x="14901" y="35578"/>
                    <a:pt x="14939" y="35594"/>
                    <a:pt x="14975" y="35594"/>
                  </a:cubicBezTo>
                  <a:cubicBezTo>
                    <a:pt x="15005" y="35594"/>
                    <a:pt x="15032" y="35583"/>
                    <a:pt x="15060" y="35555"/>
                  </a:cubicBezTo>
                  <a:cubicBezTo>
                    <a:pt x="15183" y="35494"/>
                    <a:pt x="15326" y="35453"/>
                    <a:pt x="15469" y="35412"/>
                  </a:cubicBezTo>
                  <a:cubicBezTo>
                    <a:pt x="15489" y="35290"/>
                    <a:pt x="15673" y="35249"/>
                    <a:pt x="15877" y="35228"/>
                  </a:cubicBezTo>
                  <a:cubicBezTo>
                    <a:pt x="15959" y="35228"/>
                    <a:pt x="16020" y="35188"/>
                    <a:pt x="16082" y="35126"/>
                  </a:cubicBezTo>
                  <a:cubicBezTo>
                    <a:pt x="16123" y="35065"/>
                    <a:pt x="16204" y="35045"/>
                    <a:pt x="16286" y="35024"/>
                  </a:cubicBezTo>
                  <a:lnTo>
                    <a:pt x="16797" y="34983"/>
                  </a:lnTo>
                  <a:cubicBezTo>
                    <a:pt x="16899" y="34983"/>
                    <a:pt x="16777" y="34983"/>
                    <a:pt x="16858" y="35024"/>
                  </a:cubicBezTo>
                  <a:cubicBezTo>
                    <a:pt x="16875" y="35024"/>
                    <a:pt x="16878" y="35063"/>
                    <a:pt x="16868" y="35079"/>
                  </a:cubicBezTo>
                  <a:lnTo>
                    <a:pt x="16868" y="35079"/>
                  </a:lnTo>
                  <a:cubicBezTo>
                    <a:pt x="17160" y="35042"/>
                    <a:pt x="17472" y="35021"/>
                    <a:pt x="17839" y="34963"/>
                  </a:cubicBezTo>
                  <a:lnTo>
                    <a:pt x="18227" y="34902"/>
                  </a:lnTo>
                  <a:lnTo>
                    <a:pt x="18370" y="34861"/>
                  </a:lnTo>
                  <a:cubicBezTo>
                    <a:pt x="18432" y="34820"/>
                    <a:pt x="18513" y="34779"/>
                    <a:pt x="18595" y="34738"/>
                  </a:cubicBezTo>
                  <a:cubicBezTo>
                    <a:pt x="18616" y="34728"/>
                    <a:pt x="18636" y="34723"/>
                    <a:pt x="18659" y="34723"/>
                  </a:cubicBezTo>
                  <a:cubicBezTo>
                    <a:pt x="18682" y="34723"/>
                    <a:pt x="18708" y="34728"/>
                    <a:pt x="18738" y="34738"/>
                  </a:cubicBezTo>
                  <a:cubicBezTo>
                    <a:pt x="18738" y="34738"/>
                    <a:pt x="18759" y="34758"/>
                    <a:pt x="18759" y="34779"/>
                  </a:cubicBezTo>
                  <a:cubicBezTo>
                    <a:pt x="18963" y="34738"/>
                    <a:pt x="19167" y="34697"/>
                    <a:pt x="19372" y="34656"/>
                  </a:cubicBezTo>
                  <a:cubicBezTo>
                    <a:pt x="19739" y="34575"/>
                    <a:pt x="20107" y="34472"/>
                    <a:pt x="20496" y="34391"/>
                  </a:cubicBezTo>
                  <a:cubicBezTo>
                    <a:pt x="20545" y="34372"/>
                    <a:pt x="20597" y="34363"/>
                    <a:pt x="20651" y="34363"/>
                  </a:cubicBezTo>
                  <a:cubicBezTo>
                    <a:pt x="20776" y="34363"/>
                    <a:pt x="20906" y="34413"/>
                    <a:pt x="21006" y="34513"/>
                  </a:cubicBezTo>
                  <a:cubicBezTo>
                    <a:pt x="21088" y="34472"/>
                    <a:pt x="21170" y="34432"/>
                    <a:pt x="21272" y="34391"/>
                  </a:cubicBezTo>
                  <a:cubicBezTo>
                    <a:pt x="21272" y="34370"/>
                    <a:pt x="21252" y="34350"/>
                    <a:pt x="21272" y="34350"/>
                  </a:cubicBezTo>
                  <a:cubicBezTo>
                    <a:pt x="21313" y="34309"/>
                    <a:pt x="21374" y="34288"/>
                    <a:pt x="21415" y="34268"/>
                  </a:cubicBezTo>
                  <a:cubicBezTo>
                    <a:pt x="21742" y="34186"/>
                    <a:pt x="21987" y="34064"/>
                    <a:pt x="22294" y="33982"/>
                  </a:cubicBezTo>
                  <a:cubicBezTo>
                    <a:pt x="22308" y="33978"/>
                    <a:pt x="22326" y="33977"/>
                    <a:pt x="22345" y="33977"/>
                  </a:cubicBezTo>
                  <a:cubicBezTo>
                    <a:pt x="22435" y="33977"/>
                    <a:pt x="22559" y="34013"/>
                    <a:pt x="22559" y="34064"/>
                  </a:cubicBezTo>
                  <a:cubicBezTo>
                    <a:pt x="22580" y="34105"/>
                    <a:pt x="22600" y="34186"/>
                    <a:pt x="22641" y="34268"/>
                  </a:cubicBezTo>
                  <a:lnTo>
                    <a:pt x="22682" y="34268"/>
                  </a:lnTo>
                  <a:lnTo>
                    <a:pt x="23132" y="34411"/>
                  </a:lnTo>
                  <a:lnTo>
                    <a:pt x="23275" y="34391"/>
                  </a:lnTo>
                  <a:cubicBezTo>
                    <a:pt x="23483" y="34208"/>
                    <a:pt x="23751" y="34109"/>
                    <a:pt x="24023" y="34109"/>
                  </a:cubicBezTo>
                  <a:cubicBezTo>
                    <a:pt x="24177" y="34109"/>
                    <a:pt x="24333" y="34140"/>
                    <a:pt x="24480" y="34207"/>
                  </a:cubicBezTo>
                  <a:lnTo>
                    <a:pt x="24807" y="34207"/>
                  </a:lnTo>
                  <a:cubicBezTo>
                    <a:pt x="24950" y="34105"/>
                    <a:pt x="25114" y="34043"/>
                    <a:pt x="25257" y="34023"/>
                  </a:cubicBezTo>
                  <a:cubicBezTo>
                    <a:pt x="25318" y="34023"/>
                    <a:pt x="25359" y="34043"/>
                    <a:pt x="25400" y="34043"/>
                  </a:cubicBezTo>
                  <a:cubicBezTo>
                    <a:pt x="25420" y="34043"/>
                    <a:pt x="25441" y="34084"/>
                    <a:pt x="25441" y="34084"/>
                  </a:cubicBezTo>
                  <a:cubicBezTo>
                    <a:pt x="25441" y="34125"/>
                    <a:pt x="25420" y="34166"/>
                    <a:pt x="25420" y="34207"/>
                  </a:cubicBezTo>
                  <a:cubicBezTo>
                    <a:pt x="25400" y="34248"/>
                    <a:pt x="25379" y="34268"/>
                    <a:pt x="25400" y="34329"/>
                  </a:cubicBezTo>
                  <a:cubicBezTo>
                    <a:pt x="25420" y="34329"/>
                    <a:pt x="25441" y="34350"/>
                    <a:pt x="25461" y="34370"/>
                  </a:cubicBezTo>
                  <a:cubicBezTo>
                    <a:pt x="25490" y="34385"/>
                    <a:pt x="25519" y="34399"/>
                    <a:pt x="25548" y="34399"/>
                  </a:cubicBezTo>
                  <a:cubicBezTo>
                    <a:pt x="25560" y="34399"/>
                    <a:pt x="25572" y="34397"/>
                    <a:pt x="25584" y="34391"/>
                  </a:cubicBezTo>
                  <a:cubicBezTo>
                    <a:pt x="25634" y="34378"/>
                    <a:pt x="25677" y="34349"/>
                    <a:pt x="25727" y="34349"/>
                  </a:cubicBezTo>
                  <a:cubicBezTo>
                    <a:pt x="25758" y="34349"/>
                    <a:pt x="25790" y="34360"/>
                    <a:pt x="25829" y="34391"/>
                  </a:cubicBezTo>
                  <a:cubicBezTo>
                    <a:pt x="25890" y="34452"/>
                    <a:pt x="25951" y="34472"/>
                    <a:pt x="26033" y="34472"/>
                  </a:cubicBezTo>
                  <a:cubicBezTo>
                    <a:pt x="26057" y="34469"/>
                    <a:pt x="26081" y="34467"/>
                    <a:pt x="26105" y="34467"/>
                  </a:cubicBezTo>
                  <a:cubicBezTo>
                    <a:pt x="26223" y="34467"/>
                    <a:pt x="26340" y="34510"/>
                    <a:pt x="26442" y="34595"/>
                  </a:cubicBezTo>
                  <a:cubicBezTo>
                    <a:pt x="26636" y="34625"/>
                    <a:pt x="26831" y="34644"/>
                    <a:pt x="27033" y="34644"/>
                  </a:cubicBezTo>
                  <a:cubicBezTo>
                    <a:pt x="27107" y="34644"/>
                    <a:pt x="27183" y="34641"/>
                    <a:pt x="27259" y="34636"/>
                  </a:cubicBezTo>
                  <a:cubicBezTo>
                    <a:pt x="27361" y="34595"/>
                    <a:pt x="27484" y="34575"/>
                    <a:pt x="27607" y="34554"/>
                  </a:cubicBezTo>
                  <a:cubicBezTo>
                    <a:pt x="27627" y="34534"/>
                    <a:pt x="27647" y="34513"/>
                    <a:pt x="27668" y="34513"/>
                  </a:cubicBezTo>
                  <a:cubicBezTo>
                    <a:pt x="27729" y="34472"/>
                    <a:pt x="27770" y="34452"/>
                    <a:pt x="27831" y="34411"/>
                  </a:cubicBezTo>
                  <a:cubicBezTo>
                    <a:pt x="27888" y="34377"/>
                    <a:pt x="27950" y="34362"/>
                    <a:pt x="28015" y="34362"/>
                  </a:cubicBezTo>
                  <a:cubicBezTo>
                    <a:pt x="28068" y="34362"/>
                    <a:pt x="28124" y="34372"/>
                    <a:pt x="28179" y="34391"/>
                  </a:cubicBezTo>
                  <a:cubicBezTo>
                    <a:pt x="28240" y="34411"/>
                    <a:pt x="28281" y="34432"/>
                    <a:pt x="28322" y="34452"/>
                  </a:cubicBezTo>
                  <a:cubicBezTo>
                    <a:pt x="28393" y="34483"/>
                    <a:pt x="28470" y="34498"/>
                    <a:pt x="28547" y="34498"/>
                  </a:cubicBezTo>
                  <a:cubicBezTo>
                    <a:pt x="28623" y="34498"/>
                    <a:pt x="28700" y="34483"/>
                    <a:pt x="28771" y="34452"/>
                  </a:cubicBezTo>
                  <a:cubicBezTo>
                    <a:pt x="28894" y="34411"/>
                    <a:pt x="28996" y="34350"/>
                    <a:pt x="29098" y="34288"/>
                  </a:cubicBezTo>
                  <a:cubicBezTo>
                    <a:pt x="29200" y="34248"/>
                    <a:pt x="29323" y="34227"/>
                    <a:pt x="29425" y="34227"/>
                  </a:cubicBezTo>
                  <a:lnTo>
                    <a:pt x="29425" y="0"/>
                  </a:lnTo>
                  <a:lnTo>
                    <a:pt x="28158" y="0"/>
                  </a:lnTo>
                  <a:lnTo>
                    <a:pt x="28158" y="1880"/>
                  </a:lnTo>
                  <a:cubicBezTo>
                    <a:pt x="29119" y="2268"/>
                    <a:pt x="28833" y="3719"/>
                    <a:pt x="27790" y="3719"/>
                  </a:cubicBezTo>
                  <a:cubicBezTo>
                    <a:pt x="26748" y="3719"/>
                    <a:pt x="26462" y="2268"/>
                    <a:pt x="27423" y="1880"/>
                  </a:cubicBezTo>
                  <a:lnTo>
                    <a:pt x="27423" y="0"/>
                  </a:lnTo>
                  <a:lnTo>
                    <a:pt x="24705" y="0"/>
                  </a:lnTo>
                  <a:lnTo>
                    <a:pt x="24705" y="1880"/>
                  </a:lnTo>
                  <a:cubicBezTo>
                    <a:pt x="25665" y="2268"/>
                    <a:pt x="25379" y="3719"/>
                    <a:pt x="24337" y="3719"/>
                  </a:cubicBezTo>
                  <a:cubicBezTo>
                    <a:pt x="23295" y="3719"/>
                    <a:pt x="23009" y="2268"/>
                    <a:pt x="23969" y="1880"/>
                  </a:cubicBezTo>
                  <a:lnTo>
                    <a:pt x="23969" y="0"/>
                  </a:lnTo>
                  <a:lnTo>
                    <a:pt x="21252" y="0"/>
                  </a:lnTo>
                  <a:lnTo>
                    <a:pt x="21252" y="1880"/>
                  </a:lnTo>
                  <a:cubicBezTo>
                    <a:pt x="22212" y="2268"/>
                    <a:pt x="21926" y="3719"/>
                    <a:pt x="20884" y="3719"/>
                  </a:cubicBezTo>
                  <a:cubicBezTo>
                    <a:pt x="19842" y="3719"/>
                    <a:pt x="19556" y="2268"/>
                    <a:pt x="20516" y="1880"/>
                  </a:cubicBezTo>
                  <a:lnTo>
                    <a:pt x="20516" y="0"/>
                  </a:lnTo>
                  <a:lnTo>
                    <a:pt x="18370" y="0"/>
                  </a:lnTo>
                  <a:lnTo>
                    <a:pt x="17819" y="1880"/>
                  </a:lnTo>
                  <a:cubicBezTo>
                    <a:pt x="18779" y="2268"/>
                    <a:pt x="18493" y="3719"/>
                    <a:pt x="17451" y="3719"/>
                  </a:cubicBezTo>
                  <a:cubicBezTo>
                    <a:pt x="16388" y="3719"/>
                    <a:pt x="16102" y="2268"/>
                    <a:pt x="17083" y="1880"/>
                  </a:cubicBezTo>
                  <a:lnTo>
                    <a:pt x="16797" y="0"/>
                  </a:lnTo>
                  <a:lnTo>
                    <a:pt x="14365" y="0"/>
                  </a:lnTo>
                  <a:lnTo>
                    <a:pt x="14365" y="1880"/>
                  </a:lnTo>
                  <a:cubicBezTo>
                    <a:pt x="15326" y="2268"/>
                    <a:pt x="15040" y="3719"/>
                    <a:pt x="13997" y="3719"/>
                  </a:cubicBezTo>
                  <a:cubicBezTo>
                    <a:pt x="12955" y="3719"/>
                    <a:pt x="12669" y="2268"/>
                    <a:pt x="13630" y="1880"/>
                  </a:cubicBezTo>
                  <a:lnTo>
                    <a:pt x="13630" y="0"/>
                  </a:lnTo>
                  <a:lnTo>
                    <a:pt x="10912" y="0"/>
                  </a:lnTo>
                  <a:lnTo>
                    <a:pt x="10912" y="1880"/>
                  </a:lnTo>
                  <a:cubicBezTo>
                    <a:pt x="11872" y="2268"/>
                    <a:pt x="11586" y="3719"/>
                    <a:pt x="10544" y="3719"/>
                  </a:cubicBezTo>
                  <a:cubicBezTo>
                    <a:pt x="9502" y="3719"/>
                    <a:pt x="9216" y="2268"/>
                    <a:pt x="10176" y="1880"/>
                  </a:cubicBezTo>
                  <a:lnTo>
                    <a:pt x="10176" y="0"/>
                  </a:lnTo>
                  <a:lnTo>
                    <a:pt x="8031" y="0"/>
                  </a:lnTo>
                  <a:lnTo>
                    <a:pt x="7459" y="1880"/>
                  </a:lnTo>
                  <a:cubicBezTo>
                    <a:pt x="8419" y="2268"/>
                    <a:pt x="8133" y="3719"/>
                    <a:pt x="7091" y="3719"/>
                  </a:cubicBezTo>
                  <a:cubicBezTo>
                    <a:pt x="6049" y="3719"/>
                    <a:pt x="5763" y="2268"/>
                    <a:pt x="6723" y="1880"/>
                  </a:cubicBezTo>
                  <a:lnTo>
                    <a:pt x="6171" y="0"/>
                  </a:lnTo>
                  <a:lnTo>
                    <a:pt x="4026" y="0"/>
                  </a:lnTo>
                  <a:lnTo>
                    <a:pt x="4026" y="1880"/>
                  </a:lnTo>
                  <a:cubicBezTo>
                    <a:pt x="4986" y="2268"/>
                    <a:pt x="4700" y="3719"/>
                    <a:pt x="3658" y="3719"/>
                  </a:cubicBezTo>
                  <a:cubicBezTo>
                    <a:pt x="2595" y="3719"/>
                    <a:pt x="2309" y="2268"/>
                    <a:pt x="3290" y="1880"/>
                  </a:cubicBezTo>
                  <a:lnTo>
                    <a:pt x="32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0" name="Google Shape;1520;p37"/>
          <p:cNvSpPr/>
          <p:nvPr/>
        </p:nvSpPr>
        <p:spPr>
          <a:xfrm>
            <a:off x="7669156" y="179826"/>
            <a:ext cx="865609" cy="619760"/>
          </a:xfrm>
          <a:custGeom>
            <a:avLst/>
            <a:gdLst/>
            <a:ahLst/>
            <a:cxnLst/>
            <a:rect l="l" t="t" r="r" b="b"/>
            <a:pathLst>
              <a:path w="16839" h="12057" extrusionOk="0">
                <a:moveTo>
                  <a:pt x="2351" y="0"/>
                </a:moveTo>
                <a:cubicBezTo>
                  <a:pt x="2085" y="327"/>
                  <a:pt x="1860" y="695"/>
                  <a:pt x="1676" y="1083"/>
                </a:cubicBezTo>
                <a:cubicBezTo>
                  <a:pt x="1309" y="1839"/>
                  <a:pt x="1186" y="2840"/>
                  <a:pt x="1043" y="3167"/>
                </a:cubicBezTo>
                <a:cubicBezTo>
                  <a:pt x="880" y="3474"/>
                  <a:pt x="839" y="3678"/>
                  <a:pt x="634" y="4066"/>
                </a:cubicBezTo>
                <a:cubicBezTo>
                  <a:pt x="450" y="4475"/>
                  <a:pt x="307" y="4761"/>
                  <a:pt x="185" y="5006"/>
                </a:cubicBezTo>
                <a:cubicBezTo>
                  <a:pt x="103" y="5231"/>
                  <a:pt x="42" y="5476"/>
                  <a:pt x="1" y="5722"/>
                </a:cubicBezTo>
                <a:cubicBezTo>
                  <a:pt x="1" y="5722"/>
                  <a:pt x="6867" y="8868"/>
                  <a:pt x="8644" y="9624"/>
                </a:cubicBezTo>
                <a:cubicBezTo>
                  <a:pt x="9482" y="9992"/>
                  <a:pt x="10177" y="10360"/>
                  <a:pt x="11056" y="10687"/>
                </a:cubicBezTo>
                <a:cubicBezTo>
                  <a:pt x="11934" y="11034"/>
                  <a:pt x="13937" y="12056"/>
                  <a:pt x="13937" y="12056"/>
                </a:cubicBezTo>
                <a:lnTo>
                  <a:pt x="14427" y="11034"/>
                </a:lnTo>
                <a:cubicBezTo>
                  <a:pt x="14427" y="11034"/>
                  <a:pt x="14713" y="10340"/>
                  <a:pt x="14775" y="10197"/>
                </a:cubicBezTo>
                <a:cubicBezTo>
                  <a:pt x="14856" y="10054"/>
                  <a:pt x="15245" y="9972"/>
                  <a:pt x="15347" y="9768"/>
                </a:cubicBezTo>
                <a:cubicBezTo>
                  <a:pt x="15551" y="9400"/>
                  <a:pt x="15735" y="9032"/>
                  <a:pt x="15899" y="8644"/>
                </a:cubicBezTo>
                <a:cubicBezTo>
                  <a:pt x="16021" y="8317"/>
                  <a:pt x="16164" y="7990"/>
                  <a:pt x="16328" y="7663"/>
                </a:cubicBezTo>
                <a:cubicBezTo>
                  <a:pt x="16450" y="7377"/>
                  <a:pt x="16614" y="6825"/>
                  <a:pt x="16696" y="6641"/>
                </a:cubicBezTo>
                <a:cubicBezTo>
                  <a:pt x="16798" y="6457"/>
                  <a:pt x="16839" y="6314"/>
                  <a:pt x="16839" y="6314"/>
                </a:cubicBezTo>
                <a:cubicBezTo>
                  <a:pt x="12568" y="4516"/>
                  <a:pt x="9727" y="3331"/>
                  <a:pt x="8358" y="2697"/>
                </a:cubicBezTo>
                <a:cubicBezTo>
                  <a:pt x="6703" y="1941"/>
                  <a:pt x="8052" y="2595"/>
                  <a:pt x="6622" y="1921"/>
                </a:cubicBezTo>
                <a:cubicBezTo>
                  <a:pt x="5028" y="1185"/>
                  <a:pt x="2351" y="0"/>
                  <a:pt x="2351" y="0"/>
                </a:cubicBezTo>
                <a:close/>
              </a:path>
            </a:pathLst>
          </a:custGeom>
          <a:solidFill>
            <a:srgbClr val="ECBD69">
              <a:alpha val="59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40C3D7-75EF-4E64-A7AD-4741A05655C9}"/>
              </a:ext>
            </a:extLst>
          </p:cNvPr>
          <p:cNvSpPr txBox="1"/>
          <p:nvPr/>
        </p:nvSpPr>
        <p:spPr>
          <a:xfrm>
            <a:off x="-2593363" y="522917"/>
            <a:ext cx="7975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字魂27号-布丁体" panose="00000505000000000000" pitchFamily="2" charset="-122"/>
              </a:rPr>
              <a:t>Chính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字魂27号-布丁体" panose="00000505000000000000" pitchFamily="2" charset="-122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字魂27号-布丁体" panose="00000505000000000000" pitchFamily="2" charset="-122"/>
              </a:rPr>
              <a:t>tả</a:t>
            </a:r>
            <a:endParaRPr lang="en-US" sz="44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UTM Azuki" panose="02040603050506020204" pitchFamily="18" charset="0"/>
              <a:ea typeface="字魂27号-布丁体" panose="00000505000000000000" pitchFamily="2" charset="-122"/>
            </a:endParaRPr>
          </a:p>
        </p:txBody>
      </p:sp>
      <p:sp>
        <p:nvSpPr>
          <p:cNvPr id="33" name="矩形 7">
            <a:extLst>
              <a:ext uri="{FF2B5EF4-FFF2-40B4-BE49-F238E27FC236}">
                <a16:creationId xmlns:a16="http://schemas.microsoft.com/office/drawing/2014/main" id="{4B63B512-227D-424E-8048-74CF872B28D9}"/>
              </a:ext>
            </a:extLst>
          </p:cNvPr>
          <p:cNvSpPr/>
          <p:nvPr/>
        </p:nvSpPr>
        <p:spPr>
          <a:xfrm>
            <a:off x="212304" y="1422899"/>
            <a:ext cx="500649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4200" kern="1200" dirty="0">
                <a:ln w="1524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63500">
                    <a:srgbClr val="F18CA4">
                      <a:satMod val="175000"/>
                      <a:alpha val="35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zuki" panose="02040603050506020204" pitchFamily="18" charset="0"/>
                <a:ea typeface="字魂27号-布丁体" panose="00000505000000000000" pitchFamily="2" charset="-122"/>
                <a:cs typeface="+mn-cs"/>
              </a:rPr>
              <a:t>BÀI THƠ VỀ TIỂU ĐỘI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4200" kern="1200" dirty="0">
                <a:ln w="1524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63500">
                    <a:srgbClr val="F18CA4">
                      <a:satMod val="175000"/>
                      <a:alpha val="35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zuki" panose="02040603050506020204" pitchFamily="18" charset="0"/>
                <a:ea typeface="字魂27号-布丁体" panose="00000505000000000000" pitchFamily="2" charset="-122"/>
                <a:cs typeface="+mn-cs"/>
              </a:rPr>
              <a:t>XE KHÔNG KÍNH</a:t>
            </a:r>
            <a:endParaRPr lang="zh-CN" altLang="en-US" sz="4200" kern="1200" dirty="0">
              <a:ln w="152400"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63500">
                  <a:srgbClr val="F18CA4">
                    <a:satMod val="175000"/>
                    <a:alpha val="35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UTM Azuki" panose="02040603050506020204" pitchFamily="18" charset="0"/>
              <a:ea typeface="字魂27号-布丁体" panose="00000505000000000000" pitchFamily="2" charset="-122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12030" y="1420757"/>
            <a:ext cx="5571460" cy="138499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UTM Azuki" panose="02040603050506020204" pitchFamily="18" charset="0"/>
                <a:ea typeface="DaddysGirl" panose="02000603000000000000" pitchFamily="2" charset="0"/>
              </a:rPr>
              <a:t>BÀI THƠ VỀ TIỂU ĐỘI </a:t>
            </a:r>
          </a:p>
          <a:p>
            <a:pPr algn="ctr"/>
            <a:r>
              <a:rPr lang="en-US" sz="42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UTM Azuki" panose="02040603050506020204" pitchFamily="18" charset="0"/>
                <a:ea typeface="DaddysGirl" panose="02000603000000000000" pitchFamily="2" charset="0"/>
              </a:rPr>
              <a:t>XE KHÔNG KÍNH</a:t>
            </a:r>
          </a:p>
        </p:txBody>
      </p:sp>
      <p:grpSp>
        <p:nvGrpSpPr>
          <p:cNvPr id="1521" name="Google Shape;1521;p37"/>
          <p:cNvGrpSpPr/>
          <p:nvPr/>
        </p:nvGrpSpPr>
        <p:grpSpPr>
          <a:xfrm>
            <a:off x="5712764" y="2495226"/>
            <a:ext cx="1121636" cy="1722563"/>
            <a:chOff x="5649034" y="1989454"/>
            <a:chExt cx="1281738" cy="2153404"/>
          </a:xfrm>
        </p:grpSpPr>
        <p:grpSp>
          <p:nvGrpSpPr>
            <p:cNvPr id="1522" name="Google Shape;1522;p37"/>
            <p:cNvGrpSpPr/>
            <p:nvPr/>
          </p:nvGrpSpPr>
          <p:grpSpPr>
            <a:xfrm rot="-6970254">
              <a:off x="5288892" y="2500978"/>
              <a:ext cx="2153404" cy="1130356"/>
              <a:chOff x="3861575" y="528425"/>
              <a:chExt cx="1051549" cy="333025"/>
            </a:xfrm>
          </p:grpSpPr>
          <p:sp>
            <p:nvSpPr>
              <p:cNvPr id="1523" name="Google Shape;1523;p37"/>
              <p:cNvSpPr/>
              <p:nvPr/>
            </p:nvSpPr>
            <p:spPr>
              <a:xfrm>
                <a:off x="3861575" y="535150"/>
                <a:ext cx="1022750" cy="326300"/>
              </a:xfrm>
              <a:custGeom>
                <a:avLst/>
                <a:gdLst/>
                <a:ahLst/>
                <a:cxnLst/>
                <a:rect l="l" t="t" r="r" b="b"/>
                <a:pathLst>
                  <a:path w="40910" h="13052" extrusionOk="0">
                    <a:moveTo>
                      <a:pt x="1" y="0"/>
                    </a:moveTo>
                    <a:lnTo>
                      <a:pt x="1" y="12220"/>
                    </a:lnTo>
                    <a:cubicBezTo>
                      <a:pt x="38" y="12209"/>
                      <a:pt x="76" y="12204"/>
                      <a:pt x="114" y="12204"/>
                    </a:cubicBezTo>
                    <a:cubicBezTo>
                      <a:pt x="224" y="12204"/>
                      <a:pt x="334" y="12246"/>
                      <a:pt x="410" y="12322"/>
                    </a:cubicBezTo>
                    <a:cubicBezTo>
                      <a:pt x="450" y="12363"/>
                      <a:pt x="471" y="12404"/>
                      <a:pt x="532" y="12445"/>
                    </a:cubicBezTo>
                    <a:cubicBezTo>
                      <a:pt x="553" y="12465"/>
                      <a:pt x="573" y="12486"/>
                      <a:pt x="593" y="12486"/>
                    </a:cubicBezTo>
                    <a:cubicBezTo>
                      <a:pt x="696" y="12506"/>
                      <a:pt x="777" y="12547"/>
                      <a:pt x="839" y="12608"/>
                    </a:cubicBezTo>
                    <a:cubicBezTo>
                      <a:pt x="851" y="12632"/>
                      <a:pt x="870" y="12642"/>
                      <a:pt x="891" y="12642"/>
                    </a:cubicBezTo>
                    <a:cubicBezTo>
                      <a:pt x="907" y="12642"/>
                      <a:pt x="924" y="12637"/>
                      <a:pt x="941" y="12629"/>
                    </a:cubicBezTo>
                    <a:cubicBezTo>
                      <a:pt x="1002" y="12629"/>
                      <a:pt x="1043" y="12608"/>
                      <a:pt x="1084" y="12567"/>
                    </a:cubicBezTo>
                    <a:cubicBezTo>
                      <a:pt x="1125" y="12567"/>
                      <a:pt x="1145" y="12547"/>
                      <a:pt x="1145" y="12506"/>
                    </a:cubicBezTo>
                    <a:cubicBezTo>
                      <a:pt x="1177" y="12525"/>
                      <a:pt x="1207" y="12530"/>
                      <a:pt x="1236" y="12530"/>
                    </a:cubicBezTo>
                    <a:cubicBezTo>
                      <a:pt x="1271" y="12530"/>
                      <a:pt x="1305" y="12523"/>
                      <a:pt x="1341" y="12523"/>
                    </a:cubicBezTo>
                    <a:cubicBezTo>
                      <a:pt x="1370" y="12523"/>
                      <a:pt x="1399" y="12528"/>
                      <a:pt x="1431" y="12547"/>
                    </a:cubicBezTo>
                    <a:cubicBezTo>
                      <a:pt x="1452" y="12557"/>
                      <a:pt x="1472" y="12562"/>
                      <a:pt x="1493" y="12562"/>
                    </a:cubicBezTo>
                    <a:cubicBezTo>
                      <a:pt x="1513" y="12562"/>
                      <a:pt x="1533" y="12557"/>
                      <a:pt x="1554" y="12547"/>
                    </a:cubicBez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588"/>
                    </a:cubicBezTo>
                    <a:cubicBezTo>
                      <a:pt x="2392" y="12588"/>
                      <a:pt x="2657" y="12690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1"/>
                      <a:pt x="3152" y="12781"/>
                    </a:cubicBezTo>
                    <a:cubicBezTo>
                      <a:pt x="3221" y="12781"/>
                      <a:pt x="3247" y="12803"/>
                      <a:pt x="3332" y="12874"/>
                    </a:cubicBezTo>
                    <a:cubicBezTo>
                      <a:pt x="3352" y="12894"/>
                      <a:pt x="3352" y="12894"/>
                      <a:pt x="3352" y="12915"/>
                    </a:cubicBezTo>
                    <a:cubicBezTo>
                      <a:pt x="3475" y="12853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0"/>
                      <a:pt x="4006" y="12710"/>
                      <a:pt x="4088" y="12710"/>
                    </a:cubicBezTo>
                    <a:cubicBezTo>
                      <a:pt x="4129" y="12710"/>
                      <a:pt x="4149" y="12690"/>
                      <a:pt x="4169" y="12670"/>
                    </a:cubicBezTo>
                    <a:cubicBezTo>
                      <a:pt x="4176" y="12663"/>
                      <a:pt x="4190" y="12660"/>
                      <a:pt x="4206" y="12660"/>
                    </a:cubicBezTo>
                    <a:cubicBezTo>
                      <a:pt x="4240" y="12660"/>
                      <a:pt x="4285" y="12670"/>
                      <a:pt x="4312" y="12670"/>
                    </a:cubicBezTo>
                    <a:cubicBezTo>
                      <a:pt x="4374" y="12710"/>
                      <a:pt x="4435" y="12731"/>
                      <a:pt x="4517" y="12772"/>
                    </a:cubicBezTo>
                    <a:lnTo>
                      <a:pt x="4578" y="12772"/>
                    </a:lnTo>
                    <a:cubicBezTo>
                      <a:pt x="4680" y="12710"/>
                      <a:pt x="4762" y="12649"/>
                      <a:pt x="4864" y="12608"/>
                    </a:cubicBezTo>
                    <a:cubicBezTo>
                      <a:pt x="4885" y="12588"/>
                      <a:pt x="4905" y="12547"/>
                      <a:pt x="4905" y="12506"/>
                    </a:cubicBezTo>
                    <a:cubicBezTo>
                      <a:pt x="4925" y="12404"/>
                      <a:pt x="5048" y="12322"/>
                      <a:pt x="5150" y="12322"/>
                    </a:cubicBezTo>
                    <a:cubicBezTo>
                      <a:pt x="5232" y="12240"/>
                      <a:pt x="5314" y="12159"/>
                      <a:pt x="5436" y="12118"/>
                    </a:cubicBezTo>
                    <a:cubicBezTo>
                      <a:pt x="5416" y="12097"/>
                      <a:pt x="5436" y="12077"/>
                      <a:pt x="5457" y="12077"/>
                    </a:cubicBezTo>
                    <a:cubicBezTo>
                      <a:pt x="5477" y="12067"/>
                      <a:pt x="5498" y="12062"/>
                      <a:pt x="5518" y="12062"/>
                    </a:cubicBezTo>
                    <a:cubicBezTo>
                      <a:pt x="5538" y="12062"/>
                      <a:pt x="5559" y="12067"/>
                      <a:pt x="5579" y="12077"/>
                    </a:cubicBezTo>
                    <a:cubicBezTo>
                      <a:pt x="5620" y="12077"/>
                      <a:pt x="5661" y="12057"/>
                      <a:pt x="5682" y="12016"/>
                    </a:cubicBezTo>
                    <a:lnTo>
                      <a:pt x="5743" y="11893"/>
                    </a:lnTo>
                    <a:lnTo>
                      <a:pt x="5804" y="11893"/>
                    </a:lnTo>
                    <a:cubicBezTo>
                      <a:pt x="5845" y="11832"/>
                      <a:pt x="5927" y="11791"/>
                      <a:pt x="5988" y="11770"/>
                    </a:cubicBezTo>
                    <a:cubicBezTo>
                      <a:pt x="5947" y="11730"/>
                      <a:pt x="5927" y="11668"/>
                      <a:pt x="5906" y="11627"/>
                    </a:cubicBezTo>
                    <a:cubicBezTo>
                      <a:pt x="5865" y="11546"/>
                      <a:pt x="5845" y="11484"/>
                      <a:pt x="5927" y="11444"/>
                    </a:cubicBezTo>
                    <a:cubicBezTo>
                      <a:pt x="5968" y="11423"/>
                      <a:pt x="5988" y="11423"/>
                      <a:pt x="6029" y="11423"/>
                    </a:cubicBezTo>
                    <a:cubicBezTo>
                      <a:pt x="6049" y="11423"/>
                      <a:pt x="6070" y="11403"/>
                      <a:pt x="6090" y="11403"/>
                    </a:cubicBezTo>
                    <a:lnTo>
                      <a:pt x="6152" y="11382"/>
                    </a:lnTo>
                    <a:lnTo>
                      <a:pt x="6254" y="11382"/>
                    </a:lnTo>
                    <a:cubicBezTo>
                      <a:pt x="6319" y="11382"/>
                      <a:pt x="6398" y="11408"/>
                      <a:pt x="6458" y="11408"/>
                    </a:cubicBezTo>
                    <a:cubicBezTo>
                      <a:pt x="6473" y="11408"/>
                      <a:pt x="6487" y="11407"/>
                      <a:pt x="6499" y="11403"/>
                    </a:cubicBezTo>
                    <a:lnTo>
                      <a:pt x="6499" y="11341"/>
                    </a:lnTo>
                    <a:cubicBezTo>
                      <a:pt x="6523" y="11318"/>
                      <a:pt x="6556" y="11312"/>
                      <a:pt x="6591" y="11312"/>
                    </a:cubicBezTo>
                    <a:cubicBezTo>
                      <a:pt x="6619" y="11312"/>
                      <a:pt x="6649" y="11316"/>
                      <a:pt x="6676" y="11316"/>
                    </a:cubicBezTo>
                    <a:cubicBezTo>
                      <a:pt x="6702" y="11316"/>
                      <a:pt x="6726" y="11313"/>
                      <a:pt x="6744" y="11300"/>
                    </a:cubicBezTo>
                    <a:cubicBezTo>
                      <a:pt x="6765" y="11341"/>
                      <a:pt x="6785" y="11382"/>
                      <a:pt x="6805" y="11403"/>
                    </a:cubicBezTo>
                    <a:cubicBezTo>
                      <a:pt x="6841" y="11451"/>
                      <a:pt x="6877" y="11470"/>
                      <a:pt x="6913" y="11470"/>
                    </a:cubicBezTo>
                    <a:cubicBezTo>
                      <a:pt x="6939" y="11470"/>
                      <a:pt x="6964" y="11460"/>
                      <a:pt x="6989" y="11444"/>
                    </a:cubicBezTo>
                    <a:cubicBezTo>
                      <a:pt x="7030" y="11403"/>
                      <a:pt x="7091" y="11362"/>
                      <a:pt x="7132" y="11341"/>
                    </a:cubicBezTo>
                    <a:cubicBezTo>
                      <a:pt x="7112" y="11300"/>
                      <a:pt x="7071" y="11260"/>
                      <a:pt x="7071" y="11219"/>
                    </a:cubicBezTo>
                    <a:lnTo>
                      <a:pt x="7071" y="11219"/>
                    </a:lnTo>
                    <a:lnTo>
                      <a:pt x="7153" y="11260"/>
                    </a:lnTo>
                    <a:cubicBezTo>
                      <a:pt x="7214" y="11300"/>
                      <a:pt x="7235" y="11321"/>
                      <a:pt x="7173" y="11341"/>
                    </a:cubicBezTo>
                    <a:cubicBezTo>
                      <a:pt x="7132" y="11362"/>
                      <a:pt x="7091" y="11382"/>
                      <a:pt x="7071" y="11403"/>
                    </a:cubicBezTo>
                    <a:cubicBezTo>
                      <a:pt x="7051" y="11423"/>
                      <a:pt x="7051" y="11464"/>
                      <a:pt x="7051" y="11484"/>
                    </a:cubicBezTo>
                    <a:cubicBezTo>
                      <a:pt x="7030" y="11525"/>
                      <a:pt x="7051" y="11566"/>
                      <a:pt x="7112" y="11607"/>
                    </a:cubicBezTo>
                    <a:cubicBezTo>
                      <a:pt x="7153" y="11627"/>
                      <a:pt x="7173" y="11627"/>
                      <a:pt x="7214" y="11648"/>
                    </a:cubicBezTo>
                    <a:cubicBezTo>
                      <a:pt x="7260" y="11602"/>
                      <a:pt x="7329" y="11579"/>
                      <a:pt x="7395" y="11579"/>
                    </a:cubicBezTo>
                    <a:cubicBezTo>
                      <a:pt x="7417" y="11579"/>
                      <a:pt x="7439" y="11581"/>
                      <a:pt x="7459" y="11587"/>
                    </a:cubicBezTo>
                    <a:cubicBezTo>
                      <a:pt x="7506" y="11587"/>
                      <a:pt x="7559" y="11600"/>
                      <a:pt x="7608" y="11600"/>
                    </a:cubicBezTo>
                    <a:cubicBezTo>
                      <a:pt x="7644" y="11600"/>
                      <a:pt x="7678" y="11592"/>
                      <a:pt x="7704" y="11566"/>
                    </a:cubicBezTo>
                    <a:cubicBezTo>
                      <a:pt x="7711" y="11559"/>
                      <a:pt x="7723" y="11557"/>
                      <a:pt x="7736" y="11557"/>
                    </a:cubicBezTo>
                    <a:cubicBezTo>
                      <a:pt x="7764" y="11557"/>
                      <a:pt x="7800" y="11566"/>
                      <a:pt x="7827" y="11566"/>
                    </a:cubicBezTo>
                    <a:cubicBezTo>
                      <a:pt x="7929" y="11587"/>
                      <a:pt x="8011" y="11648"/>
                      <a:pt x="8072" y="11730"/>
                    </a:cubicBezTo>
                    <a:cubicBezTo>
                      <a:pt x="8168" y="11706"/>
                      <a:pt x="8257" y="11696"/>
                      <a:pt x="8347" y="11696"/>
                    </a:cubicBezTo>
                    <a:cubicBezTo>
                      <a:pt x="8410" y="11696"/>
                      <a:pt x="8475" y="11701"/>
                      <a:pt x="8542" y="11709"/>
                    </a:cubicBezTo>
                    <a:cubicBezTo>
                      <a:pt x="8624" y="11709"/>
                      <a:pt x="8685" y="11750"/>
                      <a:pt x="8747" y="11811"/>
                    </a:cubicBezTo>
                    <a:cubicBezTo>
                      <a:pt x="8808" y="11811"/>
                      <a:pt x="8890" y="11791"/>
                      <a:pt x="8951" y="11770"/>
                    </a:cubicBezTo>
                    <a:lnTo>
                      <a:pt x="9012" y="11770"/>
                    </a:lnTo>
                    <a:cubicBezTo>
                      <a:pt x="9074" y="11770"/>
                      <a:pt x="9135" y="11832"/>
                      <a:pt x="9196" y="11852"/>
                    </a:cubicBezTo>
                    <a:cubicBezTo>
                      <a:pt x="9227" y="11862"/>
                      <a:pt x="9252" y="11868"/>
                      <a:pt x="9273" y="11868"/>
                    </a:cubicBezTo>
                    <a:cubicBezTo>
                      <a:pt x="9293" y="11868"/>
                      <a:pt x="9309" y="11862"/>
                      <a:pt x="9319" y="11852"/>
                    </a:cubicBezTo>
                    <a:cubicBezTo>
                      <a:pt x="9349" y="11801"/>
                      <a:pt x="9395" y="11786"/>
                      <a:pt x="9449" y="11786"/>
                    </a:cubicBezTo>
                    <a:cubicBezTo>
                      <a:pt x="9503" y="11786"/>
                      <a:pt x="9564" y="11801"/>
                      <a:pt x="9625" y="11811"/>
                    </a:cubicBezTo>
                    <a:lnTo>
                      <a:pt x="9707" y="11832"/>
                    </a:lnTo>
                    <a:cubicBezTo>
                      <a:pt x="9727" y="11811"/>
                      <a:pt x="9748" y="11791"/>
                      <a:pt x="9789" y="11770"/>
                    </a:cubicBezTo>
                    <a:cubicBezTo>
                      <a:pt x="9789" y="11770"/>
                      <a:pt x="9809" y="11750"/>
                      <a:pt x="9809" y="11730"/>
                    </a:cubicBezTo>
                    <a:cubicBezTo>
                      <a:pt x="9871" y="11689"/>
                      <a:pt x="9809" y="11607"/>
                      <a:pt x="9891" y="11587"/>
                    </a:cubicBezTo>
                    <a:cubicBezTo>
                      <a:pt x="9952" y="11566"/>
                      <a:pt x="10014" y="11546"/>
                      <a:pt x="10095" y="11546"/>
                    </a:cubicBezTo>
                    <a:lnTo>
                      <a:pt x="10054" y="11566"/>
                    </a:lnTo>
                    <a:cubicBezTo>
                      <a:pt x="10014" y="11566"/>
                      <a:pt x="10014" y="11607"/>
                      <a:pt x="10014" y="11627"/>
                    </a:cubicBezTo>
                    <a:cubicBezTo>
                      <a:pt x="9993" y="11648"/>
                      <a:pt x="10054" y="11689"/>
                      <a:pt x="10075" y="11709"/>
                    </a:cubicBezTo>
                    <a:lnTo>
                      <a:pt x="10524" y="11709"/>
                    </a:lnTo>
                    <a:cubicBezTo>
                      <a:pt x="10579" y="11694"/>
                      <a:pt x="10634" y="11687"/>
                      <a:pt x="10687" y="11687"/>
                    </a:cubicBezTo>
                    <a:cubicBezTo>
                      <a:pt x="10774" y="11687"/>
                      <a:pt x="10857" y="11704"/>
                      <a:pt x="10933" y="11730"/>
                    </a:cubicBezTo>
                    <a:cubicBezTo>
                      <a:pt x="11135" y="11744"/>
                      <a:pt x="11338" y="11758"/>
                      <a:pt x="11533" y="11758"/>
                    </a:cubicBezTo>
                    <a:cubicBezTo>
                      <a:pt x="11614" y="11758"/>
                      <a:pt x="11693" y="11756"/>
                      <a:pt x="11771" y="11750"/>
                    </a:cubicBezTo>
                    <a:lnTo>
                      <a:pt x="11812" y="11750"/>
                    </a:lnTo>
                    <a:cubicBezTo>
                      <a:pt x="11853" y="11709"/>
                      <a:pt x="11893" y="11709"/>
                      <a:pt x="11955" y="11709"/>
                    </a:cubicBezTo>
                    <a:cubicBezTo>
                      <a:pt x="11996" y="11709"/>
                      <a:pt x="12037" y="11689"/>
                      <a:pt x="12057" y="11668"/>
                    </a:cubicBezTo>
                    <a:cubicBezTo>
                      <a:pt x="12098" y="11648"/>
                      <a:pt x="12118" y="11627"/>
                      <a:pt x="12159" y="11627"/>
                    </a:cubicBezTo>
                    <a:cubicBezTo>
                      <a:pt x="12159" y="11668"/>
                      <a:pt x="12200" y="11709"/>
                      <a:pt x="12261" y="11730"/>
                    </a:cubicBezTo>
                    <a:cubicBezTo>
                      <a:pt x="12323" y="11709"/>
                      <a:pt x="12384" y="11689"/>
                      <a:pt x="12445" y="11668"/>
                    </a:cubicBezTo>
                    <a:cubicBezTo>
                      <a:pt x="12466" y="11607"/>
                      <a:pt x="12527" y="11566"/>
                      <a:pt x="12588" y="11525"/>
                    </a:cubicBezTo>
                    <a:cubicBezTo>
                      <a:pt x="12588" y="11525"/>
                      <a:pt x="12609" y="11525"/>
                      <a:pt x="12609" y="11546"/>
                    </a:cubicBezTo>
                    <a:cubicBezTo>
                      <a:pt x="12629" y="11566"/>
                      <a:pt x="12650" y="11587"/>
                      <a:pt x="12670" y="11607"/>
                    </a:cubicBezTo>
                    <a:cubicBezTo>
                      <a:pt x="12895" y="11587"/>
                      <a:pt x="13120" y="11566"/>
                      <a:pt x="13344" y="11566"/>
                    </a:cubicBezTo>
                    <a:cubicBezTo>
                      <a:pt x="13610" y="11566"/>
                      <a:pt x="13876" y="11546"/>
                      <a:pt x="14100" y="11546"/>
                    </a:cubicBezTo>
                    <a:cubicBezTo>
                      <a:pt x="14145" y="11512"/>
                      <a:pt x="14197" y="11497"/>
                      <a:pt x="14251" y="11497"/>
                    </a:cubicBezTo>
                    <a:cubicBezTo>
                      <a:pt x="14295" y="11497"/>
                      <a:pt x="14341" y="11507"/>
                      <a:pt x="14386" y="11525"/>
                    </a:cubicBezTo>
                    <a:cubicBezTo>
                      <a:pt x="14407" y="11525"/>
                      <a:pt x="14407" y="11546"/>
                      <a:pt x="14427" y="11546"/>
                    </a:cubicBezTo>
                    <a:cubicBezTo>
                      <a:pt x="14632" y="11566"/>
                      <a:pt x="14816" y="11607"/>
                      <a:pt x="15020" y="11648"/>
                    </a:cubicBezTo>
                    <a:cubicBezTo>
                      <a:pt x="15061" y="11648"/>
                      <a:pt x="15081" y="11668"/>
                      <a:pt x="15122" y="11689"/>
                    </a:cubicBezTo>
                    <a:cubicBezTo>
                      <a:pt x="15142" y="11689"/>
                      <a:pt x="15142" y="11689"/>
                      <a:pt x="15163" y="11668"/>
                    </a:cubicBezTo>
                    <a:cubicBezTo>
                      <a:pt x="15326" y="11648"/>
                      <a:pt x="15469" y="11587"/>
                      <a:pt x="15612" y="11566"/>
                    </a:cubicBezTo>
                    <a:lnTo>
                      <a:pt x="15735" y="11607"/>
                    </a:lnTo>
                    <a:cubicBezTo>
                      <a:pt x="15919" y="11607"/>
                      <a:pt x="16103" y="11689"/>
                      <a:pt x="16246" y="11832"/>
                    </a:cubicBezTo>
                    <a:cubicBezTo>
                      <a:pt x="16552" y="11852"/>
                      <a:pt x="16859" y="11934"/>
                      <a:pt x="17165" y="12057"/>
                    </a:cubicBezTo>
                    <a:cubicBezTo>
                      <a:pt x="17247" y="12097"/>
                      <a:pt x="17329" y="12138"/>
                      <a:pt x="17390" y="12200"/>
                    </a:cubicBezTo>
                    <a:cubicBezTo>
                      <a:pt x="17434" y="12214"/>
                      <a:pt x="17477" y="12228"/>
                      <a:pt x="17520" y="12228"/>
                    </a:cubicBezTo>
                    <a:cubicBezTo>
                      <a:pt x="17538" y="12228"/>
                      <a:pt x="17556" y="12226"/>
                      <a:pt x="17574" y="12220"/>
                    </a:cubicBezTo>
                    <a:cubicBezTo>
                      <a:pt x="17574" y="12220"/>
                      <a:pt x="17574" y="12200"/>
                      <a:pt x="17574" y="12179"/>
                    </a:cubicBezTo>
                    <a:cubicBezTo>
                      <a:pt x="17595" y="12200"/>
                      <a:pt x="17615" y="12220"/>
                      <a:pt x="17656" y="12240"/>
                    </a:cubicBezTo>
                    <a:cubicBezTo>
                      <a:pt x="17697" y="12261"/>
                      <a:pt x="17738" y="12281"/>
                      <a:pt x="17778" y="12302"/>
                    </a:cubicBezTo>
                    <a:lnTo>
                      <a:pt x="17922" y="12302"/>
                    </a:lnTo>
                    <a:cubicBezTo>
                      <a:pt x="17947" y="12327"/>
                      <a:pt x="17980" y="12344"/>
                      <a:pt x="18016" y="12344"/>
                    </a:cubicBezTo>
                    <a:cubicBezTo>
                      <a:pt x="18038" y="12344"/>
                      <a:pt x="18062" y="12338"/>
                      <a:pt x="18085" y="12322"/>
                    </a:cubicBezTo>
                    <a:lnTo>
                      <a:pt x="18126" y="12322"/>
                    </a:lnTo>
                    <a:cubicBezTo>
                      <a:pt x="18248" y="12302"/>
                      <a:pt x="18351" y="12281"/>
                      <a:pt x="18473" y="12261"/>
                    </a:cubicBezTo>
                    <a:cubicBezTo>
                      <a:pt x="18463" y="12189"/>
                      <a:pt x="18504" y="12174"/>
                      <a:pt x="18558" y="12174"/>
                    </a:cubicBezTo>
                    <a:cubicBezTo>
                      <a:pt x="18598" y="12174"/>
                      <a:pt x="18645" y="12183"/>
                      <a:pt x="18684" y="12183"/>
                    </a:cubicBezTo>
                    <a:cubicBezTo>
                      <a:pt x="18696" y="12183"/>
                      <a:pt x="18708" y="12182"/>
                      <a:pt x="18718" y="12179"/>
                    </a:cubicBezTo>
                    <a:cubicBezTo>
                      <a:pt x="18748" y="12209"/>
                      <a:pt x="18800" y="12228"/>
                      <a:pt x="18850" y="12228"/>
                    </a:cubicBezTo>
                    <a:cubicBezTo>
                      <a:pt x="18868" y="12228"/>
                      <a:pt x="18886" y="12225"/>
                      <a:pt x="18902" y="12220"/>
                    </a:cubicBezTo>
                    <a:cubicBezTo>
                      <a:pt x="18964" y="12179"/>
                      <a:pt x="19045" y="12159"/>
                      <a:pt x="19066" y="12077"/>
                    </a:cubicBezTo>
                    <a:cubicBezTo>
                      <a:pt x="19099" y="11956"/>
                      <a:pt x="19114" y="11900"/>
                      <a:pt x="19173" y="11900"/>
                    </a:cubicBezTo>
                    <a:cubicBezTo>
                      <a:pt x="19222" y="11900"/>
                      <a:pt x="19304" y="11940"/>
                      <a:pt x="19454" y="12016"/>
                    </a:cubicBezTo>
                    <a:cubicBezTo>
                      <a:pt x="19454" y="12016"/>
                      <a:pt x="19475" y="12057"/>
                      <a:pt x="19495" y="12057"/>
                    </a:cubicBezTo>
                    <a:lnTo>
                      <a:pt x="19577" y="12057"/>
                    </a:lnTo>
                    <a:cubicBezTo>
                      <a:pt x="19577" y="11995"/>
                      <a:pt x="19638" y="11975"/>
                      <a:pt x="19699" y="11954"/>
                    </a:cubicBezTo>
                    <a:cubicBezTo>
                      <a:pt x="19699" y="11975"/>
                      <a:pt x="19699" y="11995"/>
                      <a:pt x="19699" y="11995"/>
                    </a:cubicBezTo>
                    <a:cubicBezTo>
                      <a:pt x="19658" y="12036"/>
                      <a:pt x="19638" y="12057"/>
                      <a:pt x="19699" y="12097"/>
                    </a:cubicBezTo>
                    <a:cubicBezTo>
                      <a:pt x="19729" y="12127"/>
                      <a:pt x="19759" y="12146"/>
                      <a:pt x="19789" y="12146"/>
                    </a:cubicBezTo>
                    <a:cubicBezTo>
                      <a:pt x="19800" y="12146"/>
                      <a:pt x="19811" y="12144"/>
                      <a:pt x="19822" y="12138"/>
                    </a:cubicBezTo>
                    <a:cubicBezTo>
                      <a:pt x="19924" y="12097"/>
                      <a:pt x="20026" y="12077"/>
                      <a:pt x="20128" y="12057"/>
                    </a:cubicBezTo>
                    <a:cubicBezTo>
                      <a:pt x="20143" y="11986"/>
                      <a:pt x="20205" y="11964"/>
                      <a:pt x="20290" y="11964"/>
                    </a:cubicBezTo>
                    <a:cubicBezTo>
                      <a:pt x="20328" y="11964"/>
                      <a:pt x="20370" y="11968"/>
                      <a:pt x="20414" y="11975"/>
                    </a:cubicBezTo>
                    <a:cubicBezTo>
                      <a:pt x="20476" y="11975"/>
                      <a:pt x="20517" y="11954"/>
                      <a:pt x="20558" y="11914"/>
                    </a:cubicBezTo>
                    <a:cubicBezTo>
                      <a:pt x="20598" y="11873"/>
                      <a:pt x="20660" y="11852"/>
                      <a:pt x="20721" y="11852"/>
                    </a:cubicBezTo>
                    <a:cubicBezTo>
                      <a:pt x="20823" y="11852"/>
                      <a:pt x="20946" y="11873"/>
                      <a:pt x="21068" y="11893"/>
                    </a:cubicBezTo>
                    <a:cubicBezTo>
                      <a:pt x="21072" y="11893"/>
                      <a:pt x="21075" y="11893"/>
                      <a:pt x="21077" y="11893"/>
                    </a:cubicBezTo>
                    <a:lnTo>
                      <a:pt x="21077" y="11893"/>
                    </a:lnTo>
                    <a:cubicBezTo>
                      <a:pt x="21076" y="11897"/>
                      <a:pt x="21078" y="11903"/>
                      <a:pt x="21089" y="11914"/>
                    </a:cubicBezTo>
                    <a:cubicBezTo>
                      <a:pt x="21150" y="11975"/>
                      <a:pt x="21089" y="11975"/>
                      <a:pt x="21089" y="11975"/>
                    </a:cubicBezTo>
                    <a:lnTo>
                      <a:pt x="21068" y="11975"/>
                    </a:lnTo>
                    <a:cubicBezTo>
                      <a:pt x="21273" y="11975"/>
                      <a:pt x="21497" y="12016"/>
                      <a:pt x="21763" y="12036"/>
                    </a:cubicBezTo>
                    <a:lnTo>
                      <a:pt x="22029" y="12036"/>
                    </a:lnTo>
                    <a:lnTo>
                      <a:pt x="22131" y="12016"/>
                    </a:lnTo>
                    <a:cubicBezTo>
                      <a:pt x="22192" y="11995"/>
                      <a:pt x="22233" y="11954"/>
                      <a:pt x="22294" y="11934"/>
                    </a:cubicBezTo>
                    <a:lnTo>
                      <a:pt x="22397" y="11934"/>
                    </a:lnTo>
                    <a:cubicBezTo>
                      <a:pt x="22417" y="11934"/>
                      <a:pt x="22417" y="11954"/>
                      <a:pt x="22417" y="11975"/>
                    </a:cubicBezTo>
                    <a:cubicBezTo>
                      <a:pt x="22540" y="11975"/>
                      <a:pt x="22683" y="11954"/>
                      <a:pt x="22826" y="11954"/>
                    </a:cubicBezTo>
                    <a:cubicBezTo>
                      <a:pt x="23091" y="11934"/>
                      <a:pt x="23337" y="11893"/>
                      <a:pt x="23623" y="11893"/>
                    </a:cubicBezTo>
                    <a:cubicBezTo>
                      <a:pt x="23638" y="11890"/>
                      <a:pt x="23654" y="11889"/>
                      <a:pt x="23670" y="11889"/>
                    </a:cubicBezTo>
                    <a:cubicBezTo>
                      <a:pt x="23780" y="11889"/>
                      <a:pt x="23896" y="11950"/>
                      <a:pt x="23950" y="12057"/>
                    </a:cubicBezTo>
                    <a:cubicBezTo>
                      <a:pt x="24011" y="12036"/>
                      <a:pt x="24072" y="12016"/>
                      <a:pt x="24133" y="11975"/>
                    </a:cubicBezTo>
                    <a:lnTo>
                      <a:pt x="24133" y="11954"/>
                    </a:lnTo>
                    <a:cubicBezTo>
                      <a:pt x="24174" y="11934"/>
                      <a:pt x="24215" y="11914"/>
                      <a:pt x="24256" y="11914"/>
                    </a:cubicBezTo>
                    <a:cubicBezTo>
                      <a:pt x="24460" y="11893"/>
                      <a:pt x="24644" y="11811"/>
                      <a:pt x="24869" y="11791"/>
                    </a:cubicBezTo>
                    <a:cubicBezTo>
                      <a:pt x="24930" y="11791"/>
                      <a:pt x="25033" y="11852"/>
                      <a:pt x="25033" y="11893"/>
                    </a:cubicBezTo>
                    <a:cubicBezTo>
                      <a:pt x="25053" y="11934"/>
                      <a:pt x="25053" y="12016"/>
                      <a:pt x="25073" y="12077"/>
                    </a:cubicBezTo>
                    <a:lnTo>
                      <a:pt x="25094" y="12077"/>
                    </a:lnTo>
                    <a:lnTo>
                      <a:pt x="25380" y="12261"/>
                    </a:lnTo>
                    <a:lnTo>
                      <a:pt x="25482" y="12261"/>
                    </a:lnTo>
                    <a:cubicBezTo>
                      <a:pt x="25605" y="12169"/>
                      <a:pt x="25753" y="12123"/>
                      <a:pt x="25901" y="12123"/>
                    </a:cubicBezTo>
                    <a:cubicBezTo>
                      <a:pt x="26049" y="12123"/>
                      <a:pt x="26197" y="12169"/>
                      <a:pt x="26320" y="12261"/>
                    </a:cubicBezTo>
                    <a:lnTo>
                      <a:pt x="26524" y="12322"/>
                    </a:lnTo>
                    <a:cubicBezTo>
                      <a:pt x="26626" y="12261"/>
                      <a:pt x="26729" y="12240"/>
                      <a:pt x="26851" y="12240"/>
                    </a:cubicBezTo>
                    <a:cubicBezTo>
                      <a:pt x="26892" y="12240"/>
                      <a:pt x="26913" y="12261"/>
                      <a:pt x="26933" y="12281"/>
                    </a:cubicBezTo>
                    <a:cubicBezTo>
                      <a:pt x="26953" y="12281"/>
                      <a:pt x="26953" y="12302"/>
                      <a:pt x="26953" y="12322"/>
                    </a:cubicBezTo>
                    <a:cubicBezTo>
                      <a:pt x="26953" y="12343"/>
                      <a:pt x="26953" y="12383"/>
                      <a:pt x="26933" y="12404"/>
                    </a:cubicBezTo>
                    <a:cubicBezTo>
                      <a:pt x="26913" y="12445"/>
                      <a:pt x="26892" y="12465"/>
                      <a:pt x="26913" y="12506"/>
                    </a:cubicBezTo>
                    <a:cubicBezTo>
                      <a:pt x="26913" y="12527"/>
                      <a:pt x="26933" y="12527"/>
                      <a:pt x="26953" y="12547"/>
                    </a:cubicBezTo>
                    <a:cubicBezTo>
                      <a:pt x="26974" y="12567"/>
                      <a:pt x="26994" y="12588"/>
                      <a:pt x="27015" y="12588"/>
                    </a:cubicBezTo>
                    <a:cubicBezTo>
                      <a:pt x="27045" y="12588"/>
                      <a:pt x="27071" y="12578"/>
                      <a:pt x="27096" y="12578"/>
                    </a:cubicBezTo>
                    <a:cubicBezTo>
                      <a:pt x="27122" y="12578"/>
                      <a:pt x="27148" y="12588"/>
                      <a:pt x="27178" y="12629"/>
                    </a:cubicBezTo>
                    <a:cubicBezTo>
                      <a:pt x="27219" y="12670"/>
                      <a:pt x="27260" y="12710"/>
                      <a:pt x="27321" y="12710"/>
                    </a:cubicBezTo>
                    <a:cubicBezTo>
                      <a:pt x="27403" y="12710"/>
                      <a:pt x="27485" y="12751"/>
                      <a:pt x="27526" y="12833"/>
                    </a:cubicBezTo>
                    <a:cubicBezTo>
                      <a:pt x="27771" y="12894"/>
                      <a:pt x="27996" y="12935"/>
                      <a:pt x="28241" y="12956"/>
                    </a:cubicBezTo>
                    <a:lnTo>
                      <a:pt x="28425" y="12956"/>
                    </a:lnTo>
                    <a:cubicBezTo>
                      <a:pt x="28466" y="12956"/>
                      <a:pt x="28486" y="12915"/>
                      <a:pt x="28527" y="12915"/>
                    </a:cubicBezTo>
                    <a:cubicBezTo>
                      <a:pt x="28558" y="12899"/>
                      <a:pt x="28592" y="12892"/>
                      <a:pt x="28626" y="12892"/>
                    </a:cubicBezTo>
                    <a:cubicBezTo>
                      <a:pt x="28681" y="12892"/>
                      <a:pt x="28734" y="12910"/>
                      <a:pt x="28772" y="12935"/>
                    </a:cubicBezTo>
                    <a:lnTo>
                      <a:pt x="28833" y="12997"/>
                    </a:lnTo>
                    <a:cubicBezTo>
                      <a:pt x="28976" y="12997"/>
                      <a:pt x="29140" y="13017"/>
                      <a:pt x="29283" y="13037"/>
                    </a:cubicBezTo>
                    <a:lnTo>
                      <a:pt x="29405" y="12997"/>
                    </a:lnTo>
                    <a:cubicBezTo>
                      <a:pt x="29446" y="12986"/>
                      <a:pt x="29492" y="12981"/>
                      <a:pt x="29538" y="12981"/>
                    </a:cubicBezTo>
                    <a:cubicBezTo>
                      <a:pt x="29584" y="12981"/>
                      <a:pt x="29630" y="12986"/>
                      <a:pt x="29671" y="12997"/>
                    </a:cubicBezTo>
                    <a:cubicBezTo>
                      <a:pt x="29733" y="13012"/>
                      <a:pt x="29819" y="13051"/>
                      <a:pt x="29874" y="13051"/>
                    </a:cubicBezTo>
                    <a:cubicBezTo>
                      <a:pt x="29892" y="13051"/>
                      <a:pt x="29906" y="13047"/>
                      <a:pt x="29916" y="13037"/>
                    </a:cubicBezTo>
                    <a:cubicBezTo>
                      <a:pt x="29978" y="12997"/>
                      <a:pt x="30100" y="12915"/>
                      <a:pt x="30059" y="12772"/>
                    </a:cubicBezTo>
                    <a:cubicBezTo>
                      <a:pt x="30039" y="12751"/>
                      <a:pt x="30039" y="12751"/>
                      <a:pt x="30039" y="12731"/>
                    </a:cubicBezTo>
                    <a:cubicBezTo>
                      <a:pt x="30018" y="12608"/>
                      <a:pt x="30100" y="12527"/>
                      <a:pt x="30264" y="12527"/>
                    </a:cubicBezTo>
                    <a:cubicBezTo>
                      <a:pt x="30305" y="12527"/>
                      <a:pt x="30345" y="12547"/>
                      <a:pt x="30366" y="12547"/>
                    </a:cubicBezTo>
                    <a:cubicBezTo>
                      <a:pt x="30407" y="12567"/>
                      <a:pt x="30427" y="12608"/>
                      <a:pt x="30468" y="12608"/>
                    </a:cubicBezTo>
                    <a:cubicBezTo>
                      <a:pt x="30529" y="12629"/>
                      <a:pt x="30570" y="12670"/>
                      <a:pt x="30611" y="12710"/>
                    </a:cubicBezTo>
                    <a:cubicBezTo>
                      <a:pt x="30795" y="12608"/>
                      <a:pt x="30979" y="12547"/>
                      <a:pt x="31183" y="12547"/>
                    </a:cubicBezTo>
                    <a:cubicBezTo>
                      <a:pt x="31206" y="12545"/>
                      <a:pt x="31228" y="12544"/>
                      <a:pt x="31251" y="12544"/>
                    </a:cubicBezTo>
                    <a:cubicBezTo>
                      <a:pt x="31452" y="12544"/>
                      <a:pt x="31649" y="12627"/>
                      <a:pt x="31796" y="12792"/>
                    </a:cubicBezTo>
                    <a:lnTo>
                      <a:pt x="31919" y="12833"/>
                    </a:lnTo>
                    <a:cubicBezTo>
                      <a:pt x="32001" y="12792"/>
                      <a:pt x="32082" y="12751"/>
                      <a:pt x="32185" y="12731"/>
                    </a:cubicBezTo>
                    <a:cubicBezTo>
                      <a:pt x="32276" y="12712"/>
                      <a:pt x="32372" y="12702"/>
                      <a:pt x="32469" y="12702"/>
                    </a:cubicBezTo>
                    <a:cubicBezTo>
                      <a:pt x="32587" y="12702"/>
                      <a:pt x="32705" y="12718"/>
                      <a:pt x="32818" y="12751"/>
                    </a:cubicBezTo>
                    <a:cubicBezTo>
                      <a:pt x="32961" y="12670"/>
                      <a:pt x="33104" y="12629"/>
                      <a:pt x="33268" y="12608"/>
                    </a:cubicBezTo>
                    <a:lnTo>
                      <a:pt x="33574" y="12608"/>
                    </a:lnTo>
                    <a:cubicBezTo>
                      <a:pt x="33727" y="12438"/>
                      <a:pt x="34037" y="12353"/>
                      <a:pt x="34360" y="12353"/>
                    </a:cubicBezTo>
                    <a:cubicBezTo>
                      <a:pt x="34425" y="12353"/>
                      <a:pt x="34490" y="12356"/>
                      <a:pt x="34555" y="12363"/>
                    </a:cubicBezTo>
                    <a:cubicBezTo>
                      <a:pt x="34575" y="12343"/>
                      <a:pt x="34616" y="12322"/>
                      <a:pt x="34657" y="12322"/>
                    </a:cubicBezTo>
                    <a:cubicBezTo>
                      <a:pt x="34800" y="12322"/>
                      <a:pt x="34861" y="12220"/>
                      <a:pt x="34943" y="12159"/>
                    </a:cubicBezTo>
                    <a:lnTo>
                      <a:pt x="35086" y="12159"/>
                    </a:lnTo>
                    <a:cubicBezTo>
                      <a:pt x="35127" y="12077"/>
                      <a:pt x="35107" y="11975"/>
                      <a:pt x="35250" y="11975"/>
                    </a:cubicBezTo>
                    <a:lnTo>
                      <a:pt x="35454" y="11852"/>
                    </a:lnTo>
                    <a:cubicBezTo>
                      <a:pt x="35434" y="11811"/>
                      <a:pt x="35413" y="11791"/>
                      <a:pt x="35393" y="11750"/>
                    </a:cubicBezTo>
                    <a:cubicBezTo>
                      <a:pt x="35372" y="11709"/>
                      <a:pt x="35352" y="11668"/>
                      <a:pt x="35331" y="11648"/>
                    </a:cubicBezTo>
                    <a:cubicBezTo>
                      <a:pt x="35353" y="11642"/>
                      <a:pt x="35375" y="11640"/>
                      <a:pt x="35397" y="11640"/>
                    </a:cubicBezTo>
                    <a:cubicBezTo>
                      <a:pt x="35457" y="11640"/>
                      <a:pt x="35517" y="11659"/>
                      <a:pt x="35577" y="11689"/>
                    </a:cubicBezTo>
                    <a:cubicBezTo>
                      <a:pt x="35597" y="11709"/>
                      <a:pt x="35617" y="11750"/>
                      <a:pt x="35658" y="11770"/>
                    </a:cubicBezTo>
                    <a:cubicBezTo>
                      <a:pt x="35740" y="11852"/>
                      <a:pt x="35842" y="11873"/>
                      <a:pt x="35965" y="11873"/>
                    </a:cubicBezTo>
                    <a:cubicBezTo>
                      <a:pt x="36047" y="11852"/>
                      <a:pt x="36128" y="11811"/>
                      <a:pt x="36210" y="11791"/>
                    </a:cubicBezTo>
                    <a:lnTo>
                      <a:pt x="36476" y="11791"/>
                    </a:lnTo>
                    <a:cubicBezTo>
                      <a:pt x="36537" y="11811"/>
                      <a:pt x="36619" y="11873"/>
                      <a:pt x="36680" y="11873"/>
                    </a:cubicBezTo>
                    <a:lnTo>
                      <a:pt x="36782" y="11852"/>
                    </a:lnTo>
                    <a:cubicBezTo>
                      <a:pt x="36884" y="11811"/>
                      <a:pt x="36966" y="11730"/>
                      <a:pt x="36925" y="11627"/>
                    </a:cubicBezTo>
                    <a:cubicBezTo>
                      <a:pt x="36925" y="11607"/>
                      <a:pt x="36925" y="11607"/>
                      <a:pt x="36925" y="11587"/>
                    </a:cubicBezTo>
                    <a:cubicBezTo>
                      <a:pt x="36925" y="11505"/>
                      <a:pt x="36987" y="11444"/>
                      <a:pt x="37109" y="11423"/>
                    </a:cubicBezTo>
                    <a:cubicBezTo>
                      <a:pt x="37177" y="11355"/>
                      <a:pt x="37273" y="11316"/>
                      <a:pt x="37373" y="11316"/>
                    </a:cubicBezTo>
                    <a:cubicBezTo>
                      <a:pt x="37394" y="11316"/>
                      <a:pt x="37415" y="11317"/>
                      <a:pt x="37436" y="11321"/>
                    </a:cubicBezTo>
                    <a:cubicBezTo>
                      <a:pt x="37504" y="11266"/>
                      <a:pt x="37600" y="11239"/>
                      <a:pt x="37692" y="11239"/>
                    </a:cubicBezTo>
                    <a:cubicBezTo>
                      <a:pt x="37738" y="11239"/>
                      <a:pt x="37783" y="11246"/>
                      <a:pt x="37824" y="11260"/>
                    </a:cubicBezTo>
                    <a:cubicBezTo>
                      <a:pt x="38131" y="11341"/>
                      <a:pt x="38315" y="11505"/>
                      <a:pt x="38601" y="11587"/>
                    </a:cubicBezTo>
                    <a:cubicBezTo>
                      <a:pt x="38831" y="11677"/>
                      <a:pt x="38990" y="11708"/>
                      <a:pt x="39122" y="11708"/>
                    </a:cubicBezTo>
                    <a:cubicBezTo>
                      <a:pt x="39377" y="11708"/>
                      <a:pt x="39532" y="11593"/>
                      <a:pt x="39909" y="11566"/>
                    </a:cubicBezTo>
                    <a:cubicBezTo>
                      <a:pt x="39956" y="11560"/>
                      <a:pt x="40004" y="11558"/>
                      <a:pt x="40052" y="11558"/>
                    </a:cubicBezTo>
                    <a:cubicBezTo>
                      <a:pt x="40166" y="11558"/>
                      <a:pt x="40277" y="11572"/>
                      <a:pt x="40379" y="11587"/>
                    </a:cubicBezTo>
                    <a:cubicBezTo>
                      <a:pt x="40419" y="11546"/>
                      <a:pt x="40481" y="11505"/>
                      <a:pt x="40542" y="11505"/>
                    </a:cubicBezTo>
                    <a:lnTo>
                      <a:pt x="40767" y="11464"/>
                    </a:lnTo>
                    <a:cubicBezTo>
                      <a:pt x="40808" y="11423"/>
                      <a:pt x="40849" y="11382"/>
                      <a:pt x="40910" y="11341"/>
                    </a:cubicBezTo>
                    <a:lnTo>
                      <a:pt x="409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85738" dist="57150" dir="264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7"/>
              <p:cNvSpPr/>
              <p:nvPr/>
            </p:nvSpPr>
            <p:spPr>
              <a:xfrm>
                <a:off x="3887799" y="528425"/>
                <a:ext cx="1025325" cy="322875"/>
              </a:xfrm>
              <a:custGeom>
                <a:avLst/>
                <a:gdLst/>
                <a:ahLst/>
                <a:cxnLst/>
                <a:rect l="l" t="t" r="r" b="b"/>
                <a:pathLst>
                  <a:path w="41013" h="12915" extrusionOk="0">
                    <a:moveTo>
                      <a:pt x="1" y="1"/>
                    </a:moveTo>
                    <a:lnTo>
                      <a:pt x="1" y="12241"/>
                    </a:lnTo>
                    <a:cubicBezTo>
                      <a:pt x="47" y="12221"/>
                      <a:pt x="95" y="12212"/>
                      <a:pt x="142" y="12212"/>
                    </a:cubicBezTo>
                    <a:cubicBezTo>
                      <a:pt x="242" y="12212"/>
                      <a:pt x="340" y="12253"/>
                      <a:pt x="410" y="12322"/>
                    </a:cubicBezTo>
                    <a:cubicBezTo>
                      <a:pt x="450" y="12363"/>
                      <a:pt x="471" y="12424"/>
                      <a:pt x="532" y="12465"/>
                    </a:cubicBezTo>
                    <a:cubicBezTo>
                      <a:pt x="553" y="12486"/>
                      <a:pt x="573" y="12486"/>
                      <a:pt x="593" y="12506"/>
                    </a:cubicBezTo>
                    <a:cubicBezTo>
                      <a:pt x="696" y="12506"/>
                      <a:pt x="777" y="12547"/>
                      <a:pt x="839" y="12629"/>
                    </a:cubicBezTo>
                    <a:cubicBezTo>
                      <a:pt x="859" y="12649"/>
                      <a:pt x="900" y="12649"/>
                      <a:pt x="941" y="12649"/>
                    </a:cubicBezTo>
                    <a:cubicBezTo>
                      <a:pt x="1002" y="12629"/>
                      <a:pt x="1043" y="12608"/>
                      <a:pt x="1084" y="12588"/>
                    </a:cubicBezTo>
                    <a:cubicBezTo>
                      <a:pt x="1125" y="12568"/>
                      <a:pt x="1145" y="12547"/>
                      <a:pt x="1145" y="12506"/>
                    </a:cubicBezTo>
                    <a:cubicBezTo>
                      <a:pt x="1179" y="12527"/>
                      <a:pt x="1211" y="12531"/>
                      <a:pt x="1242" y="12531"/>
                    </a:cubicBezTo>
                    <a:cubicBezTo>
                      <a:pt x="1267" y="12531"/>
                      <a:pt x="1291" y="12528"/>
                      <a:pt x="1316" y="12528"/>
                    </a:cubicBezTo>
                    <a:cubicBezTo>
                      <a:pt x="1353" y="12528"/>
                      <a:pt x="1390" y="12535"/>
                      <a:pt x="1431" y="12568"/>
                    </a:cubicBezTo>
                    <a:lnTo>
                      <a:pt x="1554" y="12568"/>
                    </a:ln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608"/>
                    </a:cubicBezTo>
                    <a:cubicBezTo>
                      <a:pt x="2392" y="12608"/>
                      <a:pt x="2657" y="12711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2"/>
                      <a:pt x="3152" y="12782"/>
                    </a:cubicBezTo>
                    <a:cubicBezTo>
                      <a:pt x="3221" y="12782"/>
                      <a:pt x="3247" y="12803"/>
                      <a:pt x="3332" y="12874"/>
                    </a:cubicBezTo>
                    <a:lnTo>
                      <a:pt x="3352" y="12915"/>
                    </a:lnTo>
                    <a:cubicBezTo>
                      <a:pt x="3475" y="12854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1"/>
                      <a:pt x="4006" y="12711"/>
                      <a:pt x="4088" y="12711"/>
                    </a:cubicBezTo>
                    <a:cubicBezTo>
                      <a:pt x="4129" y="12711"/>
                      <a:pt x="4149" y="12690"/>
                      <a:pt x="4169" y="12670"/>
                    </a:cubicBezTo>
                    <a:cubicBezTo>
                      <a:pt x="4176" y="12663"/>
                      <a:pt x="4190" y="12661"/>
                      <a:pt x="4206" y="12661"/>
                    </a:cubicBezTo>
                    <a:cubicBezTo>
                      <a:pt x="4240" y="12661"/>
                      <a:pt x="4285" y="12670"/>
                      <a:pt x="4312" y="12670"/>
                    </a:cubicBezTo>
                    <a:cubicBezTo>
                      <a:pt x="4353" y="12670"/>
                      <a:pt x="4435" y="12731"/>
                      <a:pt x="4517" y="12751"/>
                    </a:cubicBezTo>
                    <a:lnTo>
                      <a:pt x="4578" y="12751"/>
                    </a:lnTo>
                    <a:cubicBezTo>
                      <a:pt x="4660" y="12711"/>
                      <a:pt x="4762" y="12649"/>
                      <a:pt x="4864" y="12608"/>
                    </a:cubicBezTo>
                    <a:lnTo>
                      <a:pt x="4864" y="12588"/>
                    </a:lnTo>
                    <a:cubicBezTo>
                      <a:pt x="4864" y="12568"/>
                      <a:pt x="4885" y="12527"/>
                      <a:pt x="4885" y="12506"/>
                    </a:cubicBezTo>
                    <a:cubicBezTo>
                      <a:pt x="4925" y="12404"/>
                      <a:pt x="4987" y="12343"/>
                      <a:pt x="5089" y="12322"/>
                    </a:cubicBezTo>
                    <a:cubicBezTo>
                      <a:pt x="5293" y="12036"/>
                      <a:pt x="5600" y="11811"/>
                      <a:pt x="5968" y="11730"/>
                    </a:cubicBezTo>
                    <a:cubicBezTo>
                      <a:pt x="5927" y="11689"/>
                      <a:pt x="5906" y="11648"/>
                      <a:pt x="5886" y="11607"/>
                    </a:cubicBezTo>
                    <a:cubicBezTo>
                      <a:pt x="5845" y="11525"/>
                      <a:pt x="5845" y="11464"/>
                      <a:pt x="5927" y="11423"/>
                    </a:cubicBezTo>
                    <a:cubicBezTo>
                      <a:pt x="5947" y="11403"/>
                      <a:pt x="5968" y="11382"/>
                      <a:pt x="6008" y="11382"/>
                    </a:cubicBezTo>
                    <a:lnTo>
                      <a:pt x="6070" y="11382"/>
                    </a:lnTo>
                    <a:cubicBezTo>
                      <a:pt x="6090" y="11362"/>
                      <a:pt x="6111" y="11362"/>
                      <a:pt x="6152" y="11341"/>
                    </a:cubicBezTo>
                    <a:lnTo>
                      <a:pt x="6233" y="11341"/>
                    </a:lnTo>
                    <a:cubicBezTo>
                      <a:pt x="6321" y="11341"/>
                      <a:pt x="6393" y="11386"/>
                      <a:pt x="6464" y="11386"/>
                    </a:cubicBezTo>
                    <a:cubicBezTo>
                      <a:pt x="6476" y="11386"/>
                      <a:pt x="6487" y="11385"/>
                      <a:pt x="6499" y="11382"/>
                    </a:cubicBezTo>
                    <a:lnTo>
                      <a:pt x="6499" y="11301"/>
                    </a:lnTo>
                    <a:cubicBezTo>
                      <a:pt x="6513" y="11279"/>
                      <a:pt x="6538" y="11273"/>
                      <a:pt x="6567" y="11273"/>
                    </a:cubicBezTo>
                    <a:cubicBezTo>
                      <a:pt x="6607" y="11273"/>
                      <a:pt x="6654" y="11285"/>
                      <a:pt x="6691" y="11285"/>
                    </a:cubicBezTo>
                    <a:cubicBezTo>
                      <a:pt x="6703" y="11285"/>
                      <a:pt x="6714" y="11283"/>
                      <a:pt x="6724" y="11280"/>
                    </a:cubicBezTo>
                    <a:lnTo>
                      <a:pt x="6765" y="11341"/>
                    </a:lnTo>
                    <a:cubicBezTo>
                      <a:pt x="6867" y="11301"/>
                      <a:pt x="6969" y="11260"/>
                      <a:pt x="7091" y="11260"/>
                    </a:cubicBezTo>
                    <a:cubicBezTo>
                      <a:pt x="7071" y="11239"/>
                      <a:pt x="7051" y="11198"/>
                      <a:pt x="7051" y="11178"/>
                    </a:cubicBezTo>
                    <a:lnTo>
                      <a:pt x="7051" y="11178"/>
                    </a:lnTo>
                    <a:lnTo>
                      <a:pt x="7132" y="11219"/>
                    </a:lnTo>
                    <a:cubicBezTo>
                      <a:pt x="7153" y="11219"/>
                      <a:pt x="7173" y="11239"/>
                      <a:pt x="7173" y="11239"/>
                    </a:cubicBezTo>
                    <a:cubicBezTo>
                      <a:pt x="7275" y="11239"/>
                      <a:pt x="7378" y="11260"/>
                      <a:pt x="7480" y="11301"/>
                    </a:cubicBezTo>
                    <a:cubicBezTo>
                      <a:pt x="7582" y="11341"/>
                      <a:pt x="7664" y="11423"/>
                      <a:pt x="7704" y="11525"/>
                    </a:cubicBezTo>
                    <a:cubicBezTo>
                      <a:pt x="7725" y="11515"/>
                      <a:pt x="7745" y="11510"/>
                      <a:pt x="7763" y="11510"/>
                    </a:cubicBezTo>
                    <a:cubicBezTo>
                      <a:pt x="7781" y="11510"/>
                      <a:pt x="7796" y="11515"/>
                      <a:pt x="7807" y="11525"/>
                    </a:cubicBezTo>
                    <a:cubicBezTo>
                      <a:pt x="7868" y="11546"/>
                      <a:pt x="7929" y="11566"/>
                      <a:pt x="7970" y="11587"/>
                    </a:cubicBezTo>
                    <a:cubicBezTo>
                      <a:pt x="8196" y="11611"/>
                      <a:pt x="8425" y="11622"/>
                      <a:pt x="8654" y="11622"/>
                    </a:cubicBezTo>
                    <a:cubicBezTo>
                      <a:pt x="9007" y="11622"/>
                      <a:pt x="9361" y="11595"/>
                      <a:pt x="9707" y="11546"/>
                    </a:cubicBezTo>
                    <a:lnTo>
                      <a:pt x="9973" y="11546"/>
                    </a:lnTo>
                    <a:cubicBezTo>
                      <a:pt x="10014" y="11525"/>
                      <a:pt x="10054" y="11525"/>
                      <a:pt x="10095" y="11525"/>
                    </a:cubicBezTo>
                    <a:lnTo>
                      <a:pt x="10054" y="11546"/>
                    </a:lnTo>
                    <a:cubicBezTo>
                      <a:pt x="10177" y="11566"/>
                      <a:pt x="10320" y="11628"/>
                      <a:pt x="10422" y="11709"/>
                    </a:cubicBezTo>
                    <a:lnTo>
                      <a:pt x="10524" y="11689"/>
                    </a:lnTo>
                    <a:cubicBezTo>
                      <a:pt x="10582" y="11673"/>
                      <a:pt x="10641" y="11666"/>
                      <a:pt x="10699" y="11666"/>
                    </a:cubicBezTo>
                    <a:cubicBezTo>
                      <a:pt x="10869" y="11666"/>
                      <a:pt x="11036" y="11731"/>
                      <a:pt x="11158" y="11852"/>
                    </a:cubicBezTo>
                    <a:cubicBezTo>
                      <a:pt x="11250" y="11842"/>
                      <a:pt x="11337" y="11837"/>
                      <a:pt x="11421" y="11837"/>
                    </a:cubicBezTo>
                    <a:cubicBezTo>
                      <a:pt x="11505" y="11837"/>
                      <a:pt x="11587" y="11842"/>
                      <a:pt x="11669" y="11852"/>
                    </a:cubicBezTo>
                    <a:lnTo>
                      <a:pt x="11648" y="11771"/>
                    </a:lnTo>
                    <a:lnTo>
                      <a:pt x="11812" y="11730"/>
                    </a:lnTo>
                    <a:cubicBezTo>
                      <a:pt x="11842" y="11700"/>
                      <a:pt x="11883" y="11681"/>
                      <a:pt x="11926" y="11681"/>
                    </a:cubicBezTo>
                    <a:cubicBezTo>
                      <a:pt x="11942" y="11681"/>
                      <a:pt x="11959" y="11683"/>
                      <a:pt x="11975" y="11689"/>
                    </a:cubicBezTo>
                    <a:cubicBezTo>
                      <a:pt x="11996" y="11668"/>
                      <a:pt x="12037" y="11668"/>
                      <a:pt x="12077" y="11648"/>
                    </a:cubicBezTo>
                    <a:cubicBezTo>
                      <a:pt x="12098" y="11628"/>
                      <a:pt x="12139" y="11607"/>
                      <a:pt x="12180" y="11607"/>
                    </a:cubicBezTo>
                    <a:cubicBezTo>
                      <a:pt x="12180" y="11648"/>
                      <a:pt x="12200" y="11689"/>
                      <a:pt x="12261" y="11709"/>
                    </a:cubicBezTo>
                    <a:cubicBezTo>
                      <a:pt x="12323" y="11689"/>
                      <a:pt x="12384" y="11668"/>
                      <a:pt x="12445" y="11648"/>
                    </a:cubicBezTo>
                    <a:cubicBezTo>
                      <a:pt x="12466" y="11587"/>
                      <a:pt x="12547" y="11546"/>
                      <a:pt x="12588" y="11505"/>
                    </a:cubicBezTo>
                    <a:lnTo>
                      <a:pt x="12609" y="11505"/>
                    </a:lnTo>
                    <a:lnTo>
                      <a:pt x="12670" y="11566"/>
                    </a:lnTo>
                    <a:cubicBezTo>
                      <a:pt x="12895" y="11546"/>
                      <a:pt x="13120" y="11525"/>
                      <a:pt x="13344" y="11525"/>
                    </a:cubicBezTo>
                    <a:cubicBezTo>
                      <a:pt x="13630" y="11525"/>
                      <a:pt x="13876" y="11505"/>
                      <a:pt x="14121" y="11505"/>
                    </a:cubicBezTo>
                    <a:cubicBezTo>
                      <a:pt x="14171" y="11480"/>
                      <a:pt x="14230" y="11462"/>
                      <a:pt x="14286" y="11462"/>
                    </a:cubicBezTo>
                    <a:cubicBezTo>
                      <a:pt x="14321" y="11462"/>
                      <a:pt x="14355" y="11469"/>
                      <a:pt x="14386" y="11484"/>
                    </a:cubicBezTo>
                    <a:cubicBezTo>
                      <a:pt x="14407" y="11484"/>
                      <a:pt x="14427" y="11505"/>
                      <a:pt x="14448" y="11525"/>
                    </a:cubicBezTo>
                    <a:cubicBezTo>
                      <a:pt x="14632" y="11525"/>
                      <a:pt x="14836" y="11566"/>
                      <a:pt x="15020" y="11607"/>
                    </a:cubicBezTo>
                    <a:cubicBezTo>
                      <a:pt x="15061" y="11628"/>
                      <a:pt x="15102" y="11628"/>
                      <a:pt x="15142" y="11648"/>
                    </a:cubicBezTo>
                    <a:lnTo>
                      <a:pt x="15183" y="11648"/>
                    </a:lnTo>
                    <a:cubicBezTo>
                      <a:pt x="15326" y="11607"/>
                      <a:pt x="15469" y="11566"/>
                      <a:pt x="15612" y="11525"/>
                    </a:cubicBezTo>
                    <a:lnTo>
                      <a:pt x="15735" y="11566"/>
                    </a:lnTo>
                    <a:cubicBezTo>
                      <a:pt x="15939" y="11566"/>
                      <a:pt x="16123" y="11648"/>
                      <a:pt x="16246" y="11791"/>
                    </a:cubicBezTo>
                    <a:cubicBezTo>
                      <a:pt x="16573" y="11832"/>
                      <a:pt x="16879" y="11893"/>
                      <a:pt x="17165" y="12036"/>
                    </a:cubicBezTo>
                    <a:cubicBezTo>
                      <a:pt x="17268" y="12057"/>
                      <a:pt x="17329" y="12118"/>
                      <a:pt x="17411" y="12179"/>
                    </a:cubicBezTo>
                    <a:cubicBezTo>
                      <a:pt x="17452" y="12200"/>
                      <a:pt x="17513" y="12200"/>
                      <a:pt x="17574" y="12200"/>
                    </a:cubicBezTo>
                    <a:cubicBezTo>
                      <a:pt x="17574" y="12179"/>
                      <a:pt x="17574" y="12159"/>
                      <a:pt x="17574" y="12159"/>
                    </a:cubicBezTo>
                    <a:cubicBezTo>
                      <a:pt x="17595" y="12179"/>
                      <a:pt x="17635" y="12200"/>
                      <a:pt x="17656" y="12200"/>
                    </a:cubicBezTo>
                    <a:cubicBezTo>
                      <a:pt x="17697" y="12241"/>
                      <a:pt x="17758" y="12241"/>
                      <a:pt x="17799" y="12261"/>
                    </a:cubicBezTo>
                    <a:lnTo>
                      <a:pt x="17942" y="12261"/>
                    </a:lnTo>
                    <a:cubicBezTo>
                      <a:pt x="17964" y="12295"/>
                      <a:pt x="17993" y="12310"/>
                      <a:pt x="18021" y="12310"/>
                    </a:cubicBezTo>
                    <a:cubicBezTo>
                      <a:pt x="18044" y="12310"/>
                      <a:pt x="18067" y="12300"/>
                      <a:pt x="18085" y="12281"/>
                    </a:cubicBezTo>
                    <a:lnTo>
                      <a:pt x="18126" y="12281"/>
                    </a:lnTo>
                    <a:cubicBezTo>
                      <a:pt x="18248" y="12261"/>
                      <a:pt x="18371" y="12241"/>
                      <a:pt x="18473" y="12220"/>
                    </a:cubicBezTo>
                    <a:cubicBezTo>
                      <a:pt x="18463" y="12149"/>
                      <a:pt x="18504" y="12133"/>
                      <a:pt x="18558" y="12133"/>
                    </a:cubicBezTo>
                    <a:cubicBezTo>
                      <a:pt x="18598" y="12133"/>
                      <a:pt x="18645" y="12142"/>
                      <a:pt x="18684" y="12142"/>
                    </a:cubicBezTo>
                    <a:cubicBezTo>
                      <a:pt x="18696" y="12142"/>
                      <a:pt x="18708" y="12141"/>
                      <a:pt x="18718" y="12138"/>
                    </a:cubicBezTo>
                    <a:cubicBezTo>
                      <a:pt x="18763" y="12168"/>
                      <a:pt x="18808" y="12187"/>
                      <a:pt x="18853" y="12187"/>
                    </a:cubicBezTo>
                    <a:cubicBezTo>
                      <a:pt x="18870" y="12187"/>
                      <a:pt x="18886" y="12185"/>
                      <a:pt x="18902" y="12179"/>
                    </a:cubicBezTo>
                    <a:cubicBezTo>
                      <a:pt x="18984" y="12138"/>
                      <a:pt x="19045" y="12118"/>
                      <a:pt x="19066" y="12036"/>
                    </a:cubicBezTo>
                    <a:cubicBezTo>
                      <a:pt x="19108" y="11921"/>
                      <a:pt x="19128" y="11870"/>
                      <a:pt x="19180" y="11870"/>
                    </a:cubicBezTo>
                    <a:cubicBezTo>
                      <a:pt x="19228" y="11870"/>
                      <a:pt x="19305" y="11916"/>
                      <a:pt x="19454" y="11995"/>
                    </a:cubicBezTo>
                    <a:cubicBezTo>
                      <a:pt x="19475" y="11995"/>
                      <a:pt x="19495" y="12016"/>
                      <a:pt x="19495" y="12016"/>
                    </a:cubicBezTo>
                    <a:lnTo>
                      <a:pt x="19577" y="12016"/>
                    </a:lnTo>
                    <a:cubicBezTo>
                      <a:pt x="19577" y="11954"/>
                      <a:pt x="19638" y="11934"/>
                      <a:pt x="19720" y="11934"/>
                    </a:cubicBezTo>
                    <a:cubicBezTo>
                      <a:pt x="19720" y="11934"/>
                      <a:pt x="19699" y="11954"/>
                      <a:pt x="19699" y="11975"/>
                    </a:cubicBezTo>
                    <a:cubicBezTo>
                      <a:pt x="19679" y="11995"/>
                      <a:pt x="19658" y="12016"/>
                      <a:pt x="19699" y="12057"/>
                    </a:cubicBezTo>
                    <a:cubicBezTo>
                      <a:pt x="19729" y="12087"/>
                      <a:pt x="19770" y="12106"/>
                      <a:pt x="19806" y="12106"/>
                    </a:cubicBezTo>
                    <a:cubicBezTo>
                      <a:pt x="19819" y="12106"/>
                      <a:pt x="19831" y="12103"/>
                      <a:pt x="19842" y="12098"/>
                    </a:cubicBezTo>
                    <a:cubicBezTo>
                      <a:pt x="19924" y="12057"/>
                      <a:pt x="20026" y="12036"/>
                      <a:pt x="20128" y="12036"/>
                    </a:cubicBezTo>
                    <a:cubicBezTo>
                      <a:pt x="20159" y="11944"/>
                      <a:pt x="20236" y="11933"/>
                      <a:pt x="20324" y="11933"/>
                    </a:cubicBezTo>
                    <a:cubicBezTo>
                      <a:pt x="20353" y="11933"/>
                      <a:pt x="20384" y="11934"/>
                      <a:pt x="20414" y="11934"/>
                    </a:cubicBezTo>
                    <a:cubicBezTo>
                      <a:pt x="20476" y="11934"/>
                      <a:pt x="20537" y="11914"/>
                      <a:pt x="20578" y="11873"/>
                    </a:cubicBezTo>
                    <a:cubicBezTo>
                      <a:pt x="20608" y="11843"/>
                      <a:pt x="20638" y="11824"/>
                      <a:pt x="20676" y="11824"/>
                    </a:cubicBezTo>
                    <a:cubicBezTo>
                      <a:pt x="20690" y="11824"/>
                      <a:pt x="20705" y="11826"/>
                      <a:pt x="20721" y="11832"/>
                    </a:cubicBezTo>
                    <a:lnTo>
                      <a:pt x="21068" y="11852"/>
                    </a:lnTo>
                    <a:cubicBezTo>
                      <a:pt x="21130" y="11852"/>
                      <a:pt x="21048" y="11852"/>
                      <a:pt x="21109" y="11893"/>
                    </a:cubicBezTo>
                    <a:cubicBezTo>
                      <a:pt x="21150" y="11934"/>
                      <a:pt x="21109" y="11954"/>
                      <a:pt x="21109" y="11954"/>
                    </a:cubicBezTo>
                    <a:lnTo>
                      <a:pt x="21068" y="11954"/>
                    </a:lnTo>
                    <a:cubicBezTo>
                      <a:pt x="21293" y="11954"/>
                      <a:pt x="21518" y="11995"/>
                      <a:pt x="21784" y="11995"/>
                    </a:cubicBezTo>
                    <a:lnTo>
                      <a:pt x="22029" y="11995"/>
                    </a:lnTo>
                    <a:cubicBezTo>
                      <a:pt x="22070" y="11995"/>
                      <a:pt x="22111" y="11975"/>
                      <a:pt x="22151" y="11975"/>
                    </a:cubicBezTo>
                    <a:cubicBezTo>
                      <a:pt x="22192" y="11954"/>
                      <a:pt x="22254" y="11914"/>
                      <a:pt x="22294" y="11893"/>
                    </a:cubicBezTo>
                    <a:lnTo>
                      <a:pt x="22397" y="11893"/>
                    </a:lnTo>
                    <a:cubicBezTo>
                      <a:pt x="22417" y="11914"/>
                      <a:pt x="22417" y="11914"/>
                      <a:pt x="22417" y="11934"/>
                    </a:cubicBezTo>
                    <a:cubicBezTo>
                      <a:pt x="22417" y="11934"/>
                      <a:pt x="22417" y="11954"/>
                      <a:pt x="22417" y="11954"/>
                    </a:cubicBezTo>
                    <a:cubicBezTo>
                      <a:pt x="22560" y="11954"/>
                      <a:pt x="22703" y="11934"/>
                      <a:pt x="22846" y="11934"/>
                    </a:cubicBezTo>
                    <a:cubicBezTo>
                      <a:pt x="23091" y="11914"/>
                      <a:pt x="23357" y="11873"/>
                      <a:pt x="23623" y="11852"/>
                    </a:cubicBezTo>
                    <a:cubicBezTo>
                      <a:pt x="23638" y="11850"/>
                      <a:pt x="23652" y="11849"/>
                      <a:pt x="23667" y="11849"/>
                    </a:cubicBezTo>
                    <a:cubicBezTo>
                      <a:pt x="23791" y="11849"/>
                      <a:pt x="23895" y="11924"/>
                      <a:pt x="23950" y="12016"/>
                    </a:cubicBezTo>
                    <a:lnTo>
                      <a:pt x="24133" y="11954"/>
                    </a:lnTo>
                    <a:lnTo>
                      <a:pt x="24133" y="11934"/>
                    </a:lnTo>
                    <a:cubicBezTo>
                      <a:pt x="24174" y="11914"/>
                      <a:pt x="24215" y="11893"/>
                      <a:pt x="24256" y="11873"/>
                    </a:cubicBezTo>
                    <a:cubicBezTo>
                      <a:pt x="24481" y="11852"/>
                      <a:pt x="24644" y="11791"/>
                      <a:pt x="24869" y="11771"/>
                    </a:cubicBezTo>
                    <a:cubicBezTo>
                      <a:pt x="24951" y="11771"/>
                      <a:pt x="25012" y="11811"/>
                      <a:pt x="25053" y="11873"/>
                    </a:cubicBezTo>
                    <a:cubicBezTo>
                      <a:pt x="25053" y="11934"/>
                      <a:pt x="25073" y="11995"/>
                      <a:pt x="25073" y="12057"/>
                    </a:cubicBezTo>
                    <a:lnTo>
                      <a:pt x="25114" y="12057"/>
                    </a:lnTo>
                    <a:cubicBezTo>
                      <a:pt x="25196" y="12118"/>
                      <a:pt x="25298" y="12179"/>
                      <a:pt x="25380" y="12241"/>
                    </a:cubicBezTo>
                    <a:lnTo>
                      <a:pt x="25503" y="12241"/>
                    </a:lnTo>
                    <a:cubicBezTo>
                      <a:pt x="25625" y="12149"/>
                      <a:pt x="25768" y="12103"/>
                      <a:pt x="25911" y="12103"/>
                    </a:cubicBezTo>
                    <a:cubicBezTo>
                      <a:pt x="26054" y="12103"/>
                      <a:pt x="26197" y="12149"/>
                      <a:pt x="26320" y="12241"/>
                    </a:cubicBezTo>
                    <a:lnTo>
                      <a:pt x="26545" y="12281"/>
                    </a:lnTo>
                    <a:cubicBezTo>
                      <a:pt x="26647" y="12241"/>
                      <a:pt x="26749" y="12200"/>
                      <a:pt x="26851" y="12200"/>
                    </a:cubicBezTo>
                    <a:cubicBezTo>
                      <a:pt x="26872" y="12200"/>
                      <a:pt x="26933" y="12241"/>
                      <a:pt x="26953" y="12261"/>
                    </a:cubicBezTo>
                    <a:cubicBezTo>
                      <a:pt x="26953" y="12261"/>
                      <a:pt x="26974" y="12281"/>
                      <a:pt x="26974" y="12281"/>
                    </a:cubicBezTo>
                    <a:cubicBezTo>
                      <a:pt x="26974" y="12322"/>
                      <a:pt x="26953" y="12363"/>
                      <a:pt x="26933" y="12384"/>
                    </a:cubicBezTo>
                    <a:cubicBezTo>
                      <a:pt x="26933" y="12404"/>
                      <a:pt x="26913" y="12424"/>
                      <a:pt x="26913" y="12465"/>
                    </a:cubicBezTo>
                    <a:cubicBezTo>
                      <a:pt x="26933" y="12486"/>
                      <a:pt x="26953" y="12506"/>
                      <a:pt x="26953" y="12527"/>
                    </a:cubicBezTo>
                    <a:cubicBezTo>
                      <a:pt x="26974" y="12547"/>
                      <a:pt x="27015" y="12568"/>
                      <a:pt x="27035" y="12568"/>
                    </a:cubicBezTo>
                    <a:cubicBezTo>
                      <a:pt x="27062" y="12568"/>
                      <a:pt x="27090" y="12549"/>
                      <a:pt x="27117" y="12549"/>
                    </a:cubicBezTo>
                    <a:cubicBezTo>
                      <a:pt x="27130" y="12549"/>
                      <a:pt x="27144" y="12554"/>
                      <a:pt x="27158" y="12568"/>
                    </a:cubicBezTo>
                    <a:cubicBezTo>
                      <a:pt x="27505" y="12588"/>
                      <a:pt x="27852" y="12670"/>
                      <a:pt x="28179" y="12772"/>
                    </a:cubicBezTo>
                    <a:cubicBezTo>
                      <a:pt x="28264" y="12704"/>
                      <a:pt x="28363" y="12664"/>
                      <a:pt x="28475" y="12664"/>
                    </a:cubicBezTo>
                    <a:cubicBezTo>
                      <a:pt x="28499" y="12664"/>
                      <a:pt x="28523" y="12666"/>
                      <a:pt x="28547" y="12670"/>
                    </a:cubicBezTo>
                    <a:cubicBezTo>
                      <a:pt x="28797" y="12716"/>
                      <a:pt x="28892" y="12799"/>
                      <a:pt x="29068" y="12799"/>
                    </a:cubicBezTo>
                    <a:cubicBezTo>
                      <a:pt x="29123" y="12799"/>
                      <a:pt x="29185" y="12791"/>
                      <a:pt x="29262" y="12772"/>
                    </a:cubicBezTo>
                    <a:cubicBezTo>
                      <a:pt x="29487" y="12690"/>
                      <a:pt x="29712" y="12670"/>
                      <a:pt x="29957" y="12670"/>
                    </a:cubicBezTo>
                    <a:lnTo>
                      <a:pt x="30059" y="12670"/>
                    </a:lnTo>
                    <a:cubicBezTo>
                      <a:pt x="30059" y="12568"/>
                      <a:pt x="30141" y="12486"/>
                      <a:pt x="30284" y="12486"/>
                    </a:cubicBezTo>
                    <a:cubicBezTo>
                      <a:pt x="30325" y="12486"/>
                      <a:pt x="30345" y="12506"/>
                      <a:pt x="30386" y="12506"/>
                    </a:cubicBezTo>
                    <a:cubicBezTo>
                      <a:pt x="30427" y="12527"/>
                      <a:pt x="30448" y="12568"/>
                      <a:pt x="30468" y="12568"/>
                    </a:cubicBezTo>
                    <a:cubicBezTo>
                      <a:pt x="30529" y="12588"/>
                      <a:pt x="30591" y="12629"/>
                      <a:pt x="30632" y="12670"/>
                    </a:cubicBezTo>
                    <a:cubicBezTo>
                      <a:pt x="30795" y="12568"/>
                      <a:pt x="30999" y="12506"/>
                      <a:pt x="31204" y="12506"/>
                    </a:cubicBezTo>
                    <a:cubicBezTo>
                      <a:pt x="31226" y="12504"/>
                      <a:pt x="31249" y="12503"/>
                      <a:pt x="31271" y="12503"/>
                    </a:cubicBezTo>
                    <a:cubicBezTo>
                      <a:pt x="31473" y="12503"/>
                      <a:pt x="31668" y="12586"/>
                      <a:pt x="31796" y="12751"/>
                    </a:cubicBezTo>
                    <a:lnTo>
                      <a:pt x="31939" y="12792"/>
                    </a:lnTo>
                    <a:cubicBezTo>
                      <a:pt x="32021" y="12751"/>
                      <a:pt x="32103" y="12711"/>
                      <a:pt x="32185" y="12690"/>
                    </a:cubicBezTo>
                    <a:cubicBezTo>
                      <a:pt x="32270" y="12674"/>
                      <a:pt x="32356" y="12668"/>
                      <a:pt x="32441" y="12668"/>
                    </a:cubicBezTo>
                    <a:cubicBezTo>
                      <a:pt x="32578" y="12668"/>
                      <a:pt x="32712" y="12685"/>
                      <a:pt x="32838" y="12711"/>
                    </a:cubicBezTo>
                    <a:cubicBezTo>
                      <a:pt x="32981" y="12649"/>
                      <a:pt x="33124" y="12588"/>
                      <a:pt x="33268" y="12568"/>
                    </a:cubicBezTo>
                    <a:lnTo>
                      <a:pt x="33574" y="12568"/>
                    </a:lnTo>
                    <a:cubicBezTo>
                      <a:pt x="33727" y="12397"/>
                      <a:pt x="34051" y="12312"/>
                      <a:pt x="34379" y="12312"/>
                    </a:cubicBezTo>
                    <a:cubicBezTo>
                      <a:pt x="34445" y="12312"/>
                      <a:pt x="34511" y="12315"/>
                      <a:pt x="34575" y="12322"/>
                    </a:cubicBezTo>
                    <a:lnTo>
                      <a:pt x="34596" y="12302"/>
                    </a:lnTo>
                    <a:cubicBezTo>
                      <a:pt x="34657" y="12077"/>
                      <a:pt x="34861" y="11934"/>
                      <a:pt x="35168" y="11873"/>
                    </a:cubicBezTo>
                    <a:lnTo>
                      <a:pt x="35372" y="11873"/>
                    </a:lnTo>
                    <a:lnTo>
                      <a:pt x="35474" y="11811"/>
                    </a:lnTo>
                    <a:cubicBezTo>
                      <a:pt x="35434" y="11771"/>
                      <a:pt x="35413" y="11750"/>
                      <a:pt x="35393" y="11709"/>
                    </a:cubicBezTo>
                    <a:cubicBezTo>
                      <a:pt x="35393" y="11668"/>
                      <a:pt x="35372" y="11628"/>
                      <a:pt x="35352" y="11607"/>
                    </a:cubicBezTo>
                    <a:cubicBezTo>
                      <a:pt x="35377" y="11597"/>
                      <a:pt x="35405" y="11592"/>
                      <a:pt x="35434" y="11592"/>
                    </a:cubicBezTo>
                    <a:cubicBezTo>
                      <a:pt x="35520" y="11592"/>
                      <a:pt x="35612" y="11638"/>
                      <a:pt x="35658" y="11730"/>
                    </a:cubicBezTo>
                    <a:cubicBezTo>
                      <a:pt x="35679" y="11750"/>
                      <a:pt x="35699" y="11771"/>
                      <a:pt x="35740" y="11791"/>
                    </a:cubicBezTo>
                    <a:cubicBezTo>
                      <a:pt x="35760" y="11811"/>
                      <a:pt x="35781" y="11832"/>
                      <a:pt x="35801" y="11852"/>
                    </a:cubicBezTo>
                    <a:cubicBezTo>
                      <a:pt x="36011" y="11822"/>
                      <a:pt x="36209" y="11803"/>
                      <a:pt x="36405" y="11803"/>
                    </a:cubicBezTo>
                    <a:cubicBezTo>
                      <a:pt x="36476" y="11803"/>
                      <a:pt x="36548" y="11806"/>
                      <a:pt x="36619" y="11811"/>
                    </a:cubicBezTo>
                    <a:cubicBezTo>
                      <a:pt x="36660" y="11689"/>
                      <a:pt x="36762" y="11607"/>
                      <a:pt x="36884" y="11566"/>
                    </a:cubicBezTo>
                    <a:cubicBezTo>
                      <a:pt x="36925" y="11566"/>
                      <a:pt x="36987" y="11546"/>
                      <a:pt x="37048" y="11546"/>
                    </a:cubicBezTo>
                    <a:cubicBezTo>
                      <a:pt x="37068" y="11505"/>
                      <a:pt x="37130" y="11464"/>
                      <a:pt x="37191" y="11444"/>
                    </a:cubicBezTo>
                    <a:cubicBezTo>
                      <a:pt x="37258" y="11393"/>
                      <a:pt x="37367" y="11357"/>
                      <a:pt x="37472" y="11357"/>
                    </a:cubicBezTo>
                    <a:cubicBezTo>
                      <a:pt x="37494" y="11357"/>
                      <a:pt x="37517" y="11358"/>
                      <a:pt x="37538" y="11362"/>
                    </a:cubicBezTo>
                    <a:cubicBezTo>
                      <a:pt x="37606" y="11307"/>
                      <a:pt x="37693" y="11280"/>
                      <a:pt x="37785" y="11280"/>
                    </a:cubicBezTo>
                    <a:cubicBezTo>
                      <a:pt x="37831" y="11280"/>
                      <a:pt x="37879" y="11287"/>
                      <a:pt x="37926" y="11301"/>
                    </a:cubicBezTo>
                    <a:cubicBezTo>
                      <a:pt x="38213" y="11382"/>
                      <a:pt x="38396" y="11546"/>
                      <a:pt x="38683" y="11628"/>
                    </a:cubicBezTo>
                    <a:cubicBezTo>
                      <a:pt x="38920" y="11718"/>
                      <a:pt x="39083" y="11749"/>
                      <a:pt x="39218" y="11749"/>
                    </a:cubicBezTo>
                    <a:cubicBezTo>
                      <a:pt x="39476" y="11749"/>
                      <a:pt x="39627" y="11634"/>
                      <a:pt x="39990" y="11607"/>
                    </a:cubicBezTo>
                    <a:cubicBezTo>
                      <a:pt x="40038" y="11601"/>
                      <a:pt x="40086" y="11599"/>
                      <a:pt x="40134" y="11599"/>
                    </a:cubicBezTo>
                    <a:cubicBezTo>
                      <a:pt x="40250" y="11599"/>
                      <a:pt x="40365" y="11613"/>
                      <a:pt x="40481" y="11628"/>
                    </a:cubicBezTo>
                    <a:cubicBezTo>
                      <a:pt x="40522" y="11566"/>
                      <a:pt x="40562" y="11546"/>
                      <a:pt x="40624" y="11525"/>
                    </a:cubicBezTo>
                    <a:lnTo>
                      <a:pt x="40849" y="11505"/>
                    </a:lnTo>
                    <a:cubicBezTo>
                      <a:pt x="40889" y="11444"/>
                      <a:pt x="40951" y="11403"/>
                      <a:pt x="41012" y="11382"/>
                    </a:cubicBezTo>
                    <a:lnTo>
                      <a:pt x="4101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7"/>
              <p:cNvSpPr/>
              <p:nvPr/>
            </p:nvSpPr>
            <p:spPr>
              <a:xfrm>
                <a:off x="3861575" y="831450"/>
                <a:ext cx="207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83" h="246" extrusionOk="0">
                    <a:moveTo>
                      <a:pt x="1" y="0"/>
                    </a:moveTo>
                    <a:lnTo>
                      <a:pt x="1" y="245"/>
                    </a:lnTo>
                    <a:cubicBezTo>
                      <a:pt x="21" y="205"/>
                      <a:pt x="62" y="184"/>
                      <a:pt x="83" y="164"/>
                    </a:cubicBezTo>
                    <a:cubicBezTo>
                      <a:pt x="83" y="123"/>
                      <a:pt x="83" y="82"/>
                      <a:pt x="62" y="62"/>
                    </a:cubicBezTo>
                    <a:cubicBezTo>
                      <a:pt x="42" y="41"/>
                      <a:pt x="21" y="2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5" cap="flat" cmpd="sng">
                <a:solidFill>
                  <a:srgbClr val="222221"/>
                </a:solidFill>
                <a:prstDash val="solid"/>
                <a:miter lim="204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8" name="Google Shape;1528;p37"/>
            <p:cNvSpPr/>
            <p:nvPr/>
          </p:nvSpPr>
          <p:spPr>
            <a:xfrm rot="3599893">
              <a:off x="5414306" y="3134648"/>
              <a:ext cx="858857" cy="389401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6535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Picture 26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42556">
            <a:off x="6197537" y="1082688"/>
            <a:ext cx="2250306" cy="1693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94" y="4013073"/>
            <a:ext cx="2313418" cy="650088"/>
          </a:xfrm>
          <a:prstGeom prst="rect">
            <a:avLst/>
          </a:prstGeom>
        </p:spPr>
      </p:pic>
      <p:sp>
        <p:nvSpPr>
          <p:cNvPr id="39" name="íṩľíḍè-TextBox 31">
            <a:extLst>
              <a:ext uri="{FF2B5EF4-FFF2-40B4-BE49-F238E27FC236}">
                <a16:creationId xmlns:a16="http://schemas.microsoft.com/office/drawing/2014/main" id="{7D36678B-E602-4760-868E-927B04E61860}"/>
              </a:ext>
            </a:extLst>
          </p:cNvPr>
          <p:cNvSpPr txBox="1"/>
          <p:nvPr/>
        </p:nvSpPr>
        <p:spPr>
          <a:xfrm>
            <a:off x="6654294" y="4106274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b="1" kern="1200" dirty="0">
                <a:solidFill>
                  <a:schemeClr val="bg1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SVN-Transformer" pitchFamily="2" charset="0"/>
                <a:ea typeface="微软雅黑" panose="020B0503020204020204" pitchFamily="34" charset="-122"/>
                <a:cs typeface="+mn-cs"/>
                <a:sym typeface="+mn-lt"/>
              </a:rPr>
              <a:t>PHẠM TIẾN DUẬT</a:t>
            </a:r>
            <a:endParaRPr lang="tr-TR" sz="2000" b="1" kern="1200" dirty="0">
              <a:solidFill>
                <a:schemeClr val="bg1">
                  <a:lumMod val="50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SVN-Transformer" pitchFamily="2" charset="0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pic>
        <p:nvPicPr>
          <p:cNvPr id="34" name="Picture 4" descr="IMG_83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2742">
            <a:off x="5224183" y="2460596"/>
            <a:ext cx="1674895" cy="2009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A group of people wearing helmets&#10;&#10;Description automatically generated with medium confidence">
            <a:extLst>
              <a:ext uri="{FF2B5EF4-FFF2-40B4-BE49-F238E27FC236}">
                <a16:creationId xmlns:a16="http://schemas.microsoft.com/office/drawing/2014/main" id="{92A3247C-019A-4E4D-A6E8-6B4BDEE97A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4" b="95538" l="885" r="89971">
                        <a14:foregroundMark x1="58260" y1="38058" x2="57965" y2="73491"/>
                        <a14:foregroundMark x1="57965" y1="73491" x2="58112" y2="74016"/>
                        <a14:foregroundMark x1="61062" y1="75591" x2="75369" y2="88714"/>
                        <a14:foregroundMark x1="66519" y1="85564" x2="40118" y2="94488"/>
                        <a14:foregroundMark x1="41445" y1="95276" x2="3687" y2="95276"/>
                        <a14:foregroundMark x1="885" y1="86877" x2="885" y2="95538"/>
                        <a14:foregroundMark x1="37021" y1="88976" x2="42625" y2="94488"/>
                        <a14:foregroundMark x1="30678" y1="12073" x2="33038" y2="10761"/>
                        <a14:foregroundMark x1="83516" y1="77812" x2="83612" y2="77693"/>
                        <a14:backgroundMark x1="78024" y1="69029" x2="82891" y2="89501"/>
                        <a14:backgroundMark x1="82891" y1="89501" x2="88496" y2="99475"/>
                        <a14:backgroundMark x1="83628" y1="69816" x2="92330" y2="85564"/>
                        <a14:backgroundMark x1="46018" y1="46457" x2="45723" y2="48819"/>
                        <a14:backgroundMark x1="45723" y1="49869" x2="46165" y2="56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0239" y="2664675"/>
            <a:ext cx="3518422" cy="20318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60" y="2192722"/>
            <a:ext cx="1106411" cy="1881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/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9" name="Google Shape;1749;p46"/>
          <p:cNvGrpSpPr/>
          <p:nvPr/>
        </p:nvGrpSpPr>
        <p:grpSpPr>
          <a:xfrm>
            <a:off x="532274" y="377576"/>
            <a:ext cx="3199853" cy="2229120"/>
            <a:chOff x="517220" y="464391"/>
            <a:chExt cx="3336282" cy="2229120"/>
          </a:xfrm>
        </p:grpSpPr>
        <p:grpSp>
          <p:nvGrpSpPr>
            <p:cNvPr id="1750" name="Google Shape;1750;p46"/>
            <p:cNvGrpSpPr/>
            <p:nvPr/>
          </p:nvGrpSpPr>
          <p:grpSpPr>
            <a:xfrm>
              <a:off x="517220" y="806152"/>
              <a:ext cx="3336282" cy="1887358"/>
              <a:chOff x="402764" y="-3065690"/>
              <a:chExt cx="1525925" cy="533725"/>
            </a:xfrm>
          </p:grpSpPr>
          <p:sp>
            <p:nvSpPr>
              <p:cNvPr id="1751" name="Google Shape;1751;p46"/>
              <p:cNvSpPr/>
              <p:nvPr/>
            </p:nvSpPr>
            <p:spPr>
              <a:xfrm>
                <a:off x="402764" y="-3065690"/>
                <a:ext cx="1525425" cy="533725"/>
              </a:xfrm>
              <a:custGeom>
                <a:avLst/>
                <a:gdLst/>
                <a:ahLst/>
                <a:cxnLst/>
                <a:rect l="l" t="t" r="r" b="b"/>
                <a:pathLst>
                  <a:path w="61017" h="21349" extrusionOk="0">
                    <a:moveTo>
                      <a:pt x="0" y="1"/>
                    </a:moveTo>
                    <a:lnTo>
                      <a:pt x="0" y="19270"/>
                    </a:lnTo>
                    <a:cubicBezTo>
                      <a:pt x="40" y="19237"/>
                      <a:pt x="84" y="19221"/>
                      <a:pt x="145" y="19221"/>
                    </a:cubicBezTo>
                    <a:cubicBezTo>
                      <a:pt x="271" y="19221"/>
                      <a:pt x="466" y="19289"/>
                      <a:pt x="838" y="19413"/>
                    </a:cubicBezTo>
                    <a:cubicBezTo>
                      <a:pt x="879" y="19433"/>
                      <a:pt x="920" y="19433"/>
                      <a:pt x="961" y="19454"/>
                    </a:cubicBezTo>
                    <a:lnTo>
                      <a:pt x="1185" y="19454"/>
                    </a:lnTo>
                    <a:cubicBezTo>
                      <a:pt x="1206" y="19352"/>
                      <a:pt x="1349" y="19331"/>
                      <a:pt x="1512" y="19331"/>
                    </a:cubicBezTo>
                    <a:cubicBezTo>
                      <a:pt x="1512" y="19352"/>
                      <a:pt x="1492" y="19372"/>
                      <a:pt x="1472" y="19393"/>
                    </a:cubicBezTo>
                    <a:cubicBezTo>
                      <a:pt x="1410" y="19433"/>
                      <a:pt x="1349" y="19474"/>
                      <a:pt x="1492" y="19536"/>
                    </a:cubicBezTo>
                    <a:cubicBezTo>
                      <a:pt x="1558" y="19575"/>
                      <a:pt x="1632" y="19598"/>
                      <a:pt x="1710" y="19598"/>
                    </a:cubicBezTo>
                    <a:cubicBezTo>
                      <a:pt x="1752" y="19598"/>
                      <a:pt x="1796" y="19591"/>
                      <a:pt x="1839" y="19576"/>
                    </a:cubicBezTo>
                    <a:cubicBezTo>
                      <a:pt x="2105" y="19515"/>
                      <a:pt x="2371" y="19495"/>
                      <a:pt x="2636" y="19495"/>
                    </a:cubicBezTo>
                    <a:cubicBezTo>
                      <a:pt x="2685" y="19364"/>
                      <a:pt x="2917" y="19351"/>
                      <a:pt x="3186" y="19351"/>
                    </a:cubicBezTo>
                    <a:cubicBezTo>
                      <a:pt x="3253" y="19351"/>
                      <a:pt x="3323" y="19352"/>
                      <a:pt x="3392" y="19352"/>
                    </a:cubicBezTo>
                    <a:cubicBezTo>
                      <a:pt x="3426" y="19356"/>
                      <a:pt x="3460" y="19359"/>
                      <a:pt x="3493" y="19359"/>
                    </a:cubicBezTo>
                    <a:cubicBezTo>
                      <a:pt x="3601" y="19359"/>
                      <a:pt x="3703" y="19332"/>
                      <a:pt x="3781" y="19270"/>
                    </a:cubicBezTo>
                    <a:cubicBezTo>
                      <a:pt x="3873" y="19224"/>
                      <a:pt x="3976" y="19201"/>
                      <a:pt x="4082" y="19201"/>
                    </a:cubicBezTo>
                    <a:cubicBezTo>
                      <a:pt x="4118" y="19201"/>
                      <a:pt x="4153" y="19204"/>
                      <a:pt x="4189" y="19209"/>
                    </a:cubicBezTo>
                    <a:cubicBezTo>
                      <a:pt x="4496" y="19209"/>
                      <a:pt x="4802" y="19229"/>
                      <a:pt x="5088" y="19249"/>
                    </a:cubicBezTo>
                    <a:cubicBezTo>
                      <a:pt x="5150" y="19256"/>
                      <a:pt x="5168" y="19256"/>
                      <a:pt x="5169" y="19256"/>
                    </a:cubicBezTo>
                    <a:lnTo>
                      <a:pt x="5169" y="19256"/>
                    </a:lnTo>
                    <a:cubicBezTo>
                      <a:pt x="5172" y="19256"/>
                      <a:pt x="5109" y="19256"/>
                      <a:pt x="5191" y="19311"/>
                    </a:cubicBezTo>
                    <a:cubicBezTo>
                      <a:pt x="5231" y="19331"/>
                      <a:pt x="5211" y="19393"/>
                      <a:pt x="5170" y="19413"/>
                    </a:cubicBezTo>
                    <a:lnTo>
                      <a:pt x="5088" y="19413"/>
                    </a:lnTo>
                    <a:cubicBezTo>
                      <a:pt x="5660" y="19413"/>
                      <a:pt x="6233" y="19495"/>
                      <a:pt x="6927" y="19515"/>
                    </a:cubicBezTo>
                    <a:lnTo>
                      <a:pt x="7622" y="19515"/>
                    </a:lnTo>
                    <a:lnTo>
                      <a:pt x="7908" y="19495"/>
                    </a:lnTo>
                    <a:cubicBezTo>
                      <a:pt x="8051" y="19433"/>
                      <a:pt x="8174" y="19393"/>
                      <a:pt x="8317" y="19372"/>
                    </a:cubicBezTo>
                    <a:cubicBezTo>
                      <a:pt x="8399" y="19372"/>
                      <a:pt x="8501" y="19372"/>
                      <a:pt x="8583" y="19393"/>
                    </a:cubicBezTo>
                    <a:cubicBezTo>
                      <a:pt x="8583" y="19393"/>
                      <a:pt x="8623" y="19433"/>
                      <a:pt x="8623" y="19454"/>
                    </a:cubicBezTo>
                    <a:cubicBezTo>
                      <a:pt x="8623" y="19454"/>
                      <a:pt x="8623" y="19454"/>
                      <a:pt x="8623" y="19474"/>
                    </a:cubicBezTo>
                    <a:cubicBezTo>
                      <a:pt x="8991" y="19474"/>
                      <a:pt x="9359" y="19454"/>
                      <a:pt x="9706" y="19454"/>
                    </a:cubicBezTo>
                    <a:cubicBezTo>
                      <a:pt x="10401" y="19413"/>
                      <a:pt x="11096" y="19393"/>
                      <a:pt x="11770" y="19372"/>
                    </a:cubicBezTo>
                    <a:cubicBezTo>
                      <a:pt x="12220" y="19372"/>
                      <a:pt x="12506" y="19495"/>
                      <a:pt x="12629" y="19638"/>
                    </a:cubicBezTo>
                    <a:cubicBezTo>
                      <a:pt x="12792" y="19617"/>
                      <a:pt x="12955" y="19576"/>
                      <a:pt x="13139" y="19556"/>
                    </a:cubicBezTo>
                    <a:cubicBezTo>
                      <a:pt x="13139" y="19536"/>
                      <a:pt x="13119" y="19495"/>
                      <a:pt x="13139" y="19495"/>
                    </a:cubicBezTo>
                    <a:cubicBezTo>
                      <a:pt x="13221" y="19454"/>
                      <a:pt x="13323" y="19433"/>
                      <a:pt x="13425" y="19433"/>
                    </a:cubicBezTo>
                    <a:cubicBezTo>
                      <a:pt x="13998" y="19393"/>
                      <a:pt x="14468" y="19290"/>
                      <a:pt x="15060" y="19270"/>
                    </a:cubicBezTo>
                    <a:cubicBezTo>
                      <a:pt x="15203" y="19270"/>
                      <a:pt x="15489" y="19372"/>
                      <a:pt x="15510" y="19433"/>
                    </a:cubicBezTo>
                    <a:cubicBezTo>
                      <a:pt x="15530" y="19495"/>
                      <a:pt x="15530" y="19617"/>
                      <a:pt x="15571" y="19719"/>
                    </a:cubicBezTo>
                    <a:cubicBezTo>
                      <a:pt x="15591" y="19740"/>
                      <a:pt x="15612" y="19740"/>
                      <a:pt x="15632" y="19740"/>
                    </a:cubicBezTo>
                    <a:lnTo>
                      <a:pt x="16368" y="20046"/>
                    </a:lnTo>
                    <a:lnTo>
                      <a:pt x="16634" y="20046"/>
                    </a:lnTo>
                    <a:cubicBezTo>
                      <a:pt x="16963" y="19911"/>
                      <a:pt x="17315" y="19844"/>
                      <a:pt x="17667" y="19844"/>
                    </a:cubicBezTo>
                    <a:cubicBezTo>
                      <a:pt x="18057" y="19844"/>
                      <a:pt x="18445" y="19926"/>
                      <a:pt x="18800" y="20087"/>
                    </a:cubicBezTo>
                    <a:lnTo>
                      <a:pt x="19372" y="20169"/>
                    </a:lnTo>
                    <a:lnTo>
                      <a:pt x="19392" y="20169"/>
                    </a:lnTo>
                    <a:cubicBezTo>
                      <a:pt x="19612" y="20101"/>
                      <a:pt x="19846" y="20062"/>
                      <a:pt x="20083" y="20062"/>
                    </a:cubicBezTo>
                    <a:cubicBezTo>
                      <a:pt x="20132" y="20062"/>
                      <a:pt x="20181" y="20063"/>
                      <a:pt x="20230" y="20067"/>
                    </a:cubicBezTo>
                    <a:cubicBezTo>
                      <a:pt x="20312" y="20067"/>
                      <a:pt x="20393" y="20087"/>
                      <a:pt x="20475" y="20128"/>
                    </a:cubicBezTo>
                    <a:cubicBezTo>
                      <a:pt x="20496" y="20149"/>
                      <a:pt x="20516" y="20169"/>
                      <a:pt x="20516" y="20189"/>
                    </a:cubicBezTo>
                    <a:cubicBezTo>
                      <a:pt x="20496" y="20251"/>
                      <a:pt x="20475" y="20292"/>
                      <a:pt x="20434" y="20333"/>
                    </a:cubicBezTo>
                    <a:cubicBezTo>
                      <a:pt x="20393" y="20373"/>
                      <a:pt x="20332" y="20414"/>
                      <a:pt x="20353" y="20476"/>
                    </a:cubicBezTo>
                    <a:cubicBezTo>
                      <a:pt x="20393" y="20496"/>
                      <a:pt x="20434" y="20537"/>
                      <a:pt x="20455" y="20557"/>
                    </a:cubicBezTo>
                    <a:cubicBezTo>
                      <a:pt x="20516" y="20598"/>
                      <a:pt x="20598" y="20619"/>
                      <a:pt x="20659" y="20619"/>
                    </a:cubicBezTo>
                    <a:cubicBezTo>
                      <a:pt x="20731" y="20619"/>
                      <a:pt x="20797" y="20603"/>
                      <a:pt x="20866" y="20603"/>
                    </a:cubicBezTo>
                    <a:cubicBezTo>
                      <a:pt x="20935" y="20603"/>
                      <a:pt x="21006" y="20619"/>
                      <a:pt x="21088" y="20680"/>
                    </a:cubicBezTo>
                    <a:cubicBezTo>
                      <a:pt x="21170" y="20782"/>
                      <a:pt x="21293" y="20823"/>
                      <a:pt x="21415" y="20823"/>
                    </a:cubicBezTo>
                    <a:cubicBezTo>
                      <a:pt x="21660" y="20843"/>
                      <a:pt x="21885" y="20925"/>
                      <a:pt x="22069" y="21089"/>
                    </a:cubicBezTo>
                    <a:cubicBezTo>
                      <a:pt x="22335" y="21109"/>
                      <a:pt x="22600" y="21232"/>
                      <a:pt x="22907" y="21272"/>
                    </a:cubicBezTo>
                    <a:cubicBezTo>
                      <a:pt x="23154" y="21322"/>
                      <a:pt x="23402" y="21349"/>
                      <a:pt x="23645" y="21349"/>
                    </a:cubicBezTo>
                    <a:cubicBezTo>
                      <a:pt x="23803" y="21349"/>
                      <a:pt x="23959" y="21338"/>
                      <a:pt x="24112" y="21313"/>
                    </a:cubicBezTo>
                    <a:cubicBezTo>
                      <a:pt x="24174" y="21293"/>
                      <a:pt x="24215" y="21272"/>
                      <a:pt x="24276" y="21272"/>
                    </a:cubicBezTo>
                    <a:cubicBezTo>
                      <a:pt x="24378" y="21252"/>
                      <a:pt x="24460" y="21232"/>
                      <a:pt x="24562" y="21191"/>
                    </a:cubicBezTo>
                    <a:cubicBezTo>
                      <a:pt x="24637" y="21177"/>
                      <a:pt x="24710" y="21170"/>
                      <a:pt x="24781" y="21170"/>
                    </a:cubicBezTo>
                    <a:cubicBezTo>
                      <a:pt x="24923" y="21170"/>
                      <a:pt x="25059" y="21198"/>
                      <a:pt x="25195" y="21252"/>
                    </a:cubicBezTo>
                    <a:lnTo>
                      <a:pt x="25216" y="21252"/>
                    </a:lnTo>
                    <a:cubicBezTo>
                      <a:pt x="25584" y="21252"/>
                      <a:pt x="25952" y="21252"/>
                      <a:pt x="26340" y="21272"/>
                    </a:cubicBezTo>
                    <a:cubicBezTo>
                      <a:pt x="26994" y="21191"/>
                      <a:pt x="27648" y="21027"/>
                      <a:pt x="28261" y="20762"/>
                    </a:cubicBezTo>
                    <a:cubicBezTo>
                      <a:pt x="28449" y="20646"/>
                      <a:pt x="28668" y="20592"/>
                      <a:pt x="28888" y="20592"/>
                    </a:cubicBezTo>
                    <a:cubicBezTo>
                      <a:pt x="28979" y="20592"/>
                      <a:pt x="29070" y="20601"/>
                      <a:pt x="29160" y="20619"/>
                    </a:cubicBezTo>
                    <a:cubicBezTo>
                      <a:pt x="29241" y="20639"/>
                      <a:pt x="29344" y="20659"/>
                      <a:pt x="29425" y="20680"/>
                    </a:cubicBezTo>
                    <a:cubicBezTo>
                      <a:pt x="29446" y="20680"/>
                      <a:pt x="29466" y="20700"/>
                      <a:pt x="29507" y="20721"/>
                    </a:cubicBezTo>
                    <a:lnTo>
                      <a:pt x="29527" y="20721"/>
                    </a:lnTo>
                    <a:cubicBezTo>
                      <a:pt x="29568" y="20721"/>
                      <a:pt x="29609" y="20741"/>
                      <a:pt x="29650" y="20762"/>
                    </a:cubicBezTo>
                    <a:cubicBezTo>
                      <a:pt x="29793" y="20802"/>
                      <a:pt x="29916" y="20843"/>
                      <a:pt x="30038" y="20925"/>
                    </a:cubicBezTo>
                    <a:cubicBezTo>
                      <a:pt x="30508" y="20762"/>
                      <a:pt x="31019" y="20680"/>
                      <a:pt x="31530" y="20680"/>
                    </a:cubicBezTo>
                    <a:cubicBezTo>
                      <a:pt x="31563" y="20679"/>
                      <a:pt x="31597" y="20678"/>
                      <a:pt x="31631" y="20678"/>
                    </a:cubicBezTo>
                    <a:cubicBezTo>
                      <a:pt x="32197" y="20678"/>
                      <a:pt x="32813" y="20838"/>
                      <a:pt x="33083" y="21089"/>
                    </a:cubicBezTo>
                    <a:lnTo>
                      <a:pt x="33451" y="21150"/>
                    </a:lnTo>
                    <a:cubicBezTo>
                      <a:pt x="33676" y="21068"/>
                      <a:pt x="33900" y="21007"/>
                      <a:pt x="34146" y="20986"/>
                    </a:cubicBezTo>
                    <a:cubicBezTo>
                      <a:pt x="34329" y="20973"/>
                      <a:pt x="34516" y="20966"/>
                      <a:pt x="34703" y="20966"/>
                    </a:cubicBezTo>
                    <a:cubicBezTo>
                      <a:pt x="35076" y="20966"/>
                      <a:pt x="35453" y="20993"/>
                      <a:pt x="35821" y="21048"/>
                    </a:cubicBezTo>
                    <a:cubicBezTo>
                      <a:pt x="36209" y="20946"/>
                      <a:pt x="36577" y="20864"/>
                      <a:pt x="36965" y="20843"/>
                    </a:cubicBezTo>
                    <a:cubicBezTo>
                      <a:pt x="37252" y="20843"/>
                      <a:pt x="37517" y="20843"/>
                      <a:pt x="37783" y="20864"/>
                    </a:cubicBezTo>
                    <a:cubicBezTo>
                      <a:pt x="38174" y="20619"/>
                      <a:pt x="38956" y="20492"/>
                      <a:pt x="39764" y="20492"/>
                    </a:cubicBezTo>
                    <a:cubicBezTo>
                      <a:pt x="39969" y="20492"/>
                      <a:pt x="40176" y="20500"/>
                      <a:pt x="40378" y="20516"/>
                    </a:cubicBezTo>
                    <a:cubicBezTo>
                      <a:pt x="40480" y="20476"/>
                      <a:pt x="40562" y="20455"/>
                      <a:pt x="40664" y="20455"/>
                    </a:cubicBezTo>
                    <a:lnTo>
                      <a:pt x="40828" y="20435"/>
                    </a:lnTo>
                    <a:cubicBezTo>
                      <a:pt x="40909" y="20394"/>
                      <a:pt x="40971" y="20373"/>
                      <a:pt x="41011" y="20333"/>
                    </a:cubicBezTo>
                    <a:cubicBezTo>
                      <a:pt x="41134" y="20210"/>
                      <a:pt x="41277" y="20108"/>
                      <a:pt x="41400" y="20006"/>
                    </a:cubicBezTo>
                    <a:cubicBezTo>
                      <a:pt x="41481" y="19965"/>
                      <a:pt x="41604" y="19944"/>
                      <a:pt x="41686" y="19883"/>
                    </a:cubicBezTo>
                    <a:cubicBezTo>
                      <a:pt x="41947" y="19692"/>
                      <a:pt x="42045" y="19382"/>
                      <a:pt x="42358" y="19382"/>
                    </a:cubicBezTo>
                    <a:cubicBezTo>
                      <a:pt x="42412" y="19382"/>
                      <a:pt x="42474" y="19392"/>
                      <a:pt x="42544" y="19413"/>
                    </a:cubicBezTo>
                    <a:cubicBezTo>
                      <a:pt x="42576" y="19409"/>
                      <a:pt x="42607" y="19408"/>
                      <a:pt x="42639" y="19408"/>
                    </a:cubicBezTo>
                    <a:cubicBezTo>
                      <a:pt x="42791" y="19408"/>
                      <a:pt x="42943" y="19447"/>
                      <a:pt x="43096" y="19515"/>
                    </a:cubicBezTo>
                    <a:cubicBezTo>
                      <a:pt x="43177" y="19556"/>
                      <a:pt x="43239" y="19597"/>
                      <a:pt x="43300" y="19638"/>
                    </a:cubicBezTo>
                    <a:cubicBezTo>
                      <a:pt x="43514" y="19745"/>
                      <a:pt x="43759" y="19805"/>
                      <a:pt x="44008" y="19805"/>
                    </a:cubicBezTo>
                    <a:cubicBezTo>
                      <a:pt x="44045" y="19805"/>
                      <a:pt x="44081" y="19804"/>
                      <a:pt x="44117" y="19801"/>
                    </a:cubicBezTo>
                    <a:cubicBezTo>
                      <a:pt x="44363" y="19760"/>
                      <a:pt x="44567" y="19719"/>
                      <a:pt x="44812" y="19699"/>
                    </a:cubicBezTo>
                    <a:lnTo>
                      <a:pt x="44894" y="19699"/>
                    </a:lnTo>
                    <a:cubicBezTo>
                      <a:pt x="44950" y="19614"/>
                      <a:pt x="45036" y="19569"/>
                      <a:pt x="45131" y="19569"/>
                    </a:cubicBezTo>
                    <a:cubicBezTo>
                      <a:pt x="45173" y="19569"/>
                      <a:pt x="45217" y="19578"/>
                      <a:pt x="45262" y="19597"/>
                    </a:cubicBezTo>
                    <a:cubicBezTo>
                      <a:pt x="45431" y="19650"/>
                      <a:pt x="45574" y="19673"/>
                      <a:pt x="45701" y="19673"/>
                    </a:cubicBezTo>
                    <a:cubicBezTo>
                      <a:pt x="46156" y="19673"/>
                      <a:pt x="46401" y="19384"/>
                      <a:pt x="46896" y="19209"/>
                    </a:cubicBezTo>
                    <a:cubicBezTo>
                      <a:pt x="47019" y="19168"/>
                      <a:pt x="47121" y="19127"/>
                      <a:pt x="47244" y="19106"/>
                    </a:cubicBezTo>
                    <a:cubicBezTo>
                      <a:pt x="47346" y="19066"/>
                      <a:pt x="47469" y="19045"/>
                      <a:pt x="47591" y="19025"/>
                    </a:cubicBezTo>
                    <a:cubicBezTo>
                      <a:pt x="47762" y="18939"/>
                      <a:pt x="47943" y="18903"/>
                      <a:pt x="48134" y="18903"/>
                    </a:cubicBezTo>
                    <a:cubicBezTo>
                      <a:pt x="48217" y="18903"/>
                      <a:pt x="48302" y="18910"/>
                      <a:pt x="48388" y="18923"/>
                    </a:cubicBezTo>
                    <a:cubicBezTo>
                      <a:pt x="48501" y="18902"/>
                      <a:pt x="48613" y="18892"/>
                      <a:pt x="48725" y="18892"/>
                    </a:cubicBezTo>
                    <a:cubicBezTo>
                      <a:pt x="48838" y="18892"/>
                      <a:pt x="48950" y="18902"/>
                      <a:pt x="49062" y="18923"/>
                    </a:cubicBezTo>
                    <a:cubicBezTo>
                      <a:pt x="49859" y="19066"/>
                      <a:pt x="50309" y="19331"/>
                      <a:pt x="51024" y="19495"/>
                    </a:cubicBezTo>
                    <a:cubicBezTo>
                      <a:pt x="51663" y="19641"/>
                      <a:pt x="52093" y="19691"/>
                      <a:pt x="52451" y="19691"/>
                    </a:cubicBezTo>
                    <a:cubicBezTo>
                      <a:pt x="53091" y="19691"/>
                      <a:pt x="53501" y="19534"/>
                      <a:pt x="54457" y="19495"/>
                    </a:cubicBezTo>
                    <a:cubicBezTo>
                      <a:pt x="54502" y="19491"/>
                      <a:pt x="54555" y="19489"/>
                      <a:pt x="54616" y="19489"/>
                    </a:cubicBezTo>
                    <a:cubicBezTo>
                      <a:pt x="54884" y="19489"/>
                      <a:pt x="55290" y="19523"/>
                      <a:pt x="55724" y="19556"/>
                    </a:cubicBezTo>
                    <a:cubicBezTo>
                      <a:pt x="55847" y="19474"/>
                      <a:pt x="55990" y="19433"/>
                      <a:pt x="56133" y="19413"/>
                    </a:cubicBezTo>
                    <a:cubicBezTo>
                      <a:pt x="56337" y="19393"/>
                      <a:pt x="56521" y="19393"/>
                      <a:pt x="56705" y="19372"/>
                    </a:cubicBezTo>
                    <a:cubicBezTo>
                      <a:pt x="57154" y="19086"/>
                      <a:pt x="58074" y="19004"/>
                      <a:pt x="58932" y="18759"/>
                    </a:cubicBezTo>
                    <a:cubicBezTo>
                      <a:pt x="59075" y="18596"/>
                      <a:pt x="59279" y="18514"/>
                      <a:pt x="59484" y="18493"/>
                    </a:cubicBezTo>
                    <a:cubicBezTo>
                      <a:pt x="59668" y="18473"/>
                      <a:pt x="59831" y="18453"/>
                      <a:pt x="59995" y="18432"/>
                    </a:cubicBezTo>
                    <a:cubicBezTo>
                      <a:pt x="60322" y="18330"/>
                      <a:pt x="60649" y="18228"/>
                      <a:pt x="61016" y="18146"/>
                    </a:cubicBezTo>
                    <a:lnTo>
                      <a:pt x="610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85725" dist="38100" dir="318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46"/>
              <p:cNvSpPr/>
              <p:nvPr/>
            </p:nvSpPr>
            <p:spPr>
              <a:xfrm>
                <a:off x="402764" y="-3065690"/>
                <a:ext cx="1525925" cy="511775"/>
              </a:xfrm>
              <a:custGeom>
                <a:avLst/>
                <a:gdLst/>
                <a:ahLst/>
                <a:cxnLst/>
                <a:rect l="l" t="t" r="r" b="b"/>
                <a:pathLst>
                  <a:path w="61037" h="20471" extrusionOk="0">
                    <a:moveTo>
                      <a:pt x="0" y="1"/>
                    </a:moveTo>
                    <a:lnTo>
                      <a:pt x="0" y="18248"/>
                    </a:lnTo>
                    <a:cubicBezTo>
                      <a:pt x="40" y="18215"/>
                      <a:pt x="84" y="18199"/>
                      <a:pt x="145" y="18199"/>
                    </a:cubicBezTo>
                    <a:cubicBezTo>
                      <a:pt x="271" y="18199"/>
                      <a:pt x="466" y="18267"/>
                      <a:pt x="838" y="18391"/>
                    </a:cubicBezTo>
                    <a:cubicBezTo>
                      <a:pt x="879" y="18412"/>
                      <a:pt x="920" y="18412"/>
                      <a:pt x="961" y="18432"/>
                    </a:cubicBezTo>
                    <a:lnTo>
                      <a:pt x="1185" y="18432"/>
                    </a:lnTo>
                    <a:cubicBezTo>
                      <a:pt x="1206" y="18330"/>
                      <a:pt x="1349" y="18310"/>
                      <a:pt x="1512" y="18310"/>
                    </a:cubicBezTo>
                    <a:cubicBezTo>
                      <a:pt x="1512" y="18330"/>
                      <a:pt x="1492" y="18350"/>
                      <a:pt x="1472" y="18371"/>
                    </a:cubicBezTo>
                    <a:cubicBezTo>
                      <a:pt x="1410" y="18412"/>
                      <a:pt x="1349" y="18453"/>
                      <a:pt x="1492" y="18514"/>
                    </a:cubicBezTo>
                    <a:cubicBezTo>
                      <a:pt x="1558" y="18553"/>
                      <a:pt x="1632" y="18576"/>
                      <a:pt x="1710" y="18576"/>
                    </a:cubicBezTo>
                    <a:cubicBezTo>
                      <a:pt x="1752" y="18576"/>
                      <a:pt x="1796" y="18569"/>
                      <a:pt x="1839" y="18555"/>
                    </a:cubicBezTo>
                    <a:cubicBezTo>
                      <a:pt x="2105" y="18493"/>
                      <a:pt x="2371" y="18473"/>
                      <a:pt x="2636" y="18473"/>
                    </a:cubicBezTo>
                    <a:cubicBezTo>
                      <a:pt x="2685" y="18342"/>
                      <a:pt x="2917" y="18329"/>
                      <a:pt x="3186" y="18329"/>
                    </a:cubicBezTo>
                    <a:cubicBezTo>
                      <a:pt x="3253" y="18329"/>
                      <a:pt x="3323" y="18330"/>
                      <a:pt x="3392" y="18330"/>
                    </a:cubicBezTo>
                    <a:cubicBezTo>
                      <a:pt x="3426" y="18335"/>
                      <a:pt x="3460" y="18337"/>
                      <a:pt x="3493" y="18337"/>
                    </a:cubicBezTo>
                    <a:cubicBezTo>
                      <a:pt x="3601" y="18337"/>
                      <a:pt x="3703" y="18311"/>
                      <a:pt x="3781" y="18248"/>
                    </a:cubicBezTo>
                    <a:cubicBezTo>
                      <a:pt x="3873" y="18202"/>
                      <a:pt x="3976" y="18179"/>
                      <a:pt x="4082" y="18179"/>
                    </a:cubicBezTo>
                    <a:cubicBezTo>
                      <a:pt x="4118" y="18179"/>
                      <a:pt x="4153" y="18182"/>
                      <a:pt x="4189" y="18187"/>
                    </a:cubicBezTo>
                    <a:cubicBezTo>
                      <a:pt x="4496" y="18187"/>
                      <a:pt x="4802" y="18207"/>
                      <a:pt x="5088" y="18228"/>
                    </a:cubicBezTo>
                    <a:cubicBezTo>
                      <a:pt x="5150" y="18235"/>
                      <a:pt x="5168" y="18235"/>
                      <a:pt x="5169" y="18235"/>
                    </a:cubicBezTo>
                    <a:lnTo>
                      <a:pt x="5169" y="18235"/>
                    </a:lnTo>
                    <a:cubicBezTo>
                      <a:pt x="5172" y="18235"/>
                      <a:pt x="5109" y="18235"/>
                      <a:pt x="5191" y="18289"/>
                    </a:cubicBezTo>
                    <a:cubicBezTo>
                      <a:pt x="5231" y="18310"/>
                      <a:pt x="5211" y="18371"/>
                      <a:pt x="5170" y="18391"/>
                    </a:cubicBezTo>
                    <a:lnTo>
                      <a:pt x="5088" y="18391"/>
                    </a:lnTo>
                    <a:cubicBezTo>
                      <a:pt x="5660" y="18391"/>
                      <a:pt x="6233" y="18473"/>
                      <a:pt x="6927" y="18493"/>
                    </a:cubicBezTo>
                    <a:lnTo>
                      <a:pt x="7622" y="18493"/>
                    </a:lnTo>
                    <a:lnTo>
                      <a:pt x="7908" y="18473"/>
                    </a:lnTo>
                    <a:cubicBezTo>
                      <a:pt x="8051" y="18412"/>
                      <a:pt x="8174" y="18371"/>
                      <a:pt x="8317" y="18350"/>
                    </a:cubicBezTo>
                    <a:cubicBezTo>
                      <a:pt x="8399" y="18350"/>
                      <a:pt x="8501" y="18350"/>
                      <a:pt x="8583" y="18371"/>
                    </a:cubicBezTo>
                    <a:cubicBezTo>
                      <a:pt x="8583" y="18371"/>
                      <a:pt x="8623" y="18412"/>
                      <a:pt x="8623" y="18432"/>
                    </a:cubicBezTo>
                    <a:cubicBezTo>
                      <a:pt x="8623" y="18432"/>
                      <a:pt x="8623" y="18432"/>
                      <a:pt x="8623" y="18453"/>
                    </a:cubicBezTo>
                    <a:cubicBezTo>
                      <a:pt x="8991" y="18453"/>
                      <a:pt x="9359" y="18432"/>
                      <a:pt x="9706" y="18432"/>
                    </a:cubicBezTo>
                    <a:cubicBezTo>
                      <a:pt x="10401" y="18391"/>
                      <a:pt x="11096" y="18371"/>
                      <a:pt x="11770" y="18350"/>
                    </a:cubicBezTo>
                    <a:cubicBezTo>
                      <a:pt x="12220" y="18350"/>
                      <a:pt x="12506" y="18473"/>
                      <a:pt x="12629" y="18616"/>
                    </a:cubicBezTo>
                    <a:cubicBezTo>
                      <a:pt x="12792" y="18596"/>
                      <a:pt x="12955" y="18555"/>
                      <a:pt x="13139" y="18534"/>
                    </a:cubicBezTo>
                    <a:cubicBezTo>
                      <a:pt x="13139" y="18514"/>
                      <a:pt x="13119" y="18473"/>
                      <a:pt x="13139" y="18473"/>
                    </a:cubicBezTo>
                    <a:cubicBezTo>
                      <a:pt x="13221" y="18432"/>
                      <a:pt x="13323" y="18412"/>
                      <a:pt x="13425" y="18412"/>
                    </a:cubicBezTo>
                    <a:cubicBezTo>
                      <a:pt x="13998" y="18371"/>
                      <a:pt x="14468" y="18269"/>
                      <a:pt x="15060" y="18248"/>
                    </a:cubicBezTo>
                    <a:cubicBezTo>
                      <a:pt x="15203" y="18248"/>
                      <a:pt x="15489" y="18350"/>
                      <a:pt x="15510" y="18412"/>
                    </a:cubicBezTo>
                    <a:cubicBezTo>
                      <a:pt x="15530" y="18473"/>
                      <a:pt x="15530" y="18596"/>
                      <a:pt x="15571" y="18698"/>
                    </a:cubicBezTo>
                    <a:cubicBezTo>
                      <a:pt x="15591" y="18718"/>
                      <a:pt x="15612" y="18718"/>
                      <a:pt x="15632" y="18718"/>
                    </a:cubicBezTo>
                    <a:lnTo>
                      <a:pt x="16368" y="19025"/>
                    </a:lnTo>
                    <a:lnTo>
                      <a:pt x="16634" y="19025"/>
                    </a:lnTo>
                    <a:cubicBezTo>
                      <a:pt x="16963" y="18889"/>
                      <a:pt x="17315" y="18822"/>
                      <a:pt x="17667" y="18822"/>
                    </a:cubicBezTo>
                    <a:cubicBezTo>
                      <a:pt x="18057" y="18822"/>
                      <a:pt x="18445" y="18904"/>
                      <a:pt x="18800" y="19066"/>
                    </a:cubicBezTo>
                    <a:lnTo>
                      <a:pt x="19372" y="19147"/>
                    </a:lnTo>
                    <a:lnTo>
                      <a:pt x="19392" y="19147"/>
                    </a:lnTo>
                    <a:cubicBezTo>
                      <a:pt x="19612" y="19080"/>
                      <a:pt x="19846" y="19040"/>
                      <a:pt x="20083" y="19040"/>
                    </a:cubicBezTo>
                    <a:cubicBezTo>
                      <a:pt x="20132" y="19040"/>
                      <a:pt x="20181" y="19042"/>
                      <a:pt x="20230" y="19045"/>
                    </a:cubicBezTo>
                    <a:cubicBezTo>
                      <a:pt x="20312" y="19045"/>
                      <a:pt x="20393" y="19066"/>
                      <a:pt x="20475" y="19106"/>
                    </a:cubicBezTo>
                    <a:cubicBezTo>
                      <a:pt x="20496" y="19127"/>
                      <a:pt x="20516" y="19147"/>
                      <a:pt x="20516" y="19168"/>
                    </a:cubicBezTo>
                    <a:cubicBezTo>
                      <a:pt x="20496" y="19229"/>
                      <a:pt x="20475" y="19270"/>
                      <a:pt x="20434" y="19311"/>
                    </a:cubicBezTo>
                    <a:cubicBezTo>
                      <a:pt x="20393" y="19352"/>
                      <a:pt x="20332" y="19393"/>
                      <a:pt x="20353" y="19454"/>
                    </a:cubicBezTo>
                    <a:cubicBezTo>
                      <a:pt x="20393" y="19474"/>
                      <a:pt x="20434" y="19515"/>
                      <a:pt x="20455" y="19536"/>
                    </a:cubicBezTo>
                    <a:cubicBezTo>
                      <a:pt x="20516" y="19576"/>
                      <a:pt x="20598" y="19597"/>
                      <a:pt x="20659" y="19597"/>
                    </a:cubicBezTo>
                    <a:cubicBezTo>
                      <a:pt x="20731" y="19597"/>
                      <a:pt x="20797" y="19582"/>
                      <a:pt x="20866" y="19582"/>
                    </a:cubicBezTo>
                    <a:cubicBezTo>
                      <a:pt x="20935" y="19582"/>
                      <a:pt x="21006" y="19597"/>
                      <a:pt x="21088" y="19658"/>
                    </a:cubicBezTo>
                    <a:cubicBezTo>
                      <a:pt x="21170" y="19760"/>
                      <a:pt x="21293" y="19801"/>
                      <a:pt x="21415" y="19801"/>
                    </a:cubicBezTo>
                    <a:cubicBezTo>
                      <a:pt x="21660" y="19801"/>
                      <a:pt x="21885" y="19903"/>
                      <a:pt x="22069" y="20067"/>
                    </a:cubicBezTo>
                    <a:cubicBezTo>
                      <a:pt x="22355" y="20087"/>
                      <a:pt x="22641" y="20149"/>
                      <a:pt x="22886" y="20292"/>
                    </a:cubicBezTo>
                    <a:cubicBezTo>
                      <a:pt x="23193" y="20292"/>
                      <a:pt x="23499" y="20271"/>
                      <a:pt x="23806" y="20230"/>
                    </a:cubicBezTo>
                    <a:cubicBezTo>
                      <a:pt x="23888" y="20220"/>
                      <a:pt x="23969" y="20215"/>
                      <a:pt x="24051" y="20215"/>
                    </a:cubicBezTo>
                    <a:cubicBezTo>
                      <a:pt x="24133" y="20215"/>
                      <a:pt x="24215" y="20220"/>
                      <a:pt x="24296" y="20230"/>
                    </a:cubicBezTo>
                    <a:cubicBezTo>
                      <a:pt x="24399" y="20210"/>
                      <a:pt x="24480" y="20189"/>
                      <a:pt x="24582" y="20169"/>
                    </a:cubicBezTo>
                    <a:cubicBezTo>
                      <a:pt x="24663" y="20145"/>
                      <a:pt x="24747" y="20133"/>
                      <a:pt x="24830" y="20133"/>
                    </a:cubicBezTo>
                    <a:cubicBezTo>
                      <a:pt x="24958" y="20133"/>
                      <a:pt x="25084" y="20160"/>
                      <a:pt x="25195" y="20210"/>
                    </a:cubicBezTo>
                    <a:cubicBezTo>
                      <a:pt x="25298" y="20251"/>
                      <a:pt x="25359" y="20292"/>
                      <a:pt x="25441" y="20333"/>
                    </a:cubicBezTo>
                    <a:cubicBezTo>
                      <a:pt x="25625" y="20424"/>
                      <a:pt x="25820" y="20470"/>
                      <a:pt x="26027" y="20470"/>
                    </a:cubicBezTo>
                    <a:cubicBezTo>
                      <a:pt x="26096" y="20470"/>
                      <a:pt x="26166" y="20465"/>
                      <a:pt x="26238" y="20455"/>
                    </a:cubicBezTo>
                    <a:cubicBezTo>
                      <a:pt x="26442" y="20414"/>
                      <a:pt x="26646" y="20353"/>
                      <a:pt x="26871" y="20312"/>
                    </a:cubicBezTo>
                    <a:cubicBezTo>
                      <a:pt x="26953" y="20312"/>
                      <a:pt x="27035" y="20292"/>
                      <a:pt x="27116" y="20292"/>
                    </a:cubicBezTo>
                    <a:cubicBezTo>
                      <a:pt x="27382" y="20210"/>
                      <a:pt x="27627" y="20128"/>
                      <a:pt x="27893" y="20026"/>
                    </a:cubicBezTo>
                    <a:cubicBezTo>
                      <a:pt x="28138" y="19903"/>
                      <a:pt x="28342" y="19863"/>
                      <a:pt x="28588" y="19781"/>
                    </a:cubicBezTo>
                    <a:cubicBezTo>
                      <a:pt x="28690" y="19679"/>
                      <a:pt x="28833" y="19617"/>
                      <a:pt x="28976" y="19617"/>
                    </a:cubicBezTo>
                    <a:lnTo>
                      <a:pt x="29017" y="19617"/>
                    </a:lnTo>
                    <a:cubicBezTo>
                      <a:pt x="29068" y="19583"/>
                      <a:pt x="29130" y="19567"/>
                      <a:pt x="29193" y="19567"/>
                    </a:cubicBezTo>
                    <a:cubicBezTo>
                      <a:pt x="29282" y="19567"/>
                      <a:pt x="29374" y="19599"/>
                      <a:pt x="29446" y="19658"/>
                    </a:cubicBezTo>
                    <a:cubicBezTo>
                      <a:pt x="29507" y="19699"/>
                      <a:pt x="29589" y="19740"/>
                      <a:pt x="29671" y="19760"/>
                    </a:cubicBezTo>
                    <a:cubicBezTo>
                      <a:pt x="29814" y="19781"/>
                      <a:pt x="29936" y="19842"/>
                      <a:pt x="30059" y="19924"/>
                    </a:cubicBezTo>
                    <a:cubicBezTo>
                      <a:pt x="30529" y="19760"/>
                      <a:pt x="31040" y="19658"/>
                      <a:pt x="31550" y="19658"/>
                    </a:cubicBezTo>
                    <a:cubicBezTo>
                      <a:pt x="31581" y="19657"/>
                      <a:pt x="31611" y="19657"/>
                      <a:pt x="31642" y="19657"/>
                    </a:cubicBezTo>
                    <a:cubicBezTo>
                      <a:pt x="32211" y="19657"/>
                      <a:pt x="32833" y="19834"/>
                      <a:pt x="33124" y="20067"/>
                    </a:cubicBezTo>
                    <a:lnTo>
                      <a:pt x="33471" y="20128"/>
                    </a:lnTo>
                    <a:cubicBezTo>
                      <a:pt x="33696" y="20067"/>
                      <a:pt x="33921" y="20006"/>
                      <a:pt x="34166" y="19985"/>
                    </a:cubicBezTo>
                    <a:cubicBezTo>
                      <a:pt x="34373" y="19962"/>
                      <a:pt x="34583" y="19951"/>
                      <a:pt x="34794" y="19951"/>
                    </a:cubicBezTo>
                    <a:cubicBezTo>
                      <a:pt x="35147" y="19951"/>
                      <a:pt x="35504" y="19983"/>
                      <a:pt x="35862" y="20046"/>
                    </a:cubicBezTo>
                    <a:cubicBezTo>
                      <a:pt x="36230" y="19924"/>
                      <a:pt x="36598" y="19863"/>
                      <a:pt x="37006" y="19842"/>
                    </a:cubicBezTo>
                    <a:cubicBezTo>
                      <a:pt x="37084" y="19836"/>
                      <a:pt x="37162" y="19834"/>
                      <a:pt x="37240" y="19834"/>
                    </a:cubicBezTo>
                    <a:cubicBezTo>
                      <a:pt x="37428" y="19834"/>
                      <a:pt x="37615" y="19848"/>
                      <a:pt x="37803" y="19863"/>
                    </a:cubicBezTo>
                    <a:cubicBezTo>
                      <a:pt x="38196" y="19601"/>
                      <a:pt x="38980" y="19470"/>
                      <a:pt x="39791" y="19470"/>
                    </a:cubicBezTo>
                    <a:cubicBezTo>
                      <a:pt x="39994" y="19470"/>
                      <a:pt x="40198" y="19478"/>
                      <a:pt x="40398" y="19495"/>
                    </a:cubicBezTo>
                    <a:cubicBezTo>
                      <a:pt x="40501" y="19454"/>
                      <a:pt x="40582" y="19433"/>
                      <a:pt x="40684" y="19433"/>
                    </a:cubicBezTo>
                    <a:lnTo>
                      <a:pt x="40766" y="19433"/>
                    </a:lnTo>
                    <a:cubicBezTo>
                      <a:pt x="41011" y="19209"/>
                      <a:pt x="41298" y="19045"/>
                      <a:pt x="41624" y="18923"/>
                    </a:cubicBezTo>
                    <a:cubicBezTo>
                      <a:pt x="41727" y="18923"/>
                      <a:pt x="41849" y="18882"/>
                      <a:pt x="41951" y="18820"/>
                    </a:cubicBezTo>
                    <a:cubicBezTo>
                      <a:pt x="42013" y="18759"/>
                      <a:pt x="42054" y="18677"/>
                      <a:pt x="42115" y="18616"/>
                    </a:cubicBezTo>
                    <a:cubicBezTo>
                      <a:pt x="42217" y="18514"/>
                      <a:pt x="42381" y="18453"/>
                      <a:pt x="42524" y="18453"/>
                    </a:cubicBezTo>
                    <a:cubicBezTo>
                      <a:pt x="42524" y="18453"/>
                      <a:pt x="42503" y="18432"/>
                      <a:pt x="42503" y="18432"/>
                    </a:cubicBezTo>
                    <a:cubicBezTo>
                      <a:pt x="42568" y="18419"/>
                      <a:pt x="42635" y="18412"/>
                      <a:pt x="42701" y="18412"/>
                    </a:cubicBezTo>
                    <a:cubicBezTo>
                      <a:pt x="42846" y="18412"/>
                      <a:pt x="42990" y="18444"/>
                      <a:pt x="43116" y="18514"/>
                    </a:cubicBezTo>
                    <a:cubicBezTo>
                      <a:pt x="43198" y="18555"/>
                      <a:pt x="43259" y="18596"/>
                      <a:pt x="43320" y="18636"/>
                    </a:cubicBezTo>
                    <a:cubicBezTo>
                      <a:pt x="43535" y="18744"/>
                      <a:pt x="43780" y="18804"/>
                      <a:pt x="44029" y="18804"/>
                    </a:cubicBezTo>
                    <a:cubicBezTo>
                      <a:pt x="44065" y="18804"/>
                      <a:pt x="44102" y="18803"/>
                      <a:pt x="44138" y="18800"/>
                    </a:cubicBezTo>
                    <a:cubicBezTo>
                      <a:pt x="44322" y="18780"/>
                      <a:pt x="44506" y="18739"/>
                      <a:pt x="44710" y="18718"/>
                    </a:cubicBezTo>
                    <a:cubicBezTo>
                      <a:pt x="44771" y="18677"/>
                      <a:pt x="44833" y="18657"/>
                      <a:pt x="44914" y="18657"/>
                    </a:cubicBezTo>
                    <a:cubicBezTo>
                      <a:pt x="45262" y="18657"/>
                      <a:pt x="45589" y="18657"/>
                      <a:pt x="45936" y="18677"/>
                    </a:cubicBezTo>
                    <a:cubicBezTo>
                      <a:pt x="46005" y="18682"/>
                      <a:pt x="46064" y="18685"/>
                      <a:pt x="46116" y="18685"/>
                    </a:cubicBezTo>
                    <a:cubicBezTo>
                      <a:pt x="46312" y="18685"/>
                      <a:pt x="46417" y="18637"/>
                      <a:pt x="46610" y="18412"/>
                    </a:cubicBezTo>
                    <a:cubicBezTo>
                      <a:pt x="46861" y="18161"/>
                      <a:pt x="47203" y="18001"/>
                      <a:pt x="47567" y="18001"/>
                    </a:cubicBezTo>
                    <a:cubicBezTo>
                      <a:pt x="47588" y="18001"/>
                      <a:pt x="47610" y="18002"/>
                      <a:pt x="47632" y="18003"/>
                    </a:cubicBezTo>
                    <a:cubicBezTo>
                      <a:pt x="47815" y="17924"/>
                      <a:pt x="48007" y="17888"/>
                      <a:pt x="48202" y="17888"/>
                    </a:cubicBezTo>
                    <a:cubicBezTo>
                      <a:pt x="48311" y="17888"/>
                      <a:pt x="48421" y="17899"/>
                      <a:pt x="48531" y="17921"/>
                    </a:cubicBezTo>
                    <a:cubicBezTo>
                      <a:pt x="48607" y="17913"/>
                      <a:pt x="48684" y="17908"/>
                      <a:pt x="48761" y="17908"/>
                    </a:cubicBezTo>
                    <a:cubicBezTo>
                      <a:pt x="48871" y="17908"/>
                      <a:pt x="48984" y="17918"/>
                      <a:pt x="49103" y="17942"/>
                    </a:cubicBezTo>
                    <a:cubicBezTo>
                      <a:pt x="49880" y="18064"/>
                      <a:pt x="50329" y="18330"/>
                      <a:pt x="51065" y="18493"/>
                    </a:cubicBezTo>
                    <a:cubicBezTo>
                      <a:pt x="51696" y="18640"/>
                      <a:pt x="52124" y="18689"/>
                      <a:pt x="52482" y="18689"/>
                    </a:cubicBezTo>
                    <a:cubicBezTo>
                      <a:pt x="53121" y="18689"/>
                      <a:pt x="53535" y="18533"/>
                      <a:pt x="54477" y="18493"/>
                    </a:cubicBezTo>
                    <a:cubicBezTo>
                      <a:pt x="54526" y="18490"/>
                      <a:pt x="54582" y="18488"/>
                      <a:pt x="54643" y="18488"/>
                    </a:cubicBezTo>
                    <a:cubicBezTo>
                      <a:pt x="54918" y="18488"/>
                      <a:pt x="55311" y="18521"/>
                      <a:pt x="55744" y="18555"/>
                    </a:cubicBezTo>
                    <a:cubicBezTo>
                      <a:pt x="55867" y="18473"/>
                      <a:pt x="56010" y="18432"/>
                      <a:pt x="56174" y="18412"/>
                    </a:cubicBezTo>
                    <a:cubicBezTo>
                      <a:pt x="56357" y="18391"/>
                      <a:pt x="56541" y="18391"/>
                      <a:pt x="56746" y="18371"/>
                    </a:cubicBezTo>
                    <a:cubicBezTo>
                      <a:pt x="57195" y="18085"/>
                      <a:pt x="58094" y="18003"/>
                      <a:pt x="58973" y="17778"/>
                    </a:cubicBezTo>
                    <a:cubicBezTo>
                      <a:pt x="59096" y="17615"/>
                      <a:pt x="59300" y="17513"/>
                      <a:pt x="59525" y="17492"/>
                    </a:cubicBezTo>
                    <a:cubicBezTo>
                      <a:pt x="59688" y="17472"/>
                      <a:pt x="59852" y="17451"/>
                      <a:pt x="60015" y="17431"/>
                    </a:cubicBezTo>
                    <a:cubicBezTo>
                      <a:pt x="60342" y="17329"/>
                      <a:pt x="60689" y="17227"/>
                      <a:pt x="61037" y="17145"/>
                    </a:cubicBezTo>
                    <a:lnTo>
                      <a:pt x="61037" y="1"/>
                    </a:lnTo>
                    <a:close/>
                  </a:path>
                </a:pathLst>
              </a:custGeom>
              <a:solidFill>
                <a:srgbClr val="F3F1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46"/>
              <p:cNvSpPr/>
              <p:nvPr/>
            </p:nvSpPr>
            <p:spPr>
              <a:xfrm>
                <a:off x="402764" y="-3065690"/>
                <a:ext cx="152490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60996" h="19715" extrusionOk="0">
                    <a:moveTo>
                      <a:pt x="0" y="1"/>
                    </a:moveTo>
                    <a:lnTo>
                      <a:pt x="0" y="17472"/>
                    </a:lnTo>
                    <a:cubicBezTo>
                      <a:pt x="40" y="17438"/>
                      <a:pt x="84" y="17423"/>
                      <a:pt x="145" y="17423"/>
                    </a:cubicBezTo>
                    <a:cubicBezTo>
                      <a:pt x="271" y="17423"/>
                      <a:pt x="466" y="17491"/>
                      <a:pt x="838" y="17615"/>
                    </a:cubicBezTo>
                    <a:cubicBezTo>
                      <a:pt x="879" y="17635"/>
                      <a:pt x="920" y="17656"/>
                      <a:pt x="961" y="17656"/>
                    </a:cubicBezTo>
                    <a:lnTo>
                      <a:pt x="1185" y="17656"/>
                    </a:lnTo>
                    <a:cubicBezTo>
                      <a:pt x="1206" y="17574"/>
                      <a:pt x="1349" y="17553"/>
                      <a:pt x="1512" y="17533"/>
                    </a:cubicBezTo>
                    <a:lnTo>
                      <a:pt x="1512" y="17533"/>
                    </a:lnTo>
                    <a:cubicBezTo>
                      <a:pt x="1512" y="17553"/>
                      <a:pt x="1492" y="17574"/>
                      <a:pt x="1472" y="17594"/>
                    </a:cubicBezTo>
                    <a:cubicBezTo>
                      <a:pt x="1410" y="17635"/>
                      <a:pt x="1349" y="17676"/>
                      <a:pt x="1492" y="17737"/>
                    </a:cubicBezTo>
                    <a:cubicBezTo>
                      <a:pt x="1569" y="17783"/>
                      <a:pt x="1657" y="17806"/>
                      <a:pt x="1748" y="17806"/>
                    </a:cubicBezTo>
                    <a:cubicBezTo>
                      <a:pt x="1778" y="17806"/>
                      <a:pt x="1809" y="17804"/>
                      <a:pt x="1839" y="17799"/>
                    </a:cubicBezTo>
                    <a:cubicBezTo>
                      <a:pt x="2105" y="17737"/>
                      <a:pt x="2371" y="17717"/>
                      <a:pt x="2636" y="17717"/>
                    </a:cubicBezTo>
                    <a:cubicBezTo>
                      <a:pt x="2678" y="17591"/>
                      <a:pt x="2854" y="17561"/>
                      <a:pt x="3072" y="17561"/>
                    </a:cubicBezTo>
                    <a:cubicBezTo>
                      <a:pt x="3173" y="17561"/>
                      <a:pt x="3282" y="17567"/>
                      <a:pt x="3392" y="17574"/>
                    </a:cubicBezTo>
                    <a:cubicBezTo>
                      <a:pt x="3418" y="17578"/>
                      <a:pt x="3443" y="17579"/>
                      <a:pt x="3468" y="17579"/>
                    </a:cubicBezTo>
                    <a:cubicBezTo>
                      <a:pt x="3585" y="17579"/>
                      <a:pt x="3696" y="17543"/>
                      <a:pt x="3781" y="17492"/>
                    </a:cubicBezTo>
                    <a:cubicBezTo>
                      <a:pt x="3874" y="17430"/>
                      <a:pt x="3980" y="17403"/>
                      <a:pt x="4088" y="17403"/>
                    </a:cubicBezTo>
                    <a:cubicBezTo>
                      <a:pt x="4122" y="17403"/>
                      <a:pt x="4155" y="17406"/>
                      <a:pt x="4189" y="17410"/>
                    </a:cubicBezTo>
                    <a:cubicBezTo>
                      <a:pt x="4496" y="17431"/>
                      <a:pt x="4802" y="17451"/>
                      <a:pt x="5088" y="17472"/>
                    </a:cubicBezTo>
                    <a:cubicBezTo>
                      <a:pt x="5150" y="17472"/>
                      <a:pt x="5168" y="17469"/>
                      <a:pt x="5169" y="17469"/>
                    </a:cubicBezTo>
                    <a:lnTo>
                      <a:pt x="5169" y="17469"/>
                    </a:lnTo>
                    <a:cubicBezTo>
                      <a:pt x="5172" y="17469"/>
                      <a:pt x="5109" y="17479"/>
                      <a:pt x="5191" y="17533"/>
                    </a:cubicBezTo>
                    <a:cubicBezTo>
                      <a:pt x="5231" y="17553"/>
                      <a:pt x="5211" y="17615"/>
                      <a:pt x="5170" y="17615"/>
                    </a:cubicBezTo>
                    <a:lnTo>
                      <a:pt x="5088" y="17615"/>
                    </a:lnTo>
                    <a:cubicBezTo>
                      <a:pt x="5660" y="17615"/>
                      <a:pt x="6233" y="17697"/>
                      <a:pt x="6927" y="17717"/>
                    </a:cubicBezTo>
                    <a:lnTo>
                      <a:pt x="7622" y="17717"/>
                    </a:lnTo>
                    <a:lnTo>
                      <a:pt x="7908" y="17697"/>
                    </a:lnTo>
                    <a:cubicBezTo>
                      <a:pt x="8051" y="17656"/>
                      <a:pt x="8174" y="17615"/>
                      <a:pt x="8317" y="17594"/>
                    </a:cubicBezTo>
                    <a:cubicBezTo>
                      <a:pt x="8344" y="17588"/>
                      <a:pt x="8374" y="17585"/>
                      <a:pt x="8404" y="17585"/>
                    </a:cubicBezTo>
                    <a:cubicBezTo>
                      <a:pt x="8465" y="17585"/>
                      <a:pt x="8528" y="17594"/>
                      <a:pt x="8583" y="17594"/>
                    </a:cubicBezTo>
                    <a:cubicBezTo>
                      <a:pt x="8583" y="17594"/>
                      <a:pt x="8623" y="17635"/>
                      <a:pt x="8623" y="17656"/>
                    </a:cubicBezTo>
                    <a:cubicBezTo>
                      <a:pt x="8623" y="17656"/>
                      <a:pt x="8623" y="17676"/>
                      <a:pt x="8623" y="17676"/>
                    </a:cubicBezTo>
                    <a:cubicBezTo>
                      <a:pt x="8991" y="17676"/>
                      <a:pt x="9359" y="17656"/>
                      <a:pt x="9706" y="17656"/>
                    </a:cubicBezTo>
                    <a:cubicBezTo>
                      <a:pt x="10401" y="17635"/>
                      <a:pt x="11096" y="17594"/>
                      <a:pt x="11770" y="17594"/>
                    </a:cubicBezTo>
                    <a:cubicBezTo>
                      <a:pt x="12220" y="17594"/>
                      <a:pt x="12506" y="17697"/>
                      <a:pt x="12629" y="17860"/>
                    </a:cubicBezTo>
                    <a:cubicBezTo>
                      <a:pt x="12792" y="17819"/>
                      <a:pt x="12955" y="17799"/>
                      <a:pt x="13139" y="17758"/>
                    </a:cubicBezTo>
                    <a:cubicBezTo>
                      <a:pt x="13139" y="17737"/>
                      <a:pt x="13119" y="17717"/>
                      <a:pt x="13139" y="17697"/>
                    </a:cubicBezTo>
                    <a:cubicBezTo>
                      <a:pt x="13221" y="17676"/>
                      <a:pt x="13323" y="17656"/>
                      <a:pt x="13425" y="17635"/>
                    </a:cubicBezTo>
                    <a:cubicBezTo>
                      <a:pt x="13998" y="17615"/>
                      <a:pt x="14468" y="17513"/>
                      <a:pt x="15060" y="17492"/>
                    </a:cubicBezTo>
                    <a:cubicBezTo>
                      <a:pt x="15203" y="17492"/>
                      <a:pt x="15489" y="17574"/>
                      <a:pt x="15510" y="17635"/>
                    </a:cubicBezTo>
                    <a:cubicBezTo>
                      <a:pt x="15530" y="17717"/>
                      <a:pt x="15530" y="17840"/>
                      <a:pt x="15571" y="17942"/>
                    </a:cubicBezTo>
                    <a:cubicBezTo>
                      <a:pt x="15591" y="17942"/>
                      <a:pt x="15612" y="17942"/>
                      <a:pt x="15632" y="17962"/>
                    </a:cubicBezTo>
                    <a:lnTo>
                      <a:pt x="16368" y="18248"/>
                    </a:lnTo>
                    <a:lnTo>
                      <a:pt x="16634" y="18248"/>
                    </a:lnTo>
                    <a:cubicBezTo>
                      <a:pt x="16963" y="18113"/>
                      <a:pt x="17315" y="18046"/>
                      <a:pt x="17667" y="18046"/>
                    </a:cubicBezTo>
                    <a:cubicBezTo>
                      <a:pt x="18057" y="18046"/>
                      <a:pt x="18445" y="18128"/>
                      <a:pt x="18800" y="18289"/>
                    </a:cubicBezTo>
                    <a:lnTo>
                      <a:pt x="19372" y="18391"/>
                    </a:lnTo>
                    <a:lnTo>
                      <a:pt x="19392" y="18391"/>
                    </a:lnTo>
                    <a:cubicBezTo>
                      <a:pt x="19658" y="18310"/>
                      <a:pt x="19944" y="18269"/>
                      <a:pt x="20230" y="18269"/>
                    </a:cubicBezTo>
                    <a:cubicBezTo>
                      <a:pt x="20312" y="18289"/>
                      <a:pt x="20393" y="18310"/>
                      <a:pt x="20475" y="18350"/>
                    </a:cubicBezTo>
                    <a:cubicBezTo>
                      <a:pt x="20496" y="18350"/>
                      <a:pt x="20516" y="18391"/>
                      <a:pt x="20516" y="18391"/>
                    </a:cubicBezTo>
                    <a:cubicBezTo>
                      <a:pt x="20496" y="18453"/>
                      <a:pt x="20475" y="18514"/>
                      <a:pt x="20434" y="18555"/>
                    </a:cubicBezTo>
                    <a:cubicBezTo>
                      <a:pt x="20393" y="18596"/>
                      <a:pt x="20332" y="18636"/>
                      <a:pt x="20353" y="18677"/>
                    </a:cubicBezTo>
                    <a:cubicBezTo>
                      <a:pt x="20393" y="18718"/>
                      <a:pt x="20434" y="18739"/>
                      <a:pt x="20455" y="18780"/>
                    </a:cubicBezTo>
                    <a:cubicBezTo>
                      <a:pt x="20516" y="18820"/>
                      <a:pt x="20598" y="18820"/>
                      <a:pt x="20659" y="18841"/>
                    </a:cubicBezTo>
                    <a:cubicBezTo>
                      <a:pt x="20735" y="18841"/>
                      <a:pt x="20806" y="18818"/>
                      <a:pt x="20880" y="18818"/>
                    </a:cubicBezTo>
                    <a:cubicBezTo>
                      <a:pt x="20945" y="18818"/>
                      <a:pt x="21012" y="18835"/>
                      <a:pt x="21088" y="18902"/>
                    </a:cubicBezTo>
                    <a:cubicBezTo>
                      <a:pt x="21170" y="18984"/>
                      <a:pt x="21293" y="19045"/>
                      <a:pt x="21415" y="19045"/>
                    </a:cubicBezTo>
                    <a:cubicBezTo>
                      <a:pt x="21599" y="19045"/>
                      <a:pt x="21763" y="19106"/>
                      <a:pt x="21926" y="19209"/>
                    </a:cubicBezTo>
                    <a:lnTo>
                      <a:pt x="21967" y="19209"/>
                    </a:lnTo>
                    <a:cubicBezTo>
                      <a:pt x="21983" y="19208"/>
                      <a:pt x="21999" y="19207"/>
                      <a:pt x="22015" y="19207"/>
                    </a:cubicBezTo>
                    <a:cubicBezTo>
                      <a:pt x="22402" y="19207"/>
                      <a:pt x="22719" y="19437"/>
                      <a:pt x="23111" y="19515"/>
                    </a:cubicBezTo>
                    <a:lnTo>
                      <a:pt x="24194" y="19515"/>
                    </a:lnTo>
                    <a:cubicBezTo>
                      <a:pt x="24215" y="19495"/>
                      <a:pt x="24255" y="19495"/>
                      <a:pt x="24276" y="19495"/>
                    </a:cubicBezTo>
                    <a:cubicBezTo>
                      <a:pt x="24378" y="19474"/>
                      <a:pt x="24460" y="19433"/>
                      <a:pt x="24562" y="19413"/>
                    </a:cubicBezTo>
                    <a:cubicBezTo>
                      <a:pt x="24646" y="19390"/>
                      <a:pt x="24731" y="19378"/>
                      <a:pt x="24813" y="19378"/>
                    </a:cubicBezTo>
                    <a:cubicBezTo>
                      <a:pt x="24950" y="19378"/>
                      <a:pt x="25081" y="19410"/>
                      <a:pt x="25195" y="19474"/>
                    </a:cubicBezTo>
                    <a:cubicBezTo>
                      <a:pt x="25277" y="19515"/>
                      <a:pt x="25339" y="19556"/>
                      <a:pt x="25420" y="19576"/>
                    </a:cubicBezTo>
                    <a:cubicBezTo>
                      <a:pt x="25619" y="19668"/>
                      <a:pt x="25819" y="19714"/>
                      <a:pt x="26018" y="19714"/>
                    </a:cubicBezTo>
                    <a:cubicBezTo>
                      <a:pt x="26084" y="19714"/>
                      <a:pt x="26151" y="19709"/>
                      <a:pt x="26217" y="19699"/>
                    </a:cubicBezTo>
                    <a:cubicBezTo>
                      <a:pt x="26360" y="19679"/>
                      <a:pt x="26503" y="19658"/>
                      <a:pt x="26626" y="19617"/>
                    </a:cubicBezTo>
                    <a:cubicBezTo>
                      <a:pt x="26769" y="19556"/>
                      <a:pt x="26932" y="19515"/>
                      <a:pt x="27075" y="19495"/>
                    </a:cubicBezTo>
                    <a:cubicBezTo>
                      <a:pt x="27361" y="19433"/>
                      <a:pt x="27668" y="19495"/>
                      <a:pt x="27954" y="19413"/>
                    </a:cubicBezTo>
                    <a:cubicBezTo>
                      <a:pt x="28158" y="19331"/>
                      <a:pt x="28363" y="19229"/>
                      <a:pt x="28547" y="19086"/>
                    </a:cubicBezTo>
                    <a:cubicBezTo>
                      <a:pt x="28588" y="18963"/>
                      <a:pt x="28792" y="18861"/>
                      <a:pt x="29139" y="18861"/>
                    </a:cubicBezTo>
                    <a:cubicBezTo>
                      <a:pt x="29241" y="18861"/>
                      <a:pt x="29323" y="18882"/>
                      <a:pt x="29425" y="18902"/>
                    </a:cubicBezTo>
                    <a:cubicBezTo>
                      <a:pt x="29507" y="18943"/>
                      <a:pt x="29568" y="19004"/>
                      <a:pt x="29650" y="19004"/>
                    </a:cubicBezTo>
                    <a:cubicBezTo>
                      <a:pt x="29793" y="19045"/>
                      <a:pt x="29936" y="19086"/>
                      <a:pt x="30038" y="19168"/>
                    </a:cubicBezTo>
                    <a:cubicBezTo>
                      <a:pt x="30529" y="19004"/>
                      <a:pt x="31019" y="18923"/>
                      <a:pt x="31530" y="18923"/>
                    </a:cubicBezTo>
                    <a:cubicBezTo>
                      <a:pt x="31565" y="18921"/>
                      <a:pt x="31599" y="18921"/>
                      <a:pt x="31634" y="18921"/>
                    </a:cubicBezTo>
                    <a:cubicBezTo>
                      <a:pt x="32218" y="18921"/>
                      <a:pt x="32833" y="19081"/>
                      <a:pt x="33103" y="19331"/>
                    </a:cubicBezTo>
                    <a:lnTo>
                      <a:pt x="33451" y="19393"/>
                    </a:lnTo>
                    <a:cubicBezTo>
                      <a:pt x="33676" y="19311"/>
                      <a:pt x="33921" y="19270"/>
                      <a:pt x="34146" y="19249"/>
                    </a:cubicBezTo>
                    <a:cubicBezTo>
                      <a:pt x="34371" y="19225"/>
                      <a:pt x="34597" y="19214"/>
                      <a:pt x="34821" y="19214"/>
                    </a:cubicBezTo>
                    <a:cubicBezTo>
                      <a:pt x="35166" y="19214"/>
                      <a:pt x="35508" y="19241"/>
                      <a:pt x="35842" y="19290"/>
                    </a:cubicBezTo>
                    <a:cubicBezTo>
                      <a:pt x="36209" y="19188"/>
                      <a:pt x="36598" y="19106"/>
                      <a:pt x="36986" y="19086"/>
                    </a:cubicBezTo>
                    <a:cubicBezTo>
                      <a:pt x="37252" y="19086"/>
                      <a:pt x="37517" y="19086"/>
                      <a:pt x="37803" y="19127"/>
                    </a:cubicBezTo>
                    <a:cubicBezTo>
                      <a:pt x="38183" y="18861"/>
                      <a:pt x="38968" y="18736"/>
                      <a:pt x="39782" y="18736"/>
                    </a:cubicBezTo>
                    <a:cubicBezTo>
                      <a:pt x="39844" y="18736"/>
                      <a:pt x="39907" y="18737"/>
                      <a:pt x="39969" y="18739"/>
                    </a:cubicBezTo>
                    <a:cubicBezTo>
                      <a:pt x="40010" y="18698"/>
                      <a:pt x="40051" y="18657"/>
                      <a:pt x="40112" y="18636"/>
                    </a:cubicBezTo>
                    <a:cubicBezTo>
                      <a:pt x="40603" y="18473"/>
                      <a:pt x="41277" y="18432"/>
                      <a:pt x="41645" y="18044"/>
                    </a:cubicBezTo>
                    <a:cubicBezTo>
                      <a:pt x="41880" y="17809"/>
                      <a:pt x="42060" y="17629"/>
                      <a:pt x="42332" y="17629"/>
                    </a:cubicBezTo>
                    <a:cubicBezTo>
                      <a:pt x="42391" y="17629"/>
                      <a:pt x="42454" y="17637"/>
                      <a:pt x="42524" y="17656"/>
                    </a:cubicBezTo>
                    <a:cubicBezTo>
                      <a:pt x="42559" y="17652"/>
                      <a:pt x="42593" y="17650"/>
                      <a:pt x="42627" y="17650"/>
                    </a:cubicBezTo>
                    <a:cubicBezTo>
                      <a:pt x="42791" y="17650"/>
                      <a:pt x="42943" y="17690"/>
                      <a:pt x="43096" y="17758"/>
                    </a:cubicBezTo>
                    <a:cubicBezTo>
                      <a:pt x="43177" y="17799"/>
                      <a:pt x="43218" y="17840"/>
                      <a:pt x="43300" y="17880"/>
                    </a:cubicBezTo>
                    <a:cubicBezTo>
                      <a:pt x="43514" y="17987"/>
                      <a:pt x="43759" y="18048"/>
                      <a:pt x="44008" y="18048"/>
                    </a:cubicBezTo>
                    <a:cubicBezTo>
                      <a:pt x="44045" y="18048"/>
                      <a:pt x="44081" y="18046"/>
                      <a:pt x="44117" y="18044"/>
                    </a:cubicBezTo>
                    <a:cubicBezTo>
                      <a:pt x="44301" y="18023"/>
                      <a:pt x="44465" y="17983"/>
                      <a:pt x="44649" y="17962"/>
                    </a:cubicBezTo>
                    <a:cubicBezTo>
                      <a:pt x="44710" y="17880"/>
                      <a:pt x="44833" y="17819"/>
                      <a:pt x="44955" y="17819"/>
                    </a:cubicBezTo>
                    <a:cubicBezTo>
                      <a:pt x="45211" y="17836"/>
                      <a:pt x="45510" y="17981"/>
                      <a:pt x="45780" y="17981"/>
                    </a:cubicBezTo>
                    <a:cubicBezTo>
                      <a:pt x="45833" y="17981"/>
                      <a:pt x="45885" y="17976"/>
                      <a:pt x="45936" y="17962"/>
                    </a:cubicBezTo>
                    <a:cubicBezTo>
                      <a:pt x="46202" y="17880"/>
                      <a:pt x="46447" y="17758"/>
                      <a:pt x="46692" y="17615"/>
                    </a:cubicBezTo>
                    <a:cubicBezTo>
                      <a:pt x="46733" y="17513"/>
                      <a:pt x="46896" y="17431"/>
                      <a:pt x="47142" y="17390"/>
                    </a:cubicBezTo>
                    <a:cubicBezTo>
                      <a:pt x="47326" y="17308"/>
                      <a:pt x="47489" y="17267"/>
                      <a:pt x="47673" y="17267"/>
                    </a:cubicBezTo>
                    <a:cubicBezTo>
                      <a:pt x="47734" y="17247"/>
                      <a:pt x="47796" y="17227"/>
                      <a:pt x="47836" y="17227"/>
                    </a:cubicBezTo>
                    <a:lnTo>
                      <a:pt x="47918" y="17227"/>
                    </a:lnTo>
                    <a:lnTo>
                      <a:pt x="48061" y="17206"/>
                    </a:lnTo>
                    <a:cubicBezTo>
                      <a:pt x="48163" y="17186"/>
                      <a:pt x="48286" y="17165"/>
                      <a:pt x="48388" y="17165"/>
                    </a:cubicBezTo>
                    <a:lnTo>
                      <a:pt x="48429" y="17165"/>
                    </a:lnTo>
                    <a:cubicBezTo>
                      <a:pt x="48541" y="17145"/>
                      <a:pt x="48649" y="17135"/>
                      <a:pt x="48753" y="17135"/>
                    </a:cubicBezTo>
                    <a:cubicBezTo>
                      <a:pt x="48858" y="17135"/>
                      <a:pt x="48960" y="17145"/>
                      <a:pt x="49062" y="17165"/>
                    </a:cubicBezTo>
                    <a:cubicBezTo>
                      <a:pt x="49859" y="17308"/>
                      <a:pt x="50309" y="17574"/>
                      <a:pt x="51024" y="17737"/>
                    </a:cubicBezTo>
                    <a:cubicBezTo>
                      <a:pt x="51649" y="17874"/>
                      <a:pt x="52074" y="17919"/>
                      <a:pt x="52428" y="17919"/>
                    </a:cubicBezTo>
                    <a:cubicBezTo>
                      <a:pt x="53081" y="17919"/>
                      <a:pt x="53489" y="17764"/>
                      <a:pt x="54457" y="17737"/>
                    </a:cubicBezTo>
                    <a:cubicBezTo>
                      <a:pt x="54523" y="17732"/>
                      <a:pt x="54606" y="17729"/>
                      <a:pt x="54703" y="17729"/>
                    </a:cubicBezTo>
                    <a:cubicBezTo>
                      <a:pt x="54967" y="17729"/>
                      <a:pt x="55330" y="17748"/>
                      <a:pt x="55704" y="17778"/>
                    </a:cubicBezTo>
                    <a:cubicBezTo>
                      <a:pt x="55847" y="17717"/>
                      <a:pt x="55990" y="17656"/>
                      <a:pt x="56133" y="17656"/>
                    </a:cubicBezTo>
                    <a:cubicBezTo>
                      <a:pt x="56337" y="17635"/>
                      <a:pt x="56521" y="17615"/>
                      <a:pt x="56705" y="17594"/>
                    </a:cubicBezTo>
                    <a:cubicBezTo>
                      <a:pt x="57154" y="17329"/>
                      <a:pt x="58074" y="17247"/>
                      <a:pt x="58932" y="17002"/>
                    </a:cubicBezTo>
                    <a:cubicBezTo>
                      <a:pt x="59075" y="16838"/>
                      <a:pt x="59279" y="16736"/>
                      <a:pt x="59484" y="16736"/>
                    </a:cubicBezTo>
                    <a:cubicBezTo>
                      <a:pt x="59668" y="16695"/>
                      <a:pt x="59831" y="16675"/>
                      <a:pt x="59974" y="16654"/>
                    </a:cubicBezTo>
                    <a:cubicBezTo>
                      <a:pt x="60301" y="16552"/>
                      <a:pt x="60649" y="16470"/>
                      <a:pt x="60996" y="16389"/>
                    </a:cubicBezTo>
                    <a:lnTo>
                      <a:pt x="609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4" name="Google Shape;1754;p46"/>
            <p:cNvSpPr/>
            <p:nvPr/>
          </p:nvSpPr>
          <p:spPr>
            <a:xfrm rot="996679">
              <a:off x="1523458" y="579027"/>
              <a:ext cx="858832" cy="389402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6" name="Google Shape;1756;p46"/>
          <p:cNvGrpSpPr/>
          <p:nvPr/>
        </p:nvGrpSpPr>
        <p:grpSpPr>
          <a:xfrm>
            <a:off x="695735" y="2198496"/>
            <a:ext cx="1773027" cy="2761772"/>
            <a:chOff x="695735" y="2198496"/>
            <a:chExt cx="1773027" cy="2761772"/>
          </a:xfrm>
        </p:grpSpPr>
        <p:grpSp>
          <p:nvGrpSpPr>
            <p:cNvPr id="1757" name="Google Shape;1757;p46"/>
            <p:cNvGrpSpPr/>
            <p:nvPr/>
          </p:nvGrpSpPr>
          <p:grpSpPr>
            <a:xfrm rot="-6394488">
              <a:off x="440438" y="3113639"/>
              <a:ext cx="2283621" cy="1170319"/>
              <a:chOff x="5050859" y="-1955772"/>
              <a:chExt cx="629960" cy="210524"/>
            </a:xfrm>
          </p:grpSpPr>
          <p:sp>
            <p:nvSpPr>
              <p:cNvPr id="1758" name="Google Shape;1758;p46"/>
              <p:cNvSpPr/>
              <p:nvPr/>
            </p:nvSpPr>
            <p:spPr>
              <a:xfrm>
                <a:off x="5050860" y="-1945727"/>
                <a:ext cx="628378" cy="200479"/>
              </a:xfrm>
              <a:custGeom>
                <a:avLst/>
                <a:gdLst/>
                <a:ahLst/>
                <a:cxnLst/>
                <a:rect l="l" t="t" r="r" b="b"/>
                <a:pathLst>
                  <a:path w="40910" h="13052" extrusionOk="0">
                    <a:moveTo>
                      <a:pt x="1" y="0"/>
                    </a:moveTo>
                    <a:lnTo>
                      <a:pt x="1" y="12220"/>
                    </a:lnTo>
                    <a:cubicBezTo>
                      <a:pt x="38" y="12209"/>
                      <a:pt x="76" y="12204"/>
                      <a:pt x="114" y="12204"/>
                    </a:cubicBezTo>
                    <a:cubicBezTo>
                      <a:pt x="224" y="12204"/>
                      <a:pt x="334" y="12246"/>
                      <a:pt x="410" y="12322"/>
                    </a:cubicBezTo>
                    <a:cubicBezTo>
                      <a:pt x="450" y="12363"/>
                      <a:pt x="471" y="12404"/>
                      <a:pt x="532" y="12445"/>
                    </a:cubicBezTo>
                    <a:cubicBezTo>
                      <a:pt x="553" y="12465"/>
                      <a:pt x="573" y="12486"/>
                      <a:pt x="593" y="12486"/>
                    </a:cubicBezTo>
                    <a:cubicBezTo>
                      <a:pt x="696" y="12506"/>
                      <a:pt x="777" y="12547"/>
                      <a:pt x="839" y="12608"/>
                    </a:cubicBezTo>
                    <a:cubicBezTo>
                      <a:pt x="851" y="12632"/>
                      <a:pt x="870" y="12642"/>
                      <a:pt x="891" y="12642"/>
                    </a:cubicBezTo>
                    <a:cubicBezTo>
                      <a:pt x="907" y="12642"/>
                      <a:pt x="924" y="12637"/>
                      <a:pt x="941" y="12629"/>
                    </a:cubicBezTo>
                    <a:cubicBezTo>
                      <a:pt x="1002" y="12629"/>
                      <a:pt x="1043" y="12608"/>
                      <a:pt x="1084" y="12567"/>
                    </a:cubicBezTo>
                    <a:cubicBezTo>
                      <a:pt x="1125" y="12567"/>
                      <a:pt x="1145" y="12547"/>
                      <a:pt x="1145" y="12506"/>
                    </a:cubicBezTo>
                    <a:cubicBezTo>
                      <a:pt x="1177" y="12525"/>
                      <a:pt x="1207" y="12530"/>
                      <a:pt x="1236" y="12530"/>
                    </a:cubicBezTo>
                    <a:cubicBezTo>
                      <a:pt x="1271" y="12530"/>
                      <a:pt x="1305" y="12523"/>
                      <a:pt x="1341" y="12523"/>
                    </a:cubicBezTo>
                    <a:cubicBezTo>
                      <a:pt x="1370" y="12523"/>
                      <a:pt x="1399" y="12528"/>
                      <a:pt x="1431" y="12547"/>
                    </a:cubicBezTo>
                    <a:cubicBezTo>
                      <a:pt x="1452" y="12557"/>
                      <a:pt x="1472" y="12562"/>
                      <a:pt x="1493" y="12562"/>
                    </a:cubicBezTo>
                    <a:cubicBezTo>
                      <a:pt x="1513" y="12562"/>
                      <a:pt x="1533" y="12557"/>
                      <a:pt x="1554" y="12547"/>
                    </a:cubicBez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588"/>
                    </a:cubicBezTo>
                    <a:cubicBezTo>
                      <a:pt x="2392" y="12588"/>
                      <a:pt x="2657" y="12690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1"/>
                      <a:pt x="3152" y="12781"/>
                    </a:cubicBezTo>
                    <a:cubicBezTo>
                      <a:pt x="3221" y="12781"/>
                      <a:pt x="3247" y="12803"/>
                      <a:pt x="3332" y="12874"/>
                    </a:cubicBezTo>
                    <a:cubicBezTo>
                      <a:pt x="3352" y="12894"/>
                      <a:pt x="3352" y="12894"/>
                      <a:pt x="3352" y="12915"/>
                    </a:cubicBezTo>
                    <a:cubicBezTo>
                      <a:pt x="3475" y="12853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0"/>
                      <a:pt x="4006" y="12710"/>
                      <a:pt x="4088" y="12710"/>
                    </a:cubicBezTo>
                    <a:cubicBezTo>
                      <a:pt x="4129" y="12710"/>
                      <a:pt x="4149" y="12690"/>
                      <a:pt x="4169" y="12670"/>
                    </a:cubicBezTo>
                    <a:cubicBezTo>
                      <a:pt x="4176" y="12663"/>
                      <a:pt x="4190" y="12660"/>
                      <a:pt x="4206" y="12660"/>
                    </a:cubicBezTo>
                    <a:cubicBezTo>
                      <a:pt x="4240" y="12660"/>
                      <a:pt x="4285" y="12670"/>
                      <a:pt x="4312" y="12670"/>
                    </a:cubicBezTo>
                    <a:cubicBezTo>
                      <a:pt x="4374" y="12710"/>
                      <a:pt x="4435" y="12731"/>
                      <a:pt x="4517" y="12772"/>
                    </a:cubicBezTo>
                    <a:lnTo>
                      <a:pt x="4578" y="12772"/>
                    </a:lnTo>
                    <a:cubicBezTo>
                      <a:pt x="4680" y="12710"/>
                      <a:pt x="4762" y="12649"/>
                      <a:pt x="4864" y="12608"/>
                    </a:cubicBezTo>
                    <a:cubicBezTo>
                      <a:pt x="4885" y="12588"/>
                      <a:pt x="4905" y="12547"/>
                      <a:pt x="4905" y="12506"/>
                    </a:cubicBezTo>
                    <a:cubicBezTo>
                      <a:pt x="4925" y="12404"/>
                      <a:pt x="5048" y="12322"/>
                      <a:pt x="5150" y="12322"/>
                    </a:cubicBezTo>
                    <a:cubicBezTo>
                      <a:pt x="5232" y="12240"/>
                      <a:pt x="5314" y="12159"/>
                      <a:pt x="5436" y="12118"/>
                    </a:cubicBezTo>
                    <a:cubicBezTo>
                      <a:pt x="5416" y="12097"/>
                      <a:pt x="5436" y="12077"/>
                      <a:pt x="5457" y="12077"/>
                    </a:cubicBezTo>
                    <a:cubicBezTo>
                      <a:pt x="5477" y="12067"/>
                      <a:pt x="5498" y="12062"/>
                      <a:pt x="5518" y="12062"/>
                    </a:cubicBezTo>
                    <a:cubicBezTo>
                      <a:pt x="5538" y="12062"/>
                      <a:pt x="5559" y="12067"/>
                      <a:pt x="5579" y="12077"/>
                    </a:cubicBezTo>
                    <a:cubicBezTo>
                      <a:pt x="5620" y="12077"/>
                      <a:pt x="5661" y="12057"/>
                      <a:pt x="5682" y="12016"/>
                    </a:cubicBezTo>
                    <a:lnTo>
                      <a:pt x="5743" y="11893"/>
                    </a:lnTo>
                    <a:lnTo>
                      <a:pt x="5804" y="11893"/>
                    </a:lnTo>
                    <a:cubicBezTo>
                      <a:pt x="5845" y="11832"/>
                      <a:pt x="5927" y="11791"/>
                      <a:pt x="5988" y="11770"/>
                    </a:cubicBezTo>
                    <a:cubicBezTo>
                      <a:pt x="5947" y="11730"/>
                      <a:pt x="5927" y="11668"/>
                      <a:pt x="5906" y="11627"/>
                    </a:cubicBezTo>
                    <a:cubicBezTo>
                      <a:pt x="5865" y="11546"/>
                      <a:pt x="5845" y="11484"/>
                      <a:pt x="5927" y="11444"/>
                    </a:cubicBezTo>
                    <a:cubicBezTo>
                      <a:pt x="5968" y="11423"/>
                      <a:pt x="5988" y="11423"/>
                      <a:pt x="6029" y="11423"/>
                    </a:cubicBezTo>
                    <a:cubicBezTo>
                      <a:pt x="6049" y="11423"/>
                      <a:pt x="6070" y="11403"/>
                      <a:pt x="6090" y="11403"/>
                    </a:cubicBezTo>
                    <a:lnTo>
                      <a:pt x="6152" y="11382"/>
                    </a:lnTo>
                    <a:lnTo>
                      <a:pt x="6254" y="11382"/>
                    </a:lnTo>
                    <a:cubicBezTo>
                      <a:pt x="6319" y="11382"/>
                      <a:pt x="6398" y="11408"/>
                      <a:pt x="6458" y="11408"/>
                    </a:cubicBezTo>
                    <a:cubicBezTo>
                      <a:pt x="6473" y="11408"/>
                      <a:pt x="6487" y="11407"/>
                      <a:pt x="6499" y="11403"/>
                    </a:cubicBezTo>
                    <a:lnTo>
                      <a:pt x="6499" y="11341"/>
                    </a:lnTo>
                    <a:cubicBezTo>
                      <a:pt x="6523" y="11318"/>
                      <a:pt x="6556" y="11312"/>
                      <a:pt x="6591" y="11312"/>
                    </a:cubicBezTo>
                    <a:cubicBezTo>
                      <a:pt x="6619" y="11312"/>
                      <a:pt x="6649" y="11316"/>
                      <a:pt x="6676" y="11316"/>
                    </a:cubicBezTo>
                    <a:cubicBezTo>
                      <a:pt x="6702" y="11316"/>
                      <a:pt x="6726" y="11313"/>
                      <a:pt x="6744" y="11300"/>
                    </a:cubicBezTo>
                    <a:cubicBezTo>
                      <a:pt x="6765" y="11341"/>
                      <a:pt x="6785" y="11382"/>
                      <a:pt x="6805" y="11403"/>
                    </a:cubicBezTo>
                    <a:cubicBezTo>
                      <a:pt x="6841" y="11451"/>
                      <a:pt x="6877" y="11470"/>
                      <a:pt x="6913" y="11470"/>
                    </a:cubicBezTo>
                    <a:cubicBezTo>
                      <a:pt x="6939" y="11470"/>
                      <a:pt x="6964" y="11460"/>
                      <a:pt x="6989" y="11444"/>
                    </a:cubicBezTo>
                    <a:cubicBezTo>
                      <a:pt x="7030" y="11403"/>
                      <a:pt x="7091" y="11362"/>
                      <a:pt x="7132" y="11341"/>
                    </a:cubicBezTo>
                    <a:cubicBezTo>
                      <a:pt x="7112" y="11300"/>
                      <a:pt x="7071" y="11260"/>
                      <a:pt x="7071" y="11219"/>
                    </a:cubicBezTo>
                    <a:lnTo>
                      <a:pt x="7071" y="11219"/>
                    </a:lnTo>
                    <a:lnTo>
                      <a:pt x="7153" y="11260"/>
                    </a:lnTo>
                    <a:cubicBezTo>
                      <a:pt x="7214" y="11300"/>
                      <a:pt x="7235" y="11321"/>
                      <a:pt x="7173" y="11341"/>
                    </a:cubicBezTo>
                    <a:cubicBezTo>
                      <a:pt x="7132" y="11362"/>
                      <a:pt x="7091" y="11382"/>
                      <a:pt x="7071" y="11403"/>
                    </a:cubicBezTo>
                    <a:cubicBezTo>
                      <a:pt x="7051" y="11423"/>
                      <a:pt x="7051" y="11464"/>
                      <a:pt x="7051" y="11484"/>
                    </a:cubicBezTo>
                    <a:cubicBezTo>
                      <a:pt x="7030" y="11525"/>
                      <a:pt x="7051" y="11566"/>
                      <a:pt x="7112" y="11607"/>
                    </a:cubicBezTo>
                    <a:cubicBezTo>
                      <a:pt x="7153" y="11627"/>
                      <a:pt x="7173" y="11627"/>
                      <a:pt x="7214" y="11648"/>
                    </a:cubicBezTo>
                    <a:cubicBezTo>
                      <a:pt x="7260" y="11602"/>
                      <a:pt x="7329" y="11579"/>
                      <a:pt x="7395" y="11579"/>
                    </a:cubicBezTo>
                    <a:cubicBezTo>
                      <a:pt x="7417" y="11579"/>
                      <a:pt x="7439" y="11581"/>
                      <a:pt x="7459" y="11587"/>
                    </a:cubicBezTo>
                    <a:cubicBezTo>
                      <a:pt x="7506" y="11587"/>
                      <a:pt x="7559" y="11600"/>
                      <a:pt x="7608" y="11600"/>
                    </a:cubicBezTo>
                    <a:cubicBezTo>
                      <a:pt x="7644" y="11600"/>
                      <a:pt x="7678" y="11592"/>
                      <a:pt x="7704" y="11566"/>
                    </a:cubicBezTo>
                    <a:cubicBezTo>
                      <a:pt x="7711" y="11559"/>
                      <a:pt x="7723" y="11557"/>
                      <a:pt x="7736" y="11557"/>
                    </a:cubicBezTo>
                    <a:cubicBezTo>
                      <a:pt x="7764" y="11557"/>
                      <a:pt x="7800" y="11566"/>
                      <a:pt x="7827" y="11566"/>
                    </a:cubicBezTo>
                    <a:cubicBezTo>
                      <a:pt x="7929" y="11587"/>
                      <a:pt x="8011" y="11648"/>
                      <a:pt x="8072" y="11730"/>
                    </a:cubicBezTo>
                    <a:cubicBezTo>
                      <a:pt x="8168" y="11706"/>
                      <a:pt x="8257" y="11696"/>
                      <a:pt x="8347" y="11696"/>
                    </a:cubicBezTo>
                    <a:cubicBezTo>
                      <a:pt x="8410" y="11696"/>
                      <a:pt x="8475" y="11701"/>
                      <a:pt x="8542" y="11709"/>
                    </a:cubicBezTo>
                    <a:cubicBezTo>
                      <a:pt x="8624" y="11709"/>
                      <a:pt x="8685" y="11750"/>
                      <a:pt x="8747" y="11811"/>
                    </a:cubicBezTo>
                    <a:cubicBezTo>
                      <a:pt x="8808" y="11811"/>
                      <a:pt x="8890" y="11791"/>
                      <a:pt x="8951" y="11770"/>
                    </a:cubicBezTo>
                    <a:lnTo>
                      <a:pt x="9012" y="11770"/>
                    </a:lnTo>
                    <a:cubicBezTo>
                      <a:pt x="9074" y="11770"/>
                      <a:pt x="9135" y="11832"/>
                      <a:pt x="9196" y="11852"/>
                    </a:cubicBezTo>
                    <a:cubicBezTo>
                      <a:pt x="9227" y="11862"/>
                      <a:pt x="9252" y="11868"/>
                      <a:pt x="9273" y="11868"/>
                    </a:cubicBezTo>
                    <a:cubicBezTo>
                      <a:pt x="9293" y="11868"/>
                      <a:pt x="9309" y="11862"/>
                      <a:pt x="9319" y="11852"/>
                    </a:cubicBezTo>
                    <a:cubicBezTo>
                      <a:pt x="9349" y="11801"/>
                      <a:pt x="9395" y="11786"/>
                      <a:pt x="9449" y="11786"/>
                    </a:cubicBezTo>
                    <a:cubicBezTo>
                      <a:pt x="9503" y="11786"/>
                      <a:pt x="9564" y="11801"/>
                      <a:pt x="9625" y="11811"/>
                    </a:cubicBezTo>
                    <a:lnTo>
                      <a:pt x="9707" y="11832"/>
                    </a:lnTo>
                    <a:cubicBezTo>
                      <a:pt x="9727" y="11811"/>
                      <a:pt x="9748" y="11791"/>
                      <a:pt x="9789" y="11770"/>
                    </a:cubicBezTo>
                    <a:cubicBezTo>
                      <a:pt x="9789" y="11770"/>
                      <a:pt x="9809" y="11750"/>
                      <a:pt x="9809" y="11730"/>
                    </a:cubicBezTo>
                    <a:cubicBezTo>
                      <a:pt x="9871" y="11689"/>
                      <a:pt x="9809" y="11607"/>
                      <a:pt x="9891" y="11587"/>
                    </a:cubicBezTo>
                    <a:cubicBezTo>
                      <a:pt x="9952" y="11566"/>
                      <a:pt x="10014" y="11546"/>
                      <a:pt x="10095" y="11546"/>
                    </a:cubicBezTo>
                    <a:lnTo>
                      <a:pt x="10054" y="11566"/>
                    </a:lnTo>
                    <a:cubicBezTo>
                      <a:pt x="10014" y="11566"/>
                      <a:pt x="10014" y="11607"/>
                      <a:pt x="10014" y="11627"/>
                    </a:cubicBezTo>
                    <a:cubicBezTo>
                      <a:pt x="9993" y="11648"/>
                      <a:pt x="10054" y="11689"/>
                      <a:pt x="10075" y="11709"/>
                    </a:cubicBezTo>
                    <a:lnTo>
                      <a:pt x="10524" y="11709"/>
                    </a:lnTo>
                    <a:cubicBezTo>
                      <a:pt x="10579" y="11694"/>
                      <a:pt x="10634" y="11687"/>
                      <a:pt x="10687" y="11687"/>
                    </a:cubicBezTo>
                    <a:cubicBezTo>
                      <a:pt x="10774" y="11687"/>
                      <a:pt x="10857" y="11704"/>
                      <a:pt x="10933" y="11730"/>
                    </a:cubicBezTo>
                    <a:cubicBezTo>
                      <a:pt x="11135" y="11744"/>
                      <a:pt x="11338" y="11758"/>
                      <a:pt x="11533" y="11758"/>
                    </a:cubicBezTo>
                    <a:cubicBezTo>
                      <a:pt x="11614" y="11758"/>
                      <a:pt x="11693" y="11756"/>
                      <a:pt x="11771" y="11750"/>
                    </a:cubicBezTo>
                    <a:lnTo>
                      <a:pt x="11812" y="11750"/>
                    </a:lnTo>
                    <a:cubicBezTo>
                      <a:pt x="11853" y="11709"/>
                      <a:pt x="11893" y="11709"/>
                      <a:pt x="11955" y="11709"/>
                    </a:cubicBezTo>
                    <a:cubicBezTo>
                      <a:pt x="11996" y="11709"/>
                      <a:pt x="12037" y="11689"/>
                      <a:pt x="12057" y="11668"/>
                    </a:cubicBezTo>
                    <a:cubicBezTo>
                      <a:pt x="12098" y="11648"/>
                      <a:pt x="12118" y="11627"/>
                      <a:pt x="12159" y="11627"/>
                    </a:cubicBezTo>
                    <a:cubicBezTo>
                      <a:pt x="12159" y="11668"/>
                      <a:pt x="12200" y="11709"/>
                      <a:pt x="12261" y="11730"/>
                    </a:cubicBezTo>
                    <a:cubicBezTo>
                      <a:pt x="12323" y="11709"/>
                      <a:pt x="12384" y="11689"/>
                      <a:pt x="12445" y="11668"/>
                    </a:cubicBezTo>
                    <a:cubicBezTo>
                      <a:pt x="12466" y="11607"/>
                      <a:pt x="12527" y="11566"/>
                      <a:pt x="12588" y="11525"/>
                    </a:cubicBezTo>
                    <a:cubicBezTo>
                      <a:pt x="12588" y="11525"/>
                      <a:pt x="12609" y="11525"/>
                      <a:pt x="12609" y="11546"/>
                    </a:cubicBezTo>
                    <a:cubicBezTo>
                      <a:pt x="12629" y="11566"/>
                      <a:pt x="12650" y="11587"/>
                      <a:pt x="12670" y="11607"/>
                    </a:cubicBezTo>
                    <a:cubicBezTo>
                      <a:pt x="12895" y="11587"/>
                      <a:pt x="13120" y="11566"/>
                      <a:pt x="13344" y="11566"/>
                    </a:cubicBezTo>
                    <a:cubicBezTo>
                      <a:pt x="13610" y="11566"/>
                      <a:pt x="13876" y="11546"/>
                      <a:pt x="14100" y="11546"/>
                    </a:cubicBezTo>
                    <a:cubicBezTo>
                      <a:pt x="14145" y="11512"/>
                      <a:pt x="14197" y="11497"/>
                      <a:pt x="14251" y="11497"/>
                    </a:cubicBezTo>
                    <a:cubicBezTo>
                      <a:pt x="14295" y="11497"/>
                      <a:pt x="14341" y="11507"/>
                      <a:pt x="14386" y="11525"/>
                    </a:cubicBezTo>
                    <a:cubicBezTo>
                      <a:pt x="14407" y="11525"/>
                      <a:pt x="14407" y="11546"/>
                      <a:pt x="14427" y="11546"/>
                    </a:cubicBezTo>
                    <a:cubicBezTo>
                      <a:pt x="14632" y="11566"/>
                      <a:pt x="14816" y="11607"/>
                      <a:pt x="15020" y="11648"/>
                    </a:cubicBezTo>
                    <a:cubicBezTo>
                      <a:pt x="15061" y="11648"/>
                      <a:pt x="15081" y="11668"/>
                      <a:pt x="15122" y="11689"/>
                    </a:cubicBezTo>
                    <a:cubicBezTo>
                      <a:pt x="15142" y="11689"/>
                      <a:pt x="15142" y="11689"/>
                      <a:pt x="15163" y="11668"/>
                    </a:cubicBezTo>
                    <a:cubicBezTo>
                      <a:pt x="15326" y="11648"/>
                      <a:pt x="15469" y="11587"/>
                      <a:pt x="15612" y="11566"/>
                    </a:cubicBezTo>
                    <a:lnTo>
                      <a:pt x="15735" y="11607"/>
                    </a:lnTo>
                    <a:cubicBezTo>
                      <a:pt x="15919" y="11607"/>
                      <a:pt x="16103" y="11689"/>
                      <a:pt x="16246" y="11832"/>
                    </a:cubicBezTo>
                    <a:cubicBezTo>
                      <a:pt x="16552" y="11852"/>
                      <a:pt x="16859" y="11934"/>
                      <a:pt x="17165" y="12057"/>
                    </a:cubicBezTo>
                    <a:cubicBezTo>
                      <a:pt x="17247" y="12097"/>
                      <a:pt x="17329" y="12138"/>
                      <a:pt x="17390" y="12200"/>
                    </a:cubicBezTo>
                    <a:cubicBezTo>
                      <a:pt x="17434" y="12214"/>
                      <a:pt x="17477" y="12228"/>
                      <a:pt x="17520" y="12228"/>
                    </a:cubicBezTo>
                    <a:cubicBezTo>
                      <a:pt x="17538" y="12228"/>
                      <a:pt x="17556" y="12226"/>
                      <a:pt x="17574" y="12220"/>
                    </a:cubicBezTo>
                    <a:cubicBezTo>
                      <a:pt x="17574" y="12220"/>
                      <a:pt x="17574" y="12200"/>
                      <a:pt x="17574" y="12179"/>
                    </a:cubicBezTo>
                    <a:cubicBezTo>
                      <a:pt x="17595" y="12200"/>
                      <a:pt x="17615" y="12220"/>
                      <a:pt x="17656" y="12240"/>
                    </a:cubicBezTo>
                    <a:cubicBezTo>
                      <a:pt x="17697" y="12261"/>
                      <a:pt x="17738" y="12281"/>
                      <a:pt x="17778" y="12302"/>
                    </a:cubicBezTo>
                    <a:lnTo>
                      <a:pt x="17922" y="12302"/>
                    </a:lnTo>
                    <a:cubicBezTo>
                      <a:pt x="17947" y="12327"/>
                      <a:pt x="17980" y="12344"/>
                      <a:pt x="18016" y="12344"/>
                    </a:cubicBezTo>
                    <a:cubicBezTo>
                      <a:pt x="18038" y="12344"/>
                      <a:pt x="18062" y="12338"/>
                      <a:pt x="18085" y="12322"/>
                    </a:cubicBezTo>
                    <a:lnTo>
                      <a:pt x="18126" y="12322"/>
                    </a:lnTo>
                    <a:cubicBezTo>
                      <a:pt x="18248" y="12302"/>
                      <a:pt x="18351" y="12281"/>
                      <a:pt x="18473" y="12261"/>
                    </a:cubicBezTo>
                    <a:cubicBezTo>
                      <a:pt x="18463" y="12189"/>
                      <a:pt x="18504" y="12174"/>
                      <a:pt x="18558" y="12174"/>
                    </a:cubicBezTo>
                    <a:cubicBezTo>
                      <a:pt x="18598" y="12174"/>
                      <a:pt x="18645" y="12183"/>
                      <a:pt x="18684" y="12183"/>
                    </a:cubicBezTo>
                    <a:cubicBezTo>
                      <a:pt x="18696" y="12183"/>
                      <a:pt x="18708" y="12182"/>
                      <a:pt x="18718" y="12179"/>
                    </a:cubicBezTo>
                    <a:cubicBezTo>
                      <a:pt x="18748" y="12209"/>
                      <a:pt x="18800" y="12228"/>
                      <a:pt x="18850" y="12228"/>
                    </a:cubicBezTo>
                    <a:cubicBezTo>
                      <a:pt x="18868" y="12228"/>
                      <a:pt x="18886" y="12225"/>
                      <a:pt x="18902" y="12220"/>
                    </a:cubicBezTo>
                    <a:cubicBezTo>
                      <a:pt x="18964" y="12179"/>
                      <a:pt x="19045" y="12159"/>
                      <a:pt x="19066" y="12077"/>
                    </a:cubicBezTo>
                    <a:cubicBezTo>
                      <a:pt x="19099" y="11956"/>
                      <a:pt x="19114" y="11900"/>
                      <a:pt x="19173" y="11900"/>
                    </a:cubicBezTo>
                    <a:cubicBezTo>
                      <a:pt x="19222" y="11900"/>
                      <a:pt x="19304" y="11940"/>
                      <a:pt x="19454" y="12016"/>
                    </a:cubicBezTo>
                    <a:cubicBezTo>
                      <a:pt x="19454" y="12016"/>
                      <a:pt x="19475" y="12057"/>
                      <a:pt x="19495" y="12057"/>
                    </a:cubicBezTo>
                    <a:lnTo>
                      <a:pt x="19577" y="12057"/>
                    </a:lnTo>
                    <a:cubicBezTo>
                      <a:pt x="19577" y="11995"/>
                      <a:pt x="19638" y="11975"/>
                      <a:pt x="19699" y="11954"/>
                    </a:cubicBezTo>
                    <a:cubicBezTo>
                      <a:pt x="19699" y="11975"/>
                      <a:pt x="19699" y="11995"/>
                      <a:pt x="19699" y="11995"/>
                    </a:cubicBezTo>
                    <a:cubicBezTo>
                      <a:pt x="19658" y="12036"/>
                      <a:pt x="19638" y="12057"/>
                      <a:pt x="19699" y="12097"/>
                    </a:cubicBezTo>
                    <a:cubicBezTo>
                      <a:pt x="19729" y="12127"/>
                      <a:pt x="19759" y="12146"/>
                      <a:pt x="19789" y="12146"/>
                    </a:cubicBezTo>
                    <a:cubicBezTo>
                      <a:pt x="19800" y="12146"/>
                      <a:pt x="19811" y="12144"/>
                      <a:pt x="19822" y="12138"/>
                    </a:cubicBezTo>
                    <a:cubicBezTo>
                      <a:pt x="19924" y="12097"/>
                      <a:pt x="20026" y="12077"/>
                      <a:pt x="20128" y="12057"/>
                    </a:cubicBezTo>
                    <a:cubicBezTo>
                      <a:pt x="20143" y="11986"/>
                      <a:pt x="20205" y="11964"/>
                      <a:pt x="20290" y="11964"/>
                    </a:cubicBezTo>
                    <a:cubicBezTo>
                      <a:pt x="20328" y="11964"/>
                      <a:pt x="20370" y="11968"/>
                      <a:pt x="20414" y="11975"/>
                    </a:cubicBezTo>
                    <a:cubicBezTo>
                      <a:pt x="20476" y="11975"/>
                      <a:pt x="20517" y="11954"/>
                      <a:pt x="20558" y="11914"/>
                    </a:cubicBezTo>
                    <a:cubicBezTo>
                      <a:pt x="20598" y="11873"/>
                      <a:pt x="20660" y="11852"/>
                      <a:pt x="20721" y="11852"/>
                    </a:cubicBezTo>
                    <a:cubicBezTo>
                      <a:pt x="20823" y="11852"/>
                      <a:pt x="20946" y="11873"/>
                      <a:pt x="21068" y="11893"/>
                    </a:cubicBezTo>
                    <a:cubicBezTo>
                      <a:pt x="21072" y="11893"/>
                      <a:pt x="21075" y="11893"/>
                      <a:pt x="21077" y="11893"/>
                    </a:cubicBezTo>
                    <a:lnTo>
                      <a:pt x="21077" y="11893"/>
                    </a:lnTo>
                    <a:cubicBezTo>
                      <a:pt x="21076" y="11897"/>
                      <a:pt x="21078" y="11903"/>
                      <a:pt x="21089" y="11914"/>
                    </a:cubicBezTo>
                    <a:cubicBezTo>
                      <a:pt x="21150" y="11975"/>
                      <a:pt x="21089" y="11975"/>
                      <a:pt x="21089" y="11975"/>
                    </a:cubicBezTo>
                    <a:lnTo>
                      <a:pt x="21068" y="11975"/>
                    </a:lnTo>
                    <a:cubicBezTo>
                      <a:pt x="21273" y="11975"/>
                      <a:pt x="21497" y="12016"/>
                      <a:pt x="21763" y="12036"/>
                    </a:cubicBezTo>
                    <a:lnTo>
                      <a:pt x="22029" y="12036"/>
                    </a:lnTo>
                    <a:lnTo>
                      <a:pt x="22131" y="12016"/>
                    </a:lnTo>
                    <a:cubicBezTo>
                      <a:pt x="22192" y="11995"/>
                      <a:pt x="22233" y="11954"/>
                      <a:pt x="22294" y="11934"/>
                    </a:cubicBezTo>
                    <a:lnTo>
                      <a:pt x="22397" y="11934"/>
                    </a:lnTo>
                    <a:cubicBezTo>
                      <a:pt x="22417" y="11934"/>
                      <a:pt x="22417" y="11954"/>
                      <a:pt x="22417" y="11975"/>
                    </a:cubicBezTo>
                    <a:cubicBezTo>
                      <a:pt x="22540" y="11975"/>
                      <a:pt x="22683" y="11954"/>
                      <a:pt x="22826" y="11954"/>
                    </a:cubicBezTo>
                    <a:cubicBezTo>
                      <a:pt x="23091" y="11934"/>
                      <a:pt x="23337" y="11893"/>
                      <a:pt x="23623" y="11893"/>
                    </a:cubicBezTo>
                    <a:cubicBezTo>
                      <a:pt x="23638" y="11890"/>
                      <a:pt x="23654" y="11889"/>
                      <a:pt x="23670" y="11889"/>
                    </a:cubicBezTo>
                    <a:cubicBezTo>
                      <a:pt x="23780" y="11889"/>
                      <a:pt x="23896" y="11950"/>
                      <a:pt x="23950" y="12057"/>
                    </a:cubicBezTo>
                    <a:cubicBezTo>
                      <a:pt x="24011" y="12036"/>
                      <a:pt x="24072" y="12016"/>
                      <a:pt x="24133" y="11975"/>
                    </a:cubicBezTo>
                    <a:lnTo>
                      <a:pt x="24133" y="11954"/>
                    </a:lnTo>
                    <a:cubicBezTo>
                      <a:pt x="24174" y="11934"/>
                      <a:pt x="24215" y="11914"/>
                      <a:pt x="24256" y="11914"/>
                    </a:cubicBezTo>
                    <a:cubicBezTo>
                      <a:pt x="24460" y="11893"/>
                      <a:pt x="24644" y="11811"/>
                      <a:pt x="24869" y="11791"/>
                    </a:cubicBezTo>
                    <a:cubicBezTo>
                      <a:pt x="24930" y="11791"/>
                      <a:pt x="25033" y="11852"/>
                      <a:pt x="25033" y="11893"/>
                    </a:cubicBezTo>
                    <a:cubicBezTo>
                      <a:pt x="25053" y="11934"/>
                      <a:pt x="25053" y="12016"/>
                      <a:pt x="25073" y="12077"/>
                    </a:cubicBezTo>
                    <a:lnTo>
                      <a:pt x="25094" y="12077"/>
                    </a:lnTo>
                    <a:lnTo>
                      <a:pt x="25380" y="12261"/>
                    </a:lnTo>
                    <a:lnTo>
                      <a:pt x="25482" y="12261"/>
                    </a:lnTo>
                    <a:cubicBezTo>
                      <a:pt x="25605" y="12169"/>
                      <a:pt x="25753" y="12123"/>
                      <a:pt x="25901" y="12123"/>
                    </a:cubicBezTo>
                    <a:cubicBezTo>
                      <a:pt x="26049" y="12123"/>
                      <a:pt x="26197" y="12169"/>
                      <a:pt x="26320" y="12261"/>
                    </a:cubicBezTo>
                    <a:lnTo>
                      <a:pt x="26524" y="12322"/>
                    </a:lnTo>
                    <a:cubicBezTo>
                      <a:pt x="26626" y="12261"/>
                      <a:pt x="26729" y="12240"/>
                      <a:pt x="26851" y="12240"/>
                    </a:cubicBezTo>
                    <a:cubicBezTo>
                      <a:pt x="26892" y="12240"/>
                      <a:pt x="26913" y="12261"/>
                      <a:pt x="26933" y="12281"/>
                    </a:cubicBezTo>
                    <a:cubicBezTo>
                      <a:pt x="26953" y="12281"/>
                      <a:pt x="26953" y="12302"/>
                      <a:pt x="26953" y="12322"/>
                    </a:cubicBezTo>
                    <a:cubicBezTo>
                      <a:pt x="26953" y="12343"/>
                      <a:pt x="26953" y="12383"/>
                      <a:pt x="26933" y="12404"/>
                    </a:cubicBezTo>
                    <a:cubicBezTo>
                      <a:pt x="26913" y="12445"/>
                      <a:pt x="26892" y="12465"/>
                      <a:pt x="26913" y="12506"/>
                    </a:cubicBezTo>
                    <a:cubicBezTo>
                      <a:pt x="26913" y="12527"/>
                      <a:pt x="26933" y="12527"/>
                      <a:pt x="26953" y="12547"/>
                    </a:cubicBezTo>
                    <a:cubicBezTo>
                      <a:pt x="26974" y="12567"/>
                      <a:pt x="26994" y="12588"/>
                      <a:pt x="27015" y="12588"/>
                    </a:cubicBezTo>
                    <a:cubicBezTo>
                      <a:pt x="27045" y="12588"/>
                      <a:pt x="27071" y="12578"/>
                      <a:pt x="27096" y="12578"/>
                    </a:cubicBezTo>
                    <a:cubicBezTo>
                      <a:pt x="27122" y="12578"/>
                      <a:pt x="27148" y="12588"/>
                      <a:pt x="27178" y="12629"/>
                    </a:cubicBezTo>
                    <a:cubicBezTo>
                      <a:pt x="27219" y="12670"/>
                      <a:pt x="27260" y="12710"/>
                      <a:pt x="27321" y="12710"/>
                    </a:cubicBezTo>
                    <a:cubicBezTo>
                      <a:pt x="27403" y="12710"/>
                      <a:pt x="27485" y="12751"/>
                      <a:pt x="27526" y="12833"/>
                    </a:cubicBezTo>
                    <a:cubicBezTo>
                      <a:pt x="27771" y="12894"/>
                      <a:pt x="27996" y="12935"/>
                      <a:pt x="28241" y="12956"/>
                    </a:cubicBezTo>
                    <a:lnTo>
                      <a:pt x="28425" y="12956"/>
                    </a:lnTo>
                    <a:cubicBezTo>
                      <a:pt x="28466" y="12956"/>
                      <a:pt x="28486" y="12915"/>
                      <a:pt x="28527" y="12915"/>
                    </a:cubicBezTo>
                    <a:cubicBezTo>
                      <a:pt x="28558" y="12899"/>
                      <a:pt x="28592" y="12892"/>
                      <a:pt x="28626" y="12892"/>
                    </a:cubicBezTo>
                    <a:cubicBezTo>
                      <a:pt x="28681" y="12892"/>
                      <a:pt x="28734" y="12910"/>
                      <a:pt x="28772" y="12935"/>
                    </a:cubicBezTo>
                    <a:lnTo>
                      <a:pt x="28833" y="12997"/>
                    </a:lnTo>
                    <a:cubicBezTo>
                      <a:pt x="28976" y="12997"/>
                      <a:pt x="29140" y="13017"/>
                      <a:pt x="29283" y="13037"/>
                    </a:cubicBezTo>
                    <a:lnTo>
                      <a:pt x="29405" y="12997"/>
                    </a:lnTo>
                    <a:cubicBezTo>
                      <a:pt x="29446" y="12986"/>
                      <a:pt x="29492" y="12981"/>
                      <a:pt x="29538" y="12981"/>
                    </a:cubicBezTo>
                    <a:cubicBezTo>
                      <a:pt x="29584" y="12981"/>
                      <a:pt x="29630" y="12986"/>
                      <a:pt x="29671" y="12997"/>
                    </a:cubicBezTo>
                    <a:cubicBezTo>
                      <a:pt x="29733" y="13012"/>
                      <a:pt x="29819" y="13051"/>
                      <a:pt x="29874" y="13051"/>
                    </a:cubicBezTo>
                    <a:cubicBezTo>
                      <a:pt x="29892" y="13051"/>
                      <a:pt x="29906" y="13047"/>
                      <a:pt x="29916" y="13037"/>
                    </a:cubicBezTo>
                    <a:cubicBezTo>
                      <a:pt x="29978" y="12997"/>
                      <a:pt x="30100" y="12915"/>
                      <a:pt x="30059" y="12772"/>
                    </a:cubicBezTo>
                    <a:cubicBezTo>
                      <a:pt x="30039" y="12751"/>
                      <a:pt x="30039" y="12751"/>
                      <a:pt x="30039" y="12731"/>
                    </a:cubicBezTo>
                    <a:cubicBezTo>
                      <a:pt x="30018" y="12608"/>
                      <a:pt x="30100" y="12527"/>
                      <a:pt x="30264" y="12527"/>
                    </a:cubicBezTo>
                    <a:cubicBezTo>
                      <a:pt x="30305" y="12527"/>
                      <a:pt x="30345" y="12547"/>
                      <a:pt x="30366" y="12547"/>
                    </a:cubicBezTo>
                    <a:cubicBezTo>
                      <a:pt x="30407" y="12567"/>
                      <a:pt x="30427" y="12608"/>
                      <a:pt x="30468" y="12608"/>
                    </a:cubicBezTo>
                    <a:cubicBezTo>
                      <a:pt x="30529" y="12629"/>
                      <a:pt x="30570" y="12670"/>
                      <a:pt x="30611" y="12710"/>
                    </a:cubicBezTo>
                    <a:cubicBezTo>
                      <a:pt x="30795" y="12608"/>
                      <a:pt x="30979" y="12547"/>
                      <a:pt x="31183" y="12547"/>
                    </a:cubicBezTo>
                    <a:cubicBezTo>
                      <a:pt x="31206" y="12545"/>
                      <a:pt x="31228" y="12544"/>
                      <a:pt x="31251" y="12544"/>
                    </a:cubicBezTo>
                    <a:cubicBezTo>
                      <a:pt x="31452" y="12544"/>
                      <a:pt x="31649" y="12627"/>
                      <a:pt x="31796" y="12792"/>
                    </a:cubicBezTo>
                    <a:lnTo>
                      <a:pt x="31919" y="12833"/>
                    </a:lnTo>
                    <a:cubicBezTo>
                      <a:pt x="32001" y="12792"/>
                      <a:pt x="32082" y="12751"/>
                      <a:pt x="32185" y="12731"/>
                    </a:cubicBezTo>
                    <a:cubicBezTo>
                      <a:pt x="32276" y="12712"/>
                      <a:pt x="32372" y="12702"/>
                      <a:pt x="32469" y="12702"/>
                    </a:cubicBezTo>
                    <a:cubicBezTo>
                      <a:pt x="32587" y="12702"/>
                      <a:pt x="32705" y="12718"/>
                      <a:pt x="32818" y="12751"/>
                    </a:cubicBezTo>
                    <a:cubicBezTo>
                      <a:pt x="32961" y="12670"/>
                      <a:pt x="33104" y="12629"/>
                      <a:pt x="33268" y="12608"/>
                    </a:cubicBezTo>
                    <a:lnTo>
                      <a:pt x="33574" y="12608"/>
                    </a:lnTo>
                    <a:cubicBezTo>
                      <a:pt x="33727" y="12438"/>
                      <a:pt x="34037" y="12353"/>
                      <a:pt x="34360" y="12353"/>
                    </a:cubicBezTo>
                    <a:cubicBezTo>
                      <a:pt x="34425" y="12353"/>
                      <a:pt x="34490" y="12356"/>
                      <a:pt x="34555" y="12363"/>
                    </a:cubicBezTo>
                    <a:cubicBezTo>
                      <a:pt x="34575" y="12343"/>
                      <a:pt x="34616" y="12322"/>
                      <a:pt x="34657" y="12322"/>
                    </a:cubicBezTo>
                    <a:cubicBezTo>
                      <a:pt x="34800" y="12322"/>
                      <a:pt x="34861" y="12220"/>
                      <a:pt x="34943" y="12159"/>
                    </a:cubicBezTo>
                    <a:lnTo>
                      <a:pt x="35086" y="12159"/>
                    </a:lnTo>
                    <a:cubicBezTo>
                      <a:pt x="35127" y="12077"/>
                      <a:pt x="35107" y="11975"/>
                      <a:pt x="35250" y="11975"/>
                    </a:cubicBezTo>
                    <a:lnTo>
                      <a:pt x="35454" y="11852"/>
                    </a:lnTo>
                    <a:cubicBezTo>
                      <a:pt x="35434" y="11811"/>
                      <a:pt x="35413" y="11791"/>
                      <a:pt x="35393" y="11750"/>
                    </a:cubicBezTo>
                    <a:cubicBezTo>
                      <a:pt x="35372" y="11709"/>
                      <a:pt x="35352" y="11668"/>
                      <a:pt x="35331" y="11648"/>
                    </a:cubicBezTo>
                    <a:cubicBezTo>
                      <a:pt x="35353" y="11642"/>
                      <a:pt x="35375" y="11640"/>
                      <a:pt x="35397" y="11640"/>
                    </a:cubicBezTo>
                    <a:cubicBezTo>
                      <a:pt x="35457" y="11640"/>
                      <a:pt x="35517" y="11659"/>
                      <a:pt x="35577" y="11689"/>
                    </a:cubicBezTo>
                    <a:cubicBezTo>
                      <a:pt x="35597" y="11709"/>
                      <a:pt x="35617" y="11750"/>
                      <a:pt x="35658" y="11770"/>
                    </a:cubicBezTo>
                    <a:cubicBezTo>
                      <a:pt x="35740" y="11852"/>
                      <a:pt x="35842" y="11873"/>
                      <a:pt x="35965" y="11873"/>
                    </a:cubicBezTo>
                    <a:cubicBezTo>
                      <a:pt x="36047" y="11852"/>
                      <a:pt x="36128" y="11811"/>
                      <a:pt x="36210" y="11791"/>
                    </a:cubicBezTo>
                    <a:lnTo>
                      <a:pt x="36476" y="11791"/>
                    </a:lnTo>
                    <a:cubicBezTo>
                      <a:pt x="36537" y="11811"/>
                      <a:pt x="36619" y="11873"/>
                      <a:pt x="36680" y="11873"/>
                    </a:cubicBezTo>
                    <a:lnTo>
                      <a:pt x="36782" y="11852"/>
                    </a:lnTo>
                    <a:cubicBezTo>
                      <a:pt x="36884" y="11811"/>
                      <a:pt x="36966" y="11730"/>
                      <a:pt x="36925" y="11627"/>
                    </a:cubicBezTo>
                    <a:cubicBezTo>
                      <a:pt x="36925" y="11607"/>
                      <a:pt x="36925" y="11607"/>
                      <a:pt x="36925" y="11587"/>
                    </a:cubicBezTo>
                    <a:cubicBezTo>
                      <a:pt x="36925" y="11505"/>
                      <a:pt x="36987" y="11444"/>
                      <a:pt x="37109" y="11423"/>
                    </a:cubicBezTo>
                    <a:cubicBezTo>
                      <a:pt x="37177" y="11355"/>
                      <a:pt x="37273" y="11316"/>
                      <a:pt x="37373" y="11316"/>
                    </a:cubicBezTo>
                    <a:cubicBezTo>
                      <a:pt x="37394" y="11316"/>
                      <a:pt x="37415" y="11317"/>
                      <a:pt x="37436" y="11321"/>
                    </a:cubicBezTo>
                    <a:cubicBezTo>
                      <a:pt x="37504" y="11266"/>
                      <a:pt x="37600" y="11239"/>
                      <a:pt x="37692" y="11239"/>
                    </a:cubicBezTo>
                    <a:cubicBezTo>
                      <a:pt x="37738" y="11239"/>
                      <a:pt x="37783" y="11246"/>
                      <a:pt x="37824" y="11260"/>
                    </a:cubicBezTo>
                    <a:cubicBezTo>
                      <a:pt x="38131" y="11341"/>
                      <a:pt x="38315" y="11505"/>
                      <a:pt x="38601" y="11587"/>
                    </a:cubicBezTo>
                    <a:cubicBezTo>
                      <a:pt x="38831" y="11677"/>
                      <a:pt x="38990" y="11708"/>
                      <a:pt x="39122" y="11708"/>
                    </a:cubicBezTo>
                    <a:cubicBezTo>
                      <a:pt x="39377" y="11708"/>
                      <a:pt x="39532" y="11593"/>
                      <a:pt x="39909" y="11566"/>
                    </a:cubicBezTo>
                    <a:cubicBezTo>
                      <a:pt x="39956" y="11560"/>
                      <a:pt x="40004" y="11558"/>
                      <a:pt x="40052" y="11558"/>
                    </a:cubicBezTo>
                    <a:cubicBezTo>
                      <a:pt x="40166" y="11558"/>
                      <a:pt x="40277" y="11572"/>
                      <a:pt x="40379" y="11587"/>
                    </a:cubicBezTo>
                    <a:cubicBezTo>
                      <a:pt x="40419" y="11546"/>
                      <a:pt x="40481" y="11505"/>
                      <a:pt x="40542" y="11505"/>
                    </a:cubicBezTo>
                    <a:lnTo>
                      <a:pt x="40767" y="11464"/>
                    </a:lnTo>
                    <a:cubicBezTo>
                      <a:pt x="40808" y="11423"/>
                      <a:pt x="40849" y="11382"/>
                      <a:pt x="40910" y="11341"/>
                    </a:cubicBezTo>
                    <a:lnTo>
                      <a:pt x="409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85738" dist="57150" dir="264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46"/>
              <p:cNvSpPr/>
              <p:nvPr/>
            </p:nvSpPr>
            <p:spPr>
              <a:xfrm>
                <a:off x="5050859" y="-1955772"/>
                <a:ext cx="629960" cy="198374"/>
              </a:xfrm>
              <a:custGeom>
                <a:avLst/>
                <a:gdLst/>
                <a:ahLst/>
                <a:cxnLst/>
                <a:rect l="l" t="t" r="r" b="b"/>
                <a:pathLst>
                  <a:path w="41013" h="12915" extrusionOk="0">
                    <a:moveTo>
                      <a:pt x="1" y="1"/>
                    </a:moveTo>
                    <a:lnTo>
                      <a:pt x="1" y="12241"/>
                    </a:lnTo>
                    <a:cubicBezTo>
                      <a:pt x="47" y="12221"/>
                      <a:pt x="95" y="12212"/>
                      <a:pt x="142" y="12212"/>
                    </a:cubicBezTo>
                    <a:cubicBezTo>
                      <a:pt x="242" y="12212"/>
                      <a:pt x="340" y="12253"/>
                      <a:pt x="410" y="12322"/>
                    </a:cubicBezTo>
                    <a:cubicBezTo>
                      <a:pt x="450" y="12363"/>
                      <a:pt x="471" y="12424"/>
                      <a:pt x="532" y="12465"/>
                    </a:cubicBezTo>
                    <a:cubicBezTo>
                      <a:pt x="553" y="12486"/>
                      <a:pt x="573" y="12486"/>
                      <a:pt x="593" y="12506"/>
                    </a:cubicBezTo>
                    <a:cubicBezTo>
                      <a:pt x="696" y="12506"/>
                      <a:pt x="777" y="12547"/>
                      <a:pt x="839" y="12629"/>
                    </a:cubicBezTo>
                    <a:cubicBezTo>
                      <a:pt x="859" y="12649"/>
                      <a:pt x="900" y="12649"/>
                      <a:pt x="941" y="12649"/>
                    </a:cubicBezTo>
                    <a:cubicBezTo>
                      <a:pt x="1002" y="12629"/>
                      <a:pt x="1043" y="12608"/>
                      <a:pt x="1084" y="12588"/>
                    </a:cubicBezTo>
                    <a:cubicBezTo>
                      <a:pt x="1125" y="12568"/>
                      <a:pt x="1145" y="12547"/>
                      <a:pt x="1145" y="12506"/>
                    </a:cubicBezTo>
                    <a:cubicBezTo>
                      <a:pt x="1179" y="12527"/>
                      <a:pt x="1211" y="12531"/>
                      <a:pt x="1242" y="12531"/>
                    </a:cubicBezTo>
                    <a:cubicBezTo>
                      <a:pt x="1267" y="12531"/>
                      <a:pt x="1291" y="12528"/>
                      <a:pt x="1316" y="12528"/>
                    </a:cubicBezTo>
                    <a:cubicBezTo>
                      <a:pt x="1353" y="12528"/>
                      <a:pt x="1390" y="12535"/>
                      <a:pt x="1431" y="12568"/>
                    </a:cubicBezTo>
                    <a:lnTo>
                      <a:pt x="1554" y="12568"/>
                    </a:ln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608"/>
                    </a:cubicBezTo>
                    <a:cubicBezTo>
                      <a:pt x="2392" y="12608"/>
                      <a:pt x="2657" y="12711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2"/>
                      <a:pt x="3152" y="12782"/>
                    </a:cubicBezTo>
                    <a:cubicBezTo>
                      <a:pt x="3221" y="12782"/>
                      <a:pt x="3247" y="12803"/>
                      <a:pt x="3332" y="12874"/>
                    </a:cubicBezTo>
                    <a:lnTo>
                      <a:pt x="3352" y="12915"/>
                    </a:lnTo>
                    <a:cubicBezTo>
                      <a:pt x="3475" y="12854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1"/>
                      <a:pt x="4006" y="12711"/>
                      <a:pt x="4088" y="12711"/>
                    </a:cubicBezTo>
                    <a:cubicBezTo>
                      <a:pt x="4129" y="12711"/>
                      <a:pt x="4149" y="12690"/>
                      <a:pt x="4169" y="12670"/>
                    </a:cubicBezTo>
                    <a:cubicBezTo>
                      <a:pt x="4176" y="12663"/>
                      <a:pt x="4190" y="12661"/>
                      <a:pt x="4206" y="12661"/>
                    </a:cubicBezTo>
                    <a:cubicBezTo>
                      <a:pt x="4240" y="12661"/>
                      <a:pt x="4285" y="12670"/>
                      <a:pt x="4312" y="12670"/>
                    </a:cubicBezTo>
                    <a:cubicBezTo>
                      <a:pt x="4353" y="12670"/>
                      <a:pt x="4435" y="12731"/>
                      <a:pt x="4517" y="12751"/>
                    </a:cubicBezTo>
                    <a:lnTo>
                      <a:pt x="4578" y="12751"/>
                    </a:lnTo>
                    <a:cubicBezTo>
                      <a:pt x="4660" y="12711"/>
                      <a:pt x="4762" y="12649"/>
                      <a:pt x="4864" y="12608"/>
                    </a:cubicBezTo>
                    <a:lnTo>
                      <a:pt x="4864" y="12588"/>
                    </a:lnTo>
                    <a:cubicBezTo>
                      <a:pt x="4864" y="12568"/>
                      <a:pt x="4885" y="12527"/>
                      <a:pt x="4885" y="12506"/>
                    </a:cubicBezTo>
                    <a:cubicBezTo>
                      <a:pt x="4925" y="12404"/>
                      <a:pt x="4987" y="12343"/>
                      <a:pt x="5089" y="12322"/>
                    </a:cubicBezTo>
                    <a:cubicBezTo>
                      <a:pt x="5293" y="12036"/>
                      <a:pt x="5600" y="11811"/>
                      <a:pt x="5968" y="11730"/>
                    </a:cubicBezTo>
                    <a:cubicBezTo>
                      <a:pt x="5927" y="11689"/>
                      <a:pt x="5906" y="11648"/>
                      <a:pt x="5886" y="11607"/>
                    </a:cubicBezTo>
                    <a:cubicBezTo>
                      <a:pt x="5845" y="11525"/>
                      <a:pt x="5845" y="11464"/>
                      <a:pt x="5927" y="11423"/>
                    </a:cubicBezTo>
                    <a:cubicBezTo>
                      <a:pt x="5947" y="11403"/>
                      <a:pt x="5968" y="11382"/>
                      <a:pt x="6008" y="11382"/>
                    </a:cubicBezTo>
                    <a:lnTo>
                      <a:pt x="6070" y="11382"/>
                    </a:lnTo>
                    <a:cubicBezTo>
                      <a:pt x="6090" y="11362"/>
                      <a:pt x="6111" y="11362"/>
                      <a:pt x="6152" y="11341"/>
                    </a:cubicBezTo>
                    <a:lnTo>
                      <a:pt x="6233" y="11341"/>
                    </a:lnTo>
                    <a:cubicBezTo>
                      <a:pt x="6321" y="11341"/>
                      <a:pt x="6393" y="11386"/>
                      <a:pt x="6464" y="11386"/>
                    </a:cubicBezTo>
                    <a:cubicBezTo>
                      <a:pt x="6476" y="11386"/>
                      <a:pt x="6487" y="11385"/>
                      <a:pt x="6499" y="11382"/>
                    </a:cubicBezTo>
                    <a:lnTo>
                      <a:pt x="6499" y="11301"/>
                    </a:lnTo>
                    <a:cubicBezTo>
                      <a:pt x="6513" y="11279"/>
                      <a:pt x="6538" y="11273"/>
                      <a:pt x="6567" y="11273"/>
                    </a:cubicBezTo>
                    <a:cubicBezTo>
                      <a:pt x="6607" y="11273"/>
                      <a:pt x="6654" y="11285"/>
                      <a:pt x="6691" y="11285"/>
                    </a:cubicBezTo>
                    <a:cubicBezTo>
                      <a:pt x="6703" y="11285"/>
                      <a:pt x="6714" y="11283"/>
                      <a:pt x="6724" y="11280"/>
                    </a:cubicBezTo>
                    <a:lnTo>
                      <a:pt x="6765" y="11341"/>
                    </a:lnTo>
                    <a:cubicBezTo>
                      <a:pt x="6867" y="11301"/>
                      <a:pt x="6969" y="11260"/>
                      <a:pt x="7091" y="11260"/>
                    </a:cubicBezTo>
                    <a:cubicBezTo>
                      <a:pt x="7071" y="11239"/>
                      <a:pt x="7051" y="11198"/>
                      <a:pt x="7051" y="11178"/>
                    </a:cubicBezTo>
                    <a:lnTo>
                      <a:pt x="7051" y="11178"/>
                    </a:lnTo>
                    <a:lnTo>
                      <a:pt x="7132" y="11219"/>
                    </a:lnTo>
                    <a:cubicBezTo>
                      <a:pt x="7153" y="11219"/>
                      <a:pt x="7173" y="11239"/>
                      <a:pt x="7173" y="11239"/>
                    </a:cubicBezTo>
                    <a:cubicBezTo>
                      <a:pt x="7275" y="11239"/>
                      <a:pt x="7378" y="11260"/>
                      <a:pt x="7480" y="11301"/>
                    </a:cubicBezTo>
                    <a:cubicBezTo>
                      <a:pt x="7582" y="11341"/>
                      <a:pt x="7664" y="11423"/>
                      <a:pt x="7704" y="11525"/>
                    </a:cubicBezTo>
                    <a:cubicBezTo>
                      <a:pt x="7725" y="11515"/>
                      <a:pt x="7745" y="11510"/>
                      <a:pt x="7763" y="11510"/>
                    </a:cubicBezTo>
                    <a:cubicBezTo>
                      <a:pt x="7781" y="11510"/>
                      <a:pt x="7796" y="11515"/>
                      <a:pt x="7807" y="11525"/>
                    </a:cubicBezTo>
                    <a:cubicBezTo>
                      <a:pt x="7868" y="11546"/>
                      <a:pt x="7929" y="11566"/>
                      <a:pt x="7970" y="11587"/>
                    </a:cubicBezTo>
                    <a:cubicBezTo>
                      <a:pt x="8196" y="11611"/>
                      <a:pt x="8425" y="11622"/>
                      <a:pt x="8654" y="11622"/>
                    </a:cubicBezTo>
                    <a:cubicBezTo>
                      <a:pt x="9007" y="11622"/>
                      <a:pt x="9361" y="11595"/>
                      <a:pt x="9707" y="11546"/>
                    </a:cubicBezTo>
                    <a:lnTo>
                      <a:pt x="9973" y="11546"/>
                    </a:lnTo>
                    <a:cubicBezTo>
                      <a:pt x="10014" y="11525"/>
                      <a:pt x="10054" y="11525"/>
                      <a:pt x="10095" y="11525"/>
                    </a:cubicBezTo>
                    <a:lnTo>
                      <a:pt x="10054" y="11546"/>
                    </a:lnTo>
                    <a:cubicBezTo>
                      <a:pt x="10177" y="11566"/>
                      <a:pt x="10320" y="11628"/>
                      <a:pt x="10422" y="11709"/>
                    </a:cubicBezTo>
                    <a:lnTo>
                      <a:pt x="10524" y="11689"/>
                    </a:lnTo>
                    <a:cubicBezTo>
                      <a:pt x="10582" y="11673"/>
                      <a:pt x="10641" y="11666"/>
                      <a:pt x="10699" y="11666"/>
                    </a:cubicBezTo>
                    <a:cubicBezTo>
                      <a:pt x="10869" y="11666"/>
                      <a:pt x="11036" y="11731"/>
                      <a:pt x="11158" y="11852"/>
                    </a:cubicBezTo>
                    <a:cubicBezTo>
                      <a:pt x="11250" y="11842"/>
                      <a:pt x="11337" y="11837"/>
                      <a:pt x="11421" y="11837"/>
                    </a:cubicBezTo>
                    <a:cubicBezTo>
                      <a:pt x="11505" y="11837"/>
                      <a:pt x="11587" y="11842"/>
                      <a:pt x="11669" y="11852"/>
                    </a:cubicBezTo>
                    <a:lnTo>
                      <a:pt x="11648" y="11771"/>
                    </a:lnTo>
                    <a:lnTo>
                      <a:pt x="11812" y="11730"/>
                    </a:lnTo>
                    <a:cubicBezTo>
                      <a:pt x="11842" y="11700"/>
                      <a:pt x="11883" y="11681"/>
                      <a:pt x="11926" y="11681"/>
                    </a:cubicBezTo>
                    <a:cubicBezTo>
                      <a:pt x="11942" y="11681"/>
                      <a:pt x="11959" y="11683"/>
                      <a:pt x="11975" y="11689"/>
                    </a:cubicBezTo>
                    <a:cubicBezTo>
                      <a:pt x="11996" y="11668"/>
                      <a:pt x="12037" y="11668"/>
                      <a:pt x="12077" y="11648"/>
                    </a:cubicBezTo>
                    <a:cubicBezTo>
                      <a:pt x="12098" y="11628"/>
                      <a:pt x="12139" y="11607"/>
                      <a:pt x="12180" y="11607"/>
                    </a:cubicBezTo>
                    <a:cubicBezTo>
                      <a:pt x="12180" y="11648"/>
                      <a:pt x="12200" y="11689"/>
                      <a:pt x="12261" y="11709"/>
                    </a:cubicBezTo>
                    <a:cubicBezTo>
                      <a:pt x="12323" y="11689"/>
                      <a:pt x="12384" y="11668"/>
                      <a:pt x="12445" y="11648"/>
                    </a:cubicBezTo>
                    <a:cubicBezTo>
                      <a:pt x="12466" y="11587"/>
                      <a:pt x="12547" y="11546"/>
                      <a:pt x="12588" y="11505"/>
                    </a:cubicBezTo>
                    <a:lnTo>
                      <a:pt x="12609" y="11505"/>
                    </a:lnTo>
                    <a:lnTo>
                      <a:pt x="12670" y="11566"/>
                    </a:lnTo>
                    <a:cubicBezTo>
                      <a:pt x="12895" y="11546"/>
                      <a:pt x="13120" y="11525"/>
                      <a:pt x="13344" y="11525"/>
                    </a:cubicBezTo>
                    <a:cubicBezTo>
                      <a:pt x="13630" y="11525"/>
                      <a:pt x="13876" y="11505"/>
                      <a:pt x="14121" y="11505"/>
                    </a:cubicBezTo>
                    <a:cubicBezTo>
                      <a:pt x="14171" y="11480"/>
                      <a:pt x="14230" y="11462"/>
                      <a:pt x="14286" y="11462"/>
                    </a:cubicBezTo>
                    <a:cubicBezTo>
                      <a:pt x="14321" y="11462"/>
                      <a:pt x="14355" y="11469"/>
                      <a:pt x="14386" y="11484"/>
                    </a:cubicBezTo>
                    <a:cubicBezTo>
                      <a:pt x="14407" y="11484"/>
                      <a:pt x="14427" y="11505"/>
                      <a:pt x="14448" y="11525"/>
                    </a:cubicBezTo>
                    <a:cubicBezTo>
                      <a:pt x="14632" y="11525"/>
                      <a:pt x="14836" y="11566"/>
                      <a:pt x="15020" y="11607"/>
                    </a:cubicBezTo>
                    <a:cubicBezTo>
                      <a:pt x="15061" y="11628"/>
                      <a:pt x="15102" y="11628"/>
                      <a:pt x="15142" y="11648"/>
                    </a:cubicBezTo>
                    <a:lnTo>
                      <a:pt x="15183" y="11648"/>
                    </a:lnTo>
                    <a:cubicBezTo>
                      <a:pt x="15326" y="11607"/>
                      <a:pt x="15469" y="11566"/>
                      <a:pt x="15612" y="11525"/>
                    </a:cubicBezTo>
                    <a:lnTo>
                      <a:pt x="15735" y="11566"/>
                    </a:lnTo>
                    <a:cubicBezTo>
                      <a:pt x="15939" y="11566"/>
                      <a:pt x="16123" y="11648"/>
                      <a:pt x="16246" y="11791"/>
                    </a:cubicBezTo>
                    <a:cubicBezTo>
                      <a:pt x="16573" y="11832"/>
                      <a:pt x="16879" y="11893"/>
                      <a:pt x="17165" y="12036"/>
                    </a:cubicBezTo>
                    <a:cubicBezTo>
                      <a:pt x="17268" y="12057"/>
                      <a:pt x="17329" y="12118"/>
                      <a:pt x="17411" y="12179"/>
                    </a:cubicBezTo>
                    <a:cubicBezTo>
                      <a:pt x="17452" y="12200"/>
                      <a:pt x="17513" y="12200"/>
                      <a:pt x="17574" y="12200"/>
                    </a:cubicBezTo>
                    <a:cubicBezTo>
                      <a:pt x="17574" y="12179"/>
                      <a:pt x="17574" y="12159"/>
                      <a:pt x="17574" y="12159"/>
                    </a:cubicBezTo>
                    <a:cubicBezTo>
                      <a:pt x="17595" y="12179"/>
                      <a:pt x="17635" y="12200"/>
                      <a:pt x="17656" y="12200"/>
                    </a:cubicBezTo>
                    <a:cubicBezTo>
                      <a:pt x="17697" y="12241"/>
                      <a:pt x="17758" y="12241"/>
                      <a:pt x="17799" y="12261"/>
                    </a:cubicBezTo>
                    <a:lnTo>
                      <a:pt x="17942" y="12261"/>
                    </a:lnTo>
                    <a:cubicBezTo>
                      <a:pt x="17964" y="12295"/>
                      <a:pt x="17993" y="12310"/>
                      <a:pt x="18021" y="12310"/>
                    </a:cubicBezTo>
                    <a:cubicBezTo>
                      <a:pt x="18044" y="12310"/>
                      <a:pt x="18067" y="12300"/>
                      <a:pt x="18085" y="12281"/>
                    </a:cubicBezTo>
                    <a:lnTo>
                      <a:pt x="18126" y="12281"/>
                    </a:lnTo>
                    <a:cubicBezTo>
                      <a:pt x="18248" y="12261"/>
                      <a:pt x="18371" y="12241"/>
                      <a:pt x="18473" y="12220"/>
                    </a:cubicBezTo>
                    <a:cubicBezTo>
                      <a:pt x="18463" y="12149"/>
                      <a:pt x="18504" y="12133"/>
                      <a:pt x="18558" y="12133"/>
                    </a:cubicBezTo>
                    <a:cubicBezTo>
                      <a:pt x="18598" y="12133"/>
                      <a:pt x="18645" y="12142"/>
                      <a:pt x="18684" y="12142"/>
                    </a:cubicBezTo>
                    <a:cubicBezTo>
                      <a:pt x="18696" y="12142"/>
                      <a:pt x="18708" y="12141"/>
                      <a:pt x="18718" y="12138"/>
                    </a:cubicBezTo>
                    <a:cubicBezTo>
                      <a:pt x="18763" y="12168"/>
                      <a:pt x="18808" y="12187"/>
                      <a:pt x="18853" y="12187"/>
                    </a:cubicBezTo>
                    <a:cubicBezTo>
                      <a:pt x="18870" y="12187"/>
                      <a:pt x="18886" y="12185"/>
                      <a:pt x="18902" y="12179"/>
                    </a:cubicBezTo>
                    <a:cubicBezTo>
                      <a:pt x="18984" y="12138"/>
                      <a:pt x="19045" y="12118"/>
                      <a:pt x="19066" y="12036"/>
                    </a:cubicBezTo>
                    <a:cubicBezTo>
                      <a:pt x="19108" y="11921"/>
                      <a:pt x="19128" y="11870"/>
                      <a:pt x="19180" y="11870"/>
                    </a:cubicBezTo>
                    <a:cubicBezTo>
                      <a:pt x="19228" y="11870"/>
                      <a:pt x="19305" y="11916"/>
                      <a:pt x="19454" y="11995"/>
                    </a:cubicBezTo>
                    <a:cubicBezTo>
                      <a:pt x="19475" y="11995"/>
                      <a:pt x="19495" y="12016"/>
                      <a:pt x="19495" y="12016"/>
                    </a:cubicBezTo>
                    <a:lnTo>
                      <a:pt x="19577" y="12016"/>
                    </a:lnTo>
                    <a:cubicBezTo>
                      <a:pt x="19577" y="11954"/>
                      <a:pt x="19638" y="11934"/>
                      <a:pt x="19720" y="11934"/>
                    </a:cubicBezTo>
                    <a:cubicBezTo>
                      <a:pt x="19720" y="11934"/>
                      <a:pt x="19699" y="11954"/>
                      <a:pt x="19699" y="11975"/>
                    </a:cubicBezTo>
                    <a:cubicBezTo>
                      <a:pt x="19679" y="11995"/>
                      <a:pt x="19658" y="12016"/>
                      <a:pt x="19699" y="12057"/>
                    </a:cubicBezTo>
                    <a:cubicBezTo>
                      <a:pt x="19729" y="12087"/>
                      <a:pt x="19770" y="12106"/>
                      <a:pt x="19806" y="12106"/>
                    </a:cubicBezTo>
                    <a:cubicBezTo>
                      <a:pt x="19819" y="12106"/>
                      <a:pt x="19831" y="12103"/>
                      <a:pt x="19842" y="12098"/>
                    </a:cubicBezTo>
                    <a:cubicBezTo>
                      <a:pt x="19924" y="12057"/>
                      <a:pt x="20026" y="12036"/>
                      <a:pt x="20128" y="12036"/>
                    </a:cubicBezTo>
                    <a:cubicBezTo>
                      <a:pt x="20159" y="11944"/>
                      <a:pt x="20236" y="11933"/>
                      <a:pt x="20324" y="11933"/>
                    </a:cubicBezTo>
                    <a:cubicBezTo>
                      <a:pt x="20353" y="11933"/>
                      <a:pt x="20384" y="11934"/>
                      <a:pt x="20414" y="11934"/>
                    </a:cubicBezTo>
                    <a:cubicBezTo>
                      <a:pt x="20476" y="11934"/>
                      <a:pt x="20537" y="11914"/>
                      <a:pt x="20578" y="11873"/>
                    </a:cubicBezTo>
                    <a:cubicBezTo>
                      <a:pt x="20608" y="11843"/>
                      <a:pt x="20638" y="11824"/>
                      <a:pt x="20676" y="11824"/>
                    </a:cubicBezTo>
                    <a:cubicBezTo>
                      <a:pt x="20690" y="11824"/>
                      <a:pt x="20705" y="11826"/>
                      <a:pt x="20721" y="11832"/>
                    </a:cubicBezTo>
                    <a:lnTo>
                      <a:pt x="21068" y="11852"/>
                    </a:lnTo>
                    <a:cubicBezTo>
                      <a:pt x="21130" y="11852"/>
                      <a:pt x="21048" y="11852"/>
                      <a:pt x="21109" y="11893"/>
                    </a:cubicBezTo>
                    <a:cubicBezTo>
                      <a:pt x="21150" y="11934"/>
                      <a:pt x="21109" y="11954"/>
                      <a:pt x="21109" y="11954"/>
                    </a:cubicBezTo>
                    <a:lnTo>
                      <a:pt x="21068" y="11954"/>
                    </a:lnTo>
                    <a:cubicBezTo>
                      <a:pt x="21293" y="11954"/>
                      <a:pt x="21518" y="11995"/>
                      <a:pt x="21784" y="11995"/>
                    </a:cubicBezTo>
                    <a:lnTo>
                      <a:pt x="22029" y="11995"/>
                    </a:lnTo>
                    <a:cubicBezTo>
                      <a:pt x="22070" y="11995"/>
                      <a:pt x="22111" y="11975"/>
                      <a:pt x="22151" y="11975"/>
                    </a:cubicBezTo>
                    <a:cubicBezTo>
                      <a:pt x="22192" y="11954"/>
                      <a:pt x="22254" y="11914"/>
                      <a:pt x="22294" y="11893"/>
                    </a:cubicBezTo>
                    <a:lnTo>
                      <a:pt x="22397" y="11893"/>
                    </a:lnTo>
                    <a:cubicBezTo>
                      <a:pt x="22417" y="11914"/>
                      <a:pt x="22417" y="11914"/>
                      <a:pt x="22417" y="11934"/>
                    </a:cubicBezTo>
                    <a:cubicBezTo>
                      <a:pt x="22417" y="11934"/>
                      <a:pt x="22417" y="11954"/>
                      <a:pt x="22417" y="11954"/>
                    </a:cubicBezTo>
                    <a:cubicBezTo>
                      <a:pt x="22560" y="11954"/>
                      <a:pt x="22703" y="11934"/>
                      <a:pt x="22846" y="11934"/>
                    </a:cubicBezTo>
                    <a:cubicBezTo>
                      <a:pt x="23091" y="11914"/>
                      <a:pt x="23357" y="11873"/>
                      <a:pt x="23623" y="11852"/>
                    </a:cubicBezTo>
                    <a:cubicBezTo>
                      <a:pt x="23638" y="11850"/>
                      <a:pt x="23652" y="11849"/>
                      <a:pt x="23667" y="11849"/>
                    </a:cubicBezTo>
                    <a:cubicBezTo>
                      <a:pt x="23791" y="11849"/>
                      <a:pt x="23895" y="11924"/>
                      <a:pt x="23950" y="12016"/>
                    </a:cubicBezTo>
                    <a:lnTo>
                      <a:pt x="24133" y="11954"/>
                    </a:lnTo>
                    <a:lnTo>
                      <a:pt x="24133" y="11934"/>
                    </a:lnTo>
                    <a:cubicBezTo>
                      <a:pt x="24174" y="11914"/>
                      <a:pt x="24215" y="11893"/>
                      <a:pt x="24256" y="11873"/>
                    </a:cubicBezTo>
                    <a:cubicBezTo>
                      <a:pt x="24481" y="11852"/>
                      <a:pt x="24644" y="11791"/>
                      <a:pt x="24869" y="11771"/>
                    </a:cubicBezTo>
                    <a:cubicBezTo>
                      <a:pt x="24951" y="11771"/>
                      <a:pt x="25012" y="11811"/>
                      <a:pt x="25053" y="11873"/>
                    </a:cubicBezTo>
                    <a:cubicBezTo>
                      <a:pt x="25053" y="11934"/>
                      <a:pt x="25073" y="11995"/>
                      <a:pt x="25073" y="12057"/>
                    </a:cubicBezTo>
                    <a:lnTo>
                      <a:pt x="25114" y="12057"/>
                    </a:lnTo>
                    <a:cubicBezTo>
                      <a:pt x="25196" y="12118"/>
                      <a:pt x="25298" y="12179"/>
                      <a:pt x="25380" y="12241"/>
                    </a:cubicBezTo>
                    <a:lnTo>
                      <a:pt x="25503" y="12241"/>
                    </a:lnTo>
                    <a:cubicBezTo>
                      <a:pt x="25625" y="12149"/>
                      <a:pt x="25768" y="12103"/>
                      <a:pt x="25911" y="12103"/>
                    </a:cubicBezTo>
                    <a:cubicBezTo>
                      <a:pt x="26054" y="12103"/>
                      <a:pt x="26197" y="12149"/>
                      <a:pt x="26320" y="12241"/>
                    </a:cubicBezTo>
                    <a:lnTo>
                      <a:pt x="26545" y="12281"/>
                    </a:lnTo>
                    <a:cubicBezTo>
                      <a:pt x="26647" y="12241"/>
                      <a:pt x="26749" y="12200"/>
                      <a:pt x="26851" y="12200"/>
                    </a:cubicBezTo>
                    <a:cubicBezTo>
                      <a:pt x="26872" y="12200"/>
                      <a:pt x="26933" y="12241"/>
                      <a:pt x="26953" y="12261"/>
                    </a:cubicBezTo>
                    <a:cubicBezTo>
                      <a:pt x="26953" y="12261"/>
                      <a:pt x="26974" y="12281"/>
                      <a:pt x="26974" y="12281"/>
                    </a:cubicBezTo>
                    <a:cubicBezTo>
                      <a:pt x="26974" y="12322"/>
                      <a:pt x="26953" y="12363"/>
                      <a:pt x="26933" y="12384"/>
                    </a:cubicBezTo>
                    <a:cubicBezTo>
                      <a:pt x="26933" y="12404"/>
                      <a:pt x="26913" y="12424"/>
                      <a:pt x="26913" y="12465"/>
                    </a:cubicBezTo>
                    <a:cubicBezTo>
                      <a:pt x="26933" y="12486"/>
                      <a:pt x="26953" y="12506"/>
                      <a:pt x="26953" y="12527"/>
                    </a:cubicBezTo>
                    <a:cubicBezTo>
                      <a:pt x="26974" y="12547"/>
                      <a:pt x="27015" y="12568"/>
                      <a:pt x="27035" y="12568"/>
                    </a:cubicBezTo>
                    <a:cubicBezTo>
                      <a:pt x="27062" y="12568"/>
                      <a:pt x="27090" y="12549"/>
                      <a:pt x="27117" y="12549"/>
                    </a:cubicBezTo>
                    <a:cubicBezTo>
                      <a:pt x="27130" y="12549"/>
                      <a:pt x="27144" y="12554"/>
                      <a:pt x="27158" y="12568"/>
                    </a:cubicBezTo>
                    <a:cubicBezTo>
                      <a:pt x="27505" y="12588"/>
                      <a:pt x="27852" y="12670"/>
                      <a:pt x="28179" y="12772"/>
                    </a:cubicBezTo>
                    <a:cubicBezTo>
                      <a:pt x="28264" y="12704"/>
                      <a:pt x="28363" y="12664"/>
                      <a:pt x="28475" y="12664"/>
                    </a:cubicBezTo>
                    <a:cubicBezTo>
                      <a:pt x="28499" y="12664"/>
                      <a:pt x="28523" y="12666"/>
                      <a:pt x="28547" y="12670"/>
                    </a:cubicBezTo>
                    <a:cubicBezTo>
                      <a:pt x="28797" y="12716"/>
                      <a:pt x="28892" y="12799"/>
                      <a:pt x="29068" y="12799"/>
                    </a:cubicBezTo>
                    <a:cubicBezTo>
                      <a:pt x="29123" y="12799"/>
                      <a:pt x="29185" y="12791"/>
                      <a:pt x="29262" y="12772"/>
                    </a:cubicBezTo>
                    <a:cubicBezTo>
                      <a:pt x="29487" y="12690"/>
                      <a:pt x="29712" y="12670"/>
                      <a:pt x="29957" y="12670"/>
                    </a:cubicBezTo>
                    <a:lnTo>
                      <a:pt x="30059" y="12670"/>
                    </a:lnTo>
                    <a:cubicBezTo>
                      <a:pt x="30059" y="12568"/>
                      <a:pt x="30141" y="12486"/>
                      <a:pt x="30284" y="12486"/>
                    </a:cubicBezTo>
                    <a:cubicBezTo>
                      <a:pt x="30325" y="12486"/>
                      <a:pt x="30345" y="12506"/>
                      <a:pt x="30386" y="12506"/>
                    </a:cubicBezTo>
                    <a:cubicBezTo>
                      <a:pt x="30427" y="12527"/>
                      <a:pt x="30448" y="12568"/>
                      <a:pt x="30468" y="12568"/>
                    </a:cubicBezTo>
                    <a:cubicBezTo>
                      <a:pt x="30529" y="12588"/>
                      <a:pt x="30591" y="12629"/>
                      <a:pt x="30632" y="12670"/>
                    </a:cubicBezTo>
                    <a:cubicBezTo>
                      <a:pt x="30795" y="12568"/>
                      <a:pt x="30999" y="12506"/>
                      <a:pt x="31204" y="12506"/>
                    </a:cubicBezTo>
                    <a:cubicBezTo>
                      <a:pt x="31226" y="12504"/>
                      <a:pt x="31249" y="12503"/>
                      <a:pt x="31271" y="12503"/>
                    </a:cubicBezTo>
                    <a:cubicBezTo>
                      <a:pt x="31473" y="12503"/>
                      <a:pt x="31668" y="12586"/>
                      <a:pt x="31796" y="12751"/>
                    </a:cubicBezTo>
                    <a:lnTo>
                      <a:pt x="31939" y="12792"/>
                    </a:lnTo>
                    <a:cubicBezTo>
                      <a:pt x="32021" y="12751"/>
                      <a:pt x="32103" y="12711"/>
                      <a:pt x="32185" y="12690"/>
                    </a:cubicBezTo>
                    <a:cubicBezTo>
                      <a:pt x="32270" y="12674"/>
                      <a:pt x="32356" y="12668"/>
                      <a:pt x="32441" y="12668"/>
                    </a:cubicBezTo>
                    <a:cubicBezTo>
                      <a:pt x="32578" y="12668"/>
                      <a:pt x="32712" y="12685"/>
                      <a:pt x="32838" y="12711"/>
                    </a:cubicBezTo>
                    <a:cubicBezTo>
                      <a:pt x="32981" y="12649"/>
                      <a:pt x="33124" y="12588"/>
                      <a:pt x="33268" y="12568"/>
                    </a:cubicBezTo>
                    <a:lnTo>
                      <a:pt x="33574" y="12568"/>
                    </a:lnTo>
                    <a:cubicBezTo>
                      <a:pt x="33727" y="12397"/>
                      <a:pt x="34051" y="12312"/>
                      <a:pt x="34379" y="12312"/>
                    </a:cubicBezTo>
                    <a:cubicBezTo>
                      <a:pt x="34445" y="12312"/>
                      <a:pt x="34511" y="12315"/>
                      <a:pt x="34575" y="12322"/>
                    </a:cubicBezTo>
                    <a:lnTo>
                      <a:pt x="34596" y="12302"/>
                    </a:lnTo>
                    <a:cubicBezTo>
                      <a:pt x="34657" y="12077"/>
                      <a:pt x="34861" y="11934"/>
                      <a:pt x="35168" y="11873"/>
                    </a:cubicBezTo>
                    <a:lnTo>
                      <a:pt x="35372" y="11873"/>
                    </a:lnTo>
                    <a:lnTo>
                      <a:pt x="35474" y="11811"/>
                    </a:lnTo>
                    <a:cubicBezTo>
                      <a:pt x="35434" y="11771"/>
                      <a:pt x="35413" y="11750"/>
                      <a:pt x="35393" y="11709"/>
                    </a:cubicBezTo>
                    <a:cubicBezTo>
                      <a:pt x="35393" y="11668"/>
                      <a:pt x="35372" y="11628"/>
                      <a:pt x="35352" y="11607"/>
                    </a:cubicBezTo>
                    <a:cubicBezTo>
                      <a:pt x="35377" y="11597"/>
                      <a:pt x="35405" y="11592"/>
                      <a:pt x="35434" y="11592"/>
                    </a:cubicBezTo>
                    <a:cubicBezTo>
                      <a:pt x="35520" y="11592"/>
                      <a:pt x="35612" y="11638"/>
                      <a:pt x="35658" y="11730"/>
                    </a:cubicBezTo>
                    <a:cubicBezTo>
                      <a:pt x="35679" y="11750"/>
                      <a:pt x="35699" y="11771"/>
                      <a:pt x="35740" y="11791"/>
                    </a:cubicBezTo>
                    <a:cubicBezTo>
                      <a:pt x="35760" y="11811"/>
                      <a:pt x="35781" y="11832"/>
                      <a:pt x="35801" y="11852"/>
                    </a:cubicBezTo>
                    <a:cubicBezTo>
                      <a:pt x="36011" y="11822"/>
                      <a:pt x="36209" y="11803"/>
                      <a:pt x="36405" y="11803"/>
                    </a:cubicBezTo>
                    <a:cubicBezTo>
                      <a:pt x="36476" y="11803"/>
                      <a:pt x="36548" y="11806"/>
                      <a:pt x="36619" y="11811"/>
                    </a:cubicBezTo>
                    <a:cubicBezTo>
                      <a:pt x="36660" y="11689"/>
                      <a:pt x="36762" y="11607"/>
                      <a:pt x="36884" y="11566"/>
                    </a:cubicBezTo>
                    <a:cubicBezTo>
                      <a:pt x="36925" y="11566"/>
                      <a:pt x="36987" y="11546"/>
                      <a:pt x="37048" y="11546"/>
                    </a:cubicBezTo>
                    <a:cubicBezTo>
                      <a:pt x="37068" y="11505"/>
                      <a:pt x="37130" y="11464"/>
                      <a:pt x="37191" y="11444"/>
                    </a:cubicBezTo>
                    <a:cubicBezTo>
                      <a:pt x="37258" y="11393"/>
                      <a:pt x="37367" y="11357"/>
                      <a:pt x="37472" y="11357"/>
                    </a:cubicBezTo>
                    <a:cubicBezTo>
                      <a:pt x="37494" y="11357"/>
                      <a:pt x="37517" y="11358"/>
                      <a:pt x="37538" y="11362"/>
                    </a:cubicBezTo>
                    <a:cubicBezTo>
                      <a:pt x="37606" y="11307"/>
                      <a:pt x="37693" y="11280"/>
                      <a:pt x="37785" y="11280"/>
                    </a:cubicBezTo>
                    <a:cubicBezTo>
                      <a:pt x="37831" y="11280"/>
                      <a:pt x="37879" y="11287"/>
                      <a:pt x="37926" y="11301"/>
                    </a:cubicBezTo>
                    <a:cubicBezTo>
                      <a:pt x="38213" y="11382"/>
                      <a:pt x="38396" y="11546"/>
                      <a:pt x="38683" y="11628"/>
                    </a:cubicBezTo>
                    <a:cubicBezTo>
                      <a:pt x="38920" y="11718"/>
                      <a:pt x="39083" y="11749"/>
                      <a:pt x="39218" y="11749"/>
                    </a:cubicBezTo>
                    <a:cubicBezTo>
                      <a:pt x="39476" y="11749"/>
                      <a:pt x="39627" y="11634"/>
                      <a:pt x="39990" y="11607"/>
                    </a:cubicBezTo>
                    <a:cubicBezTo>
                      <a:pt x="40038" y="11601"/>
                      <a:pt x="40086" y="11599"/>
                      <a:pt x="40134" y="11599"/>
                    </a:cubicBezTo>
                    <a:cubicBezTo>
                      <a:pt x="40250" y="11599"/>
                      <a:pt x="40365" y="11613"/>
                      <a:pt x="40481" y="11628"/>
                    </a:cubicBezTo>
                    <a:cubicBezTo>
                      <a:pt x="40522" y="11566"/>
                      <a:pt x="40562" y="11546"/>
                      <a:pt x="40624" y="11525"/>
                    </a:cubicBezTo>
                    <a:lnTo>
                      <a:pt x="40849" y="11505"/>
                    </a:lnTo>
                    <a:cubicBezTo>
                      <a:pt x="40889" y="11444"/>
                      <a:pt x="40951" y="11403"/>
                      <a:pt x="41012" y="11382"/>
                    </a:cubicBezTo>
                    <a:lnTo>
                      <a:pt x="4101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46"/>
              <p:cNvSpPr/>
              <p:nvPr/>
            </p:nvSpPr>
            <p:spPr>
              <a:xfrm>
                <a:off x="5050861" y="-1763692"/>
                <a:ext cx="1275" cy="3779"/>
              </a:xfrm>
              <a:custGeom>
                <a:avLst/>
                <a:gdLst/>
                <a:ahLst/>
                <a:cxnLst/>
                <a:rect l="l" t="t" r="r" b="b"/>
                <a:pathLst>
                  <a:path w="83" h="246" extrusionOk="0">
                    <a:moveTo>
                      <a:pt x="1" y="0"/>
                    </a:moveTo>
                    <a:lnTo>
                      <a:pt x="1" y="245"/>
                    </a:lnTo>
                    <a:cubicBezTo>
                      <a:pt x="21" y="205"/>
                      <a:pt x="62" y="184"/>
                      <a:pt x="83" y="164"/>
                    </a:cubicBezTo>
                    <a:cubicBezTo>
                      <a:pt x="83" y="123"/>
                      <a:pt x="83" y="82"/>
                      <a:pt x="62" y="62"/>
                    </a:cubicBezTo>
                    <a:cubicBezTo>
                      <a:pt x="42" y="41"/>
                      <a:pt x="21" y="2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5" cap="flat" cmpd="sng">
                <a:solidFill>
                  <a:srgbClr val="222221"/>
                </a:solidFill>
                <a:prstDash val="solid"/>
                <a:miter lim="204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761" name="Google Shape;1761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906912">
              <a:off x="1229793" y="3140239"/>
              <a:ext cx="615289" cy="16625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2" name="Google Shape;1762;p46"/>
            <p:cNvSpPr txBox="1"/>
            <p:nvPr/>
          </p:nvSpPr>
          <p:spPr>
            <a:xfrm rot="-1057476">
              <a:off x="760637" y="2775067"/>
              <a:ext cx="670786" cy="215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563D29"/>
                  </a:solidFill>
                  <a:latin typeface="IM Fell English"/>
                  <a:ea typeface="IM Fell English"/>
                  <a:cs typeface="IM Fell English"/>
                  <a:sym typeface="IM Fell English"/>
                </a:rPr>
                <a:t>Fig. I</a:t>
              </a:r>
              <a:endParaRPr sz="1200" i="1">
                <a:solidFill>
                  <a:srgbClr val="563D29"/>
                </a:solidFill>
                <a:latin typeface="Kanit"/>
                <a:ea typeface="Kanit"/>
                <a:cs typeface="Kanit"/>
                <a:sym typeface="Kanit"/>
              </a:endParaRPr>
            </a:p>
          </p:txBody>
        </p:sp>
        <p:sp>
          <p:nvSpPr>
            <p:cNvPr id="1763" name="Google Shape;1763;p46"/>
            <p:cNvSpPr/>
            <p:nvPr/>
          </p:nvSpPr>
          <p:spPr>
            <a:xfrm rot="-535333">
              <a:off x="1104645" y="2261873"/>
              <a:ext cx="865600" cy="619750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50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-2568142" y="1043419"/>
            <a:ext cx="9238702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UVF Mussica Swash" panose="04000000000000000000" pitchFamily="82" charset="0"/>
                <a:ea typeface="DaddysGirl" panose="02000603000000000000" pitchFamily="2" charset="0"/>
                <a:sym typeface="Arial"/>
              </a:rPr>
              <a:t>Kiểm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UVF Mussica Swash" panose="04000000000000000000" pitchFamily="82" charset="0"/>
                <a:ea typeface="DaddysGirl" panose="02000603000000000000" pitchFamily="2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UVF Mussica Swash" panose="04000000000000000000" pitchFamily="82" charset="0"/>
                <a:ea typeface="DaddysGirl" panose="02000603000000000000" pitchFamily="2" charset="0"/>
                <a:sym typeface="Arial"/>
              </a:rPr>
              <a:t>tra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UVF Mussica Swash" panose="04000000000000000000" pitchFamily="82" charset="0"/>
                <a:ea typeface="DaddysGirl" panose="02000603000000000000" pitchFamily="2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UVF Mussica Swash" panose="04000000000000000000" pitchFamily="82" charset="0"/>
                <a:ea typeface="DaddysGirl" panose="02000603000000000000" pitchFamily="2" charset="0"/>
                <a:sym typeface="Arial"/>
              </a:rPr>
              <a:t>lỗi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UVF Mussica Swash" panose="04000000000000000000" pitchFamily="82" charset="0"/>
              <a:ea typeface="DaddysGirl" panose="02000603000000000000" pitchFamily="2" charset="0"/>
              <a:sym typeface="Arial"/>
            </a:endParaRPr>
          </a:p>
        </p:txBody>
      </p:sp>
      <p:pic>
        <p:nvPicPr>
          <p:cNvPr id="19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>
            <a:fillRect/>
          </a:stretch>
        </p:blipFill>
        <p:spPr>
          <a:xfrm>
            <a:off x="2167446" y="1929538"/>
            <a:ext cx="5586727" cy="3014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429" y="227774"/>
            <a:ext cx="8750682" cy="425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6" name="Google Shape;2352;p61"/>
          <p:cNvGrpSpPr/>
          <p:nvPr/>
        </p:nvGrpSpPr>
        <p:grpSpPr>
          <a:xfrm>
            <a:off x="91518" y="868135"/>
            <a:ext cx="8053152" cy="3922027"/>
            <a:chOff x="548234" y="1227800"/>
            <a:chExt cx="8054079" cy="3698850"/>
          </a:xfrm>
        </p:grpSpPr>
        <p:grpSp>
          <p:nvGrpSpPr>
            <p:cNvPr id="27" name="Google Shape;2353;p61"/>
            <p:cNvGrpSpPr/>
            <p:nvPr/>
          </p:nvGrpSpPr>
          <p:grpSpPr>
            <a:xfrm rot="135022">
              <a:off x="949160" y="1279113"/>
              <a:ext cx="7381172" cy="3552790"/>
              <a:chOff x="230875" y="3764750"/>
              <a:chExt cx="1023775" cy="883800"/>
            </a:xfrm>
          </p:grpSpPr>
          <p:sp>
            <p:nvSpPr>
              <p:cNvPr id="32" name="Google Shape;2354;p61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14313" dist="95250" dir="42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355;p61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Google Shape;2356;p61"/>
            <p:cNvSpPr/>
            <p:nvPr/>
          </p:nvSpPr>
          <p:spPr>
            <a:xfrm rot="2319554">
              <a:off x="7743450" y="1346360"/>
              <a:ext cx="858863" cy="389400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57;p61"/>
            <p:cNvSpPr/>
            <p:nvPr/>
          </p:nvSpPr>
          <p:spPr>
            <a:xfrm>
              <a:off x="548234" y="12278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58;p61"/>
            <p:cNvSpPr/>
            <p:nvPr/>
          </p:nvSpPr>
          <p:spPr>
            <a:xfrm rot="-5755536">
              <a:off x="484574" y="4248271"/>
              <a:ext cx="858849" cy="389410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62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59;p61"/>
            <p:cNvSpPr/>
            <p:nvPr/>
          </p:nvSpPr>
          <p:spPr>
            <a:xfrm rot="6402932">
              <a:off x="7807920" y="4183970"/>
              <a:ext cx="865602" cy="619757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2" name="Google Shape;2042;p54"/>
          <p:cNvGrpSpPr/>
          <p:nvPr/>
        </p:nvGrpSpPr>
        <p:grpSpPr>
          <a:xfrm rot="-318968">
            <a:off x="4131739" y="919047"/>
            <a:ext cx="3507984" cy="3509564"/>
            <a:chOff x="-2109525" y="1276950"/>
            <a:chExt cx="1165775" cy="1166300"/>
          </a:xfrm>
        </p:grpSpPr>
        <p:sp>
          <p:nvSpPr>
            <p:cNvPr id="2043" name="Google Shape;2043;p54"/>
            <p:cNvSpPr/>
            <p:nvPr/>
          </p:nvSpPr>
          <p:spPr>
            <a:xfrm>
              <a:off x="-2109525" y="1276950"/>
              <a:ext cx="1165775" cy="1166300"/>
            </a:xfrm>
            <a:custGeom>
              <a:avLst/>
              <a:gdLst/>
              <a:ahLst/>
              <a:cxnLst/>
              <a:rect l="l" t="t" r="r" b="b"/>
              <a:pathLst>
                <a:path w="46631" h="46652" extrusionOk="0">
                  <a:moveTo>
                    <a:pt x="0" y="42053"/>
                  </a:moveTo>
                  <a:lnTo>
                    <a:pt x="4578" y="0"/>
                  </a:lnTo>
                  <a:lnTo>
                    <a:pt x="46631" y="4598"/>
                  </a:lnTo>
                  <a:lnTo>
                    <a:pt x="42033" y="466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4"/>
            <p:cNvSpPr/>
            <p:nvPr/>
          </p:nvSpPr>
          <p:spPr>
            <a:xfrm>
              <a:off x="-2066375" y="1320375"/>
              <a:ext cx="1079475" cy="1079450"/>
            </a:xfrm>
            <a:custGeom>
              <a:avLst/>
              <a:gdLst/>
              <a:ahLst/>
              <a:cxnLst/>
              <a:rect l="l" t="t" r="r" b="b"/>
              <a:pathLst>
                <a:path w="43179" h="43178" extrusionOk="0">
                  <a:moveTo>
                    <a:pt x="4251" y="0"/>
                  </a:moveTo>
                  <a:lnTo>
                    <a:pt x="1" y="38927"/>
                  </a:lnTo>
                  <a:lnTo>
                    <a:pt x="38928" y="43177"/>
                  </a:lnTo>
                  <a:lnTo>
                    <a:pt x="43178" y="4250"/>
                  </a:lnTo>
                  <a:lnTo>
                    <a:pt x="4251" y="0"/>
                  </a:lnTo>
                  <a:close/>
                </a:path>
              </a:pathLst>
            </a:custGeom>
            <a:solidFill>
              <a:srgbClr val="E7E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45" name="Google Shape;2045;p54"/>
          <p:cNvPicPr preferRelativeResize="0"/>
          <p:nvPr/>
        </p:nvPicPr>
        <p:blipFill rotWithShape="1">
          <a:blip r:embed="rId6">
            <a:alphaModFix/>
          </a:blip>
          <a:srcRect l="32951" t="-430" r="6" b="429"/>
          <a:stretch/>
        </p:blipFill>
        <p:spPr>
          <a:xfrm rot="59999">
            <a:off x="4316807" y="1285712"/>
            <a:ext cx="2983617" cy="2957386"/>
          </a:xfrm>
          <a:prstGeom prst="rect">
            <a:avLst/>
          </a:prstGeom>
          <a:noFill/>
          <a:ln>
            <a:noFill/>
          </a:ln>
        </p:spPr>
      </p:pic>
      <p:sp>
        <p:nvSpPr>
          <p:cNvPr id="2047" name="Google Shape;2047;p54"/>
          <p:cNvSpPr/>
          <p:nvPr/>
        </p:nvSpPr>
        <p:spPr>
          <a:xfrm>
            <a:off x="3908313" y="4151225"/>
            <a:ext cx="865609" cy="619760"/>
          </a:xfrm>
          <a:custGeom>
            <a:avLst/>
            <a:gdLst/>
            <a:ahLst/>
            <a:cxnLst/>
            <a:rect l="l" t="t" r="r" b="b"/>
            <a:pathLst>
              <a:path w="16839" h="12057" extrusionOk="0">
                <a:moveTo>
                  <a:pt x="2351" y="0"/>
                </a:moveTo>
                <a:cubicBezTo>
                  <a:pt x="2085" y="327"/>
                  <a:pt x="1860" y="695"/>
                  <a:pt x="1676" y="1083"/>
                </a:cubicBezTo>
                <a:cubicBezTo>
                  <a:pt x="1309" y="1839"/>
                  <a:pt x="1186" y="2840"/>
                  <a:pt x="1043" y="3167"/>
                </a:cubicBezTo>
                <a:cubicBezTo>
                  <a:pt x="880" y="3474"/>
                  <a:pt x="839" y="3678"/>
                  <a:pt x="634" y="4066"/>
                </a:cubicBezTo>
                <a:cubicBezTo>
                  <a:pt x="450" y="4475"/>
                  <a:pt x="307" y="4761"/>
                  <a:pt x="185" y="5006"/>
                </a:cubicBezTo>
                <a:cubicBezTo>
                  <a:pt x="103" y="5231"/>
                  <a:pt x="42" y="5476"/>
                  <a:pt x="1" y="5722"/>
                </a:cubicBezTo>
                <a:cubicBezTo>
                  <a:pt x="1" y="5722"/>
                  <a:pt x="6867" y="8868"/>
                  <a:pt x="8644" y="9624"/>
                </a:cubicBezTo>
                <a:cubicBezTo>
                  <a:pt x="9482" y="9992"/>
                  <a:pt x="10177" y="10360"/>
                  <a:pt x="11056" y="10687"/>
                </a:cubicBezTo>
                <a:cubicBezTo>
                  <a:pt x="11934" y="11034"/>
                  <a:pt x="13937" y="12056"/>
                  <a:pt x="13937" y="12056"/>
                </a:cubicBezTo>
                <a:lnTo>
                  <a:pt x="14427" y="11034"/>
                </a:lnTo>
                <a:cubicBezTo>
                  <a:pt x="14427" y="11034"/>
                  <a:pt x="14713" y="10340"/>
                  <a:pt x="14775" y="10197"/>
                </a:cubicBezTo>
                <a:cubicBezTo>
                  <a:pt x="14856" y="10054"/>
                  <a:pt x="15245" y="9972"/>
                  <a:pt x="15347" y="9768"/>
                </a:cubicBezTo>
                <a:cubicBezTo>
                  <a:pt x="15551" y="9400"/>
                  <a:pt x="15735" y="9032"/>
                  <a:pt x="15899" y="8644"/>
                </a:cubicBezTo>
                <a:cubicBezTo>
                  <a:pt x="16021" y="8317"/>
                  <a:pt x="16164" y="7990"/>
                  <a:pt x="16328" y="7663"/>
                </a:cubicBezTo>
                <a:cubicBezTo>
                  <a:pt x="16450" y="7377"/>
                  <a:pt x="16614" y="6825"/>
                  <a:pt x="16696" y="6641"/>
                </a:cubicBezTo>
                <a:cubicBezTo>
                  <a:pt x="16798" y="6457"/>
                  <a:pt x="16839" y="6314"/>
                  <a:pt x="16839" y="6314"/>
                </a:cubicBezTo>
                <a:cubicBezTo>
                  <a:pt x="12568" y="4516"/>
                  <a:pt x="9727" y="3331"/>
                  <a:pt x="8358" y="2697"/>
                </a:cubicBezTo>
                <a:cubicBezTo>
                  <a:pt x="6703" y="1941"/>
                  <a:pt x="8052" y="2595"/>
                  <a:pt x="6622" y="1921"/>
                </a:cubicBezTo>
                <a:cubicBezTo>
                  <a:pt x="5028" y="1185"/>
                  <a:pt x="2351" y="0"/>
                  <a:pt x="2351" y="0"/>
                </a:cubicBezTo>
                <a:close/>
              </a:path>
            </a:pathLst>
          </a:custGeom>
          <a:solidFill>
            <a:srgbClr val="ECBD69">
              <a:alpha val="53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5" name="Google Shape;2035;p54"/>
          <p:cNvGrpSpPr/>
          <p:nvPr/>
        </p:nvGrpSpPr>
        <p:grpSpPr>
          <a:xfrm>
            <a:off x="3904598" y="1118486"/>
            <a:ext cx="3471788" cy="3150423"/>
            <a:chOff x="568834" y="1795048"/>
            <a:chExt cx="3152055" cy="2744577"/>
          </a:xfrm>
        </p:grpSpPr>
        <p:grpSp>
          <p:nvGrpSpPr>
            <p:cNvPr id="2036" name="Google Shape;2036;p54"/>
            <p:cNvGrpSpPr/>
            <p:nvPr/>
          </p:nvGrpSpPr>
          <p:grpSpPr>
            <a:xfrm>
              <a:off x="837979" y="1848128"/>
              <a:ext cx="2882910" cy="2691497"/>
              <a:chOff x="1830153" y="4276078"/>
              <a:chExt cx="421595" cy="402557"/>
            </a:xfrm>
          </p:grpSpPr>
          <p:sp>
            <p:nvSpPr>
              <p:cNvPr id="2037" name="Google Shape;2037;p54"/>
              <p:cNvSpPr/>
              <p:nvPr/>
            </p:nvSpPr>
            <p:spPr>
              <a:xfrm rot="165178">
                <a:off x="1830153" y="4369904"/>
                <a:ext cx="421595" cy="308731"/>
              </a:xfrm>
              <a:custGeom>
                <a:avLst/>
                <a:gdLst/>
                <a:ahLst/>
                <a:cxnLst/>
                <a:rect l="l" t="t" r="r" b="b"/>
                <a:pathLst>
                  <a:path w="27403" h="20067" extrusionOk="0">
                    <a:moveTo>
                      <a:pt x="1" y="0"/>
                    </a:moveTo>
                    <a:lnTo>
                      <a:pt x="471" y="20067"/>
                    </a:lnTo>
                    <a:lnTo>
                      <a:pt x="27403" y="20067"/>
                    </a:lnTo>
                    <a:lnTo>
                      <a:pt x="2691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200025" dist="57150" dir="36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54"/>
              <p:cNvSpPr/>
              <p:nvPr/>
            </p:nvSpPr>
            <p:spPr>
              <a:xfrm>
                <a:off x="1831885" y="4276078"/>
                <a:ext cx="419418" cy="105337"/>
              </a:xfrm>
              <a:custGeom>
                <a:avLst/>
                <a:gdLst/>
                <a:ahLst/>
                <a:cxnLst/>
                <a:rect l="l" t="t" r="r" b="b"/>
                <a:pathLst>
                  <a:path w="26913" h="5866" extrusionOk="0">
                    <a:moveTo>
                      <a:pt x="1" y="1"/>
                    </a:moveTo>
                    <a:lnTo>
                      <a:pt x="1" y="5865"/>
                    </a:lnTo>
                    <a:lnTo>
                      <a:pt x="26912" y="5865"/>
                    </a:lnTo>
                    <a:lnTo>
                      <a:pt x="2691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9" name="Google Shape;2039;p54"/>
            <p:cNvSpPr/>
            <p:nvPr/>
          </p:nvSpPr>
          <p:spPr>
            <a:xfrm>
              <a:off x="568834" y="1795048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421283" y="293896"/>
            <a:ext cx="868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Bài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2a/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Tìm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3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trường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hợp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chỉ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viết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với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s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không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viết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với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 x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4613181" y="1417588"/>
            <a:ext cx="2854216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suốt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sờn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sấy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sai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sớm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suối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sư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sưởi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sét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sơ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̣,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sướt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sim,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sảng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sóng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sáu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sỏi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sọt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</a:t>
            </a:r>
          </a:p>
        </p:txBody>
      </p:sp>
      <p:grpSp>
        <p:nvGrpSpPr>
          <p:cNvPr id="2028" name="Google Shape;2028;p54"/>
          <p:cNvGrpSpPr/>
          <p:nvPr/>
        </p:nvGrpSpPr>
        <p:grpSpPr>
          <a:xfrm>
            <a:off x="7232483" y="3073326"/>
            <a:ext cx="1186828" cy="2087052"/>
            <a:chOff x="7375229" y="2175081"/>
            <a:chExt cx="1186828" cy="2087052"/>
          </a:xfrm>
        </p:grpSpPr>
        <p:grpSp>
          <p:nvGrpSpPr>
            <p:cNvPr id="2029" name="Google Shape;2029;p54"/>
            <p:cNvGrpSpPr/>
            <p:nvPr/>
          </p:nvGrpSpPr>
          <p:grpSpPr>
            <a:xfrm rot="-5217864" flipH="1">
              <a:off x="6951402" y="2678351"/>
              <a:ext cx="2034483" cy="1080512"/>
              <a:chOff x="4287793" y="-1941300"/>
              <a:chExt cx="419871" cy="140315"/>
            </a:xfrm>
          </p:grpSpPr>
          <p:sp>
            <p:nvSpPr>
              <p:cNvPr id="2030" name="Google Shape;2030;p54"/>
              <p:cNvSpPr/>
              <p:nvPr/>
            </p:nvSpPr>
            <p:spPr>
              <a:xfrm>
                <a:off x="4287793" y="-1934606"/>
                <a:ext cx="418816" cy="133620"/>
              </a:xfrm>
              <a:custGeom>
                <a:avLst/>
                <a:gdLst/>
                <a:ahLst/>
                <a:cxnLst/>
                <a:rect l="l" t="t" r="r" b="b"/>
                <a:pathLst>
                  <a:path w="40910" h="13052" extrusionOk="0">
                    <a:moveTo>
                      <a:pt x="1" y="0"/>
                    </a:moveTo>
                    <a:lnTo>
                      <a:pt x="1" y="12220"/>
                    </a:lnTo>
                    <a:cubicBezTo>
                      <a:pt x="38" y="12209"/>
                      <a:pt x="76" y="12204"/>
                      <a:pt x="114" y="12204"/>
                    </a:cubicBezTo>
                    <a:cubicBezTo>
                      <a:pt x="224" y="12204"/>
                      <a:pt x="334" y="12246"/>
                      <a:pt x="410" y="12322"/>
                    </a:cubicBezTo>
                    <a:cubicBezTo>
                      <a:pt x="450" y="12363"/>
                      <a:pt x="471" y="12404"/>
                      <a:pt x="532" y="12445"/>
                    </a:cubicBezTo>
                    <a:cubicBezTo>
                      <a:pt x="553" y="12465"/>
                      <a:pt x="573" y="12486"/>
                      <a:pt x="593" y="12486"/>
                    </a:cubicBezTo>
                    <a:cubicBezTo>
                      <a:pt x="696" y="12506"/>
                      <a:pt x="777" y="12547"/>
                      <a:pt x="839" y="12608"/>
                    </a:cubicBezTo>
                    <a:cubicBezTo>
                      <a:pt x="851" y="12632"/>
                      <a:pt x="870" y="12642"/>
                      <a:pt x="891" y="12642"/>
                    </a:cubicBezTo>
                    <a:cubicBezTo>
                      <a:pt x="907" y="12642"/>
                      <a:pt x="924" y="12637"/>
                      <a:pt x="941" y="12629"/>
                    </a:cubicBezTo>
                    <a:cubicBezTo>
                      <a:pt x="1002" y="12629"/>
                      <a:pt x="1043" y="12608"/>
                      <a:pt x="1084" y="12567"/>
                    </a:cubicBezTo>
                    <a:cubicBezTo>
                      <a:pt x="1125" y="12567"/>
                      <a:pt x="1145" y="12547"/>
                      <a:pt x="1145" y="12506"/>
                    </a:cubicBezTo>
                    <a:cubicBezTo>
                      <a:pt x="1177" y="12525"/>
                      <a:pt x="1207" y="12530"/>
                      <a:pt x="1236" y="12530"/>
                    </a:cubicBezTo>
                    <a:cubicBezTo>
                      <a:pt x="1271" y="12530"/>
                      <a:pt x="1305" y="12523"/>
                      <a:pt x="1341" y="12523"/>
                    </a:cubicBezTo>
                    <a:cubicBezTo>
                      <a:pt x="1370" y="12523"/>
                      <a:pt x="1399" y="12528"/>
                      <a:pt x="1431" y="12547"/>
                    </a:cubicBezTo>
                    <a:cubicBezTo>
                      <a:pt x="1452" y="12557"/>
                      <a:pt x="1472" y="12562"/>
                      <a:pt x="1493" y="12562"/>
                    </a:cubicBezTo>
                    <a:cubicBezTo>
                      <a:pt x="1513" y="12562"/>
                      <a:pt x="1533" y="12557"/>
                      <a:pt x="1554" y="12547"/>
                    </a:cubicBez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588"/>
                    </a:cubicBezTo>
                    <a:cubicBezTo>
                      <a:pt x="2392" y="12588"/>
                      <a:pt x="2657" y="12690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1"/>
                      <a:pt x="3152" y="12781"/>
                    </a:cubicBezTo>
                    <a:cubicBezTo>
                      <a:pt x="3221" y="12781"/>
                      <a:pt x="3247" y="12803"/>
                      <a:pt x="3332" y="12874"/>
                    </a:cubicBezTo>
                    <a:cubicBezTo>
                      <a:pt x="3352" y="12894"/>
                      <a:pt x="3352" y="12894"/>
                      <a:pt x="3352" y="12915"/>
                    </a:cubicBezTo>
                    <a:cubicBezTo>
                      <a:pt x="3475" y="12853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0"/>
                      <a:pt x="4006" y="12710"/>
                      <a:pt x="4088" y="12710"/>
                    </a:cubicBezTo>
                    <a:cubicBezTo>
                      <a:pt x="4129" y="12710"/>
                      <a:pt x="4149" y="12690"/>
                      <a:pt x="4169" y="12670"/>
                    </a:cubicBezTo>
                    <a:cubicBezTo>
                      <a:pt x="4176" y="12663"/>
                      <a:pt x="4190" y="12660"/>
                      <a:pt x="4206" y="12660"/>
                    </a:cubicBezTo>
                    <a:cubicBezTo>
                      <a:pt x="4240" y="12660"/>
                      <a:pt x="4285" y="12670"/>
                      <a:pt x="4312" y="12670"/>
                    </a:cubicBezTo>
                    <a:cubicBezTo>
                      <a:pt x="4374" y="12710"/>
                      <a:pt x="4435" y="12731"/>
                      <a:pt x="4517" y="12772"/>
                    </a:cubicBezTo>
                    <a:lnTo>
                      <a:pt x="4578" y="12772"/>
                    </a:lnTo>
                    <a:cubicBezTo>
                      <a:pt x="4680" y="12710"/>
                      <a:pt x="4762" y="12649"/>
                      <a:pt x="4864" y="12608"/>
                    </a:cubicBezTo>
                    <a:cubicBezTo>
                      <a:pt x="4885" y="12588"/>
                      <a:pt x="4905" y="12547"/>
                      <a:pt x="4905" y="12506"/>
                    </a:cubicBezTo>
                    <a:cubicBezTo>
                      <a:pt x="4925" y="12404"/>
                      <a:pt x="5048" y="12322"/>
                      <a:pt x="5150" y="12322"/>
                    </a:cubicBezTo>
                    <a:cubicBezTo>
                      <a:pt x="5232" y="12240"/>
                      <a:pt x="5314" y="12159"/>
                      <a:pt x="5436" y="12118"/>
                    </a:cubicBezTo>
                    <a:cubicBezTo>
                      <a:pt x="5416" y="12097"/>
                      <a:pt x="5436" y="12077"/>
                      <a:pt x="5457" y="12077"/>
                    </a:cubicBezTo>
                    <a:cubicBezTo>
                      <a:pt x="5477" y="12067"/>
                      <a:pt x="5498" y="12062"/>
                      <a:pt x="5518" y="12062"/>
                    </a:cubicBezTo>
                    <a:cubicBezTo>
                      <a:pt x="5538" y="12062"/>
                      <a:pt x="5559" y="12067"/>
                      <a:pt x="5579" y="12077"/>
                    </a:cubicBezTo>
                    <a:cubicBezTo>
                      <a:pt x="5620" y="12077"/>
                      <a:pt x="5661" y="12057"/>
                      <a:pt x="5682" y="12016"/>
                    </a:cubicBezTo>
                    <a:lnTo>
                      <a:pt x="5743" y="11893"/>
                    </a:lnTo>
                    <a:lnTo>
                      <a:pt x="5804" y="11893"/>
                    </a:lnTo>
                    <a:cubicBezTo>
                      <a:pt x="5845" y="11832"/>
                      <a:pt x="5927" y="11791"/>
                      <a:pt x="5988" y="11770"/>
                    </a:cubicBezTo>
                    <a:cubicBezTo>
                      <a:pt x="5947" y="11730"/>
                      <a:pt x="5927" y="11668"/>
                      <a:pt x="5906" y="11627"/>
                    </a:cubicBezTo>
                    <a:cubicBezTo>
                      <a:pt x="5865" y="11546"/>
                      <a:pt x="5845" y="11484"/>
                      <a:pt x="5927" y="11444"/>
                    </a:cubicBezTo>
                    <a:cubicBezTo>
                      <a:pt x="5968" y="11423"/>
                      <a:pt x="5988" y="11423"/>
                      <a:pt x="6029" y="11423"/>
                    </a:cubicBezTo>
                    <a:cubicBezTo>
                      <a:pt x="6049" y="11423"/>
                      <a:pt x="6070" y="11403"/>
                      <a:pt x="6090" y="11403"/>
                    </a:cubicBezTo>
                    <a:lnTo>
                      <a:pt x="6152" y="11382"/>
                    </a:lnTo>
                    <a:lnTo>
                      <a:pt x="6254" y="11382"/>
                    </a:lnTo>
                    <a:cubicBezTo>
                      <a:pt x="6319" y="11382"/>
                      <a:pt x="6398" y="11408"/>
                      <a:pt x="6458" y="11408"/>
                    </a:cubicBezTo>
                    <a:cubicBezTo>
                      <a:pt x="6473" y="11408"/>
                      <a:pt x="6487" y="11407"/>
                      <a:pt x="6499" y="11403"/>
                    </a:cubicBezTo>
                    <a:lnTo>
                      <a:pt x="6499" y="11341"/>
                    </a:lnTo>
                    <a:cubicBezTo>
                      <a:pt x="6523" y="11318"/>
                      <a:pt x="6556" y="11312"/>
                      <a:pt x="6591" y="11312"/>
                    </a:cubicBezTo>
                    <a:cubicBezTo>
                      <a:pt x="6619" y="11312"/>
                      <a:pt x="6649" y="11316"/>
                      <a:pt x="6676" y="11316"/>
                    </a:cubicBezTo>
                    <a:cubicBezTo>
                      <a:pt x="6702" y="11316"/>
                      <a:pt x="6726" y="11313"/>
                      <a:pt x="6744" y="11300"/>
                    </a:cubicBezTo>
                    <a:cubicBezTo>
                      <a:pt x="6765" y="11341"/>
                      <a:pt x="6785" y="11382"/>
                      <a:pt x="6805" y="11403"/>
                    </a:cubicBezTo>
                    <a:cubicBezTo>
                      <a:pt x="6841" y="11451"/>
                      <a:pt x="6877" y="11470"/>
                      <a:pt x="6913" y="11470"/>
                    </a:cubicBezTo>
                    <a:cubicBezTo>
                      <a:pt x="6939" y="11470"/>
                      <a:pt x="6964" y="11460"/>
                      <a:pt x="6989" y="11444"/>
                    </a:cubicBezTo>
                    <a:cubicBezTo>
                      <a:pt x="7030" y="11403"/>
                      <a:pt x="7091" y="11362"/>
                      <a:pt x="7132" y="11341"/>
                    </a:cubicBezTo>
                    <a:cubicBezTo>
                      <a:pt x="7112" y="11300"/>
                      <a:pt x="7071" y="11260"/>
                      <a:pt x="7071" y="11219"/>
                    </a:cubicBezTo>
                    <a:lnTo>
                      <a:pt x="7071" y="11219"/>
                    </a:lnTo>
                    <a:lnTo>
                      <a:pt x="7153" y="11260"/>
                    </a:lnTo>
                    <a:cubicBezTo>
                      <a:pt x="7214" y="11300"/>
                      <a:pt x="7235" y="11321"/>
                      <a:pt x="7173" y="11341"/>
                    </a:cubicBezTo>
                    <a:cubicBezTo>
                      <a:pt x="7132" y="11362"/>
                      <a:pt x="7091" y="11382"/>
                      <a:pt x="7071" y="11403"/>
                    </a:cubicBezTo>
                    <a:cubicBezTo>
                      <a:pt x="7051" y="11423"/>
                      <a:pt x="7051" y="11464"/>
                      <a:pt x="7051" y="11484"/>
                    </a:cubicBezTo>
                    <a:cubicBezTo>
                      <a:pt x="7030" y="11525"/>
                      <a:pt x="7051" y="11566"/>
                      <a:pt x="7112" y="11607"/>
                    </a:cubicBezTo>
                    <a:cubicBezTo>
                      <a:pt x="7153" y="11627"/>
                      <a:pt x="7173" y="11627"/>
                      <a:pt x="7214" y="11648"/>
                    </a:cubicBezTo>
                    <a:cubicBezTo>
                      <a:pt x="7260" y="11602"/>
                      <a:pt x="7329" y="11579"/>
                      <a:pt x="7395" y="11579"/>
                    </a:cubicBezTo>
                    <a:cubicBezTo>
                      <a:pt x="7417" y="11579"/>
                      <a:pt x="7439" y="11581"/>
                      <a:pt x="7459" y="11587"/>
                    </a:cubicBezTo>
                    <a:cubicBezTo>
                      <a:pt x="7506" y="11587"/>
                      <a:pt x="7559" y="11600"/>
                      <a:pt x="7608" y="11600"/>
                    </a:cubicBezTo>
                    <a:cubicBezTo>
                      <a:pt x="7644" y="11600"/>
                      <a:pt x="7678" y="11592"/>
                      <a:pt x="7704" y="11566"/>
                    </a:cubicBezTo>
                    <a:cubicBezTo>
                      <a:pt x="7711" y="11559"/>
                      <a:pt x="7723" y="11557"/>
                      <a:pt x="7736" y="11557"/>
                    </a:cubicBezTo>
                    <a:cubicBezTo>
                      <a:pt x="7764" y="11557"/>
                      <a:pt x="7800" y="11566"/>
                      <a:pt x="7827" y="11566"/>
                    </a:cubicBezTo>
                    <a:cubicBezTo>
                      <a:pt x="7929" y="11587"/>
                      <a:pt x="8011" y="11648"/>
                      <a:pt x="8072" y="11730"/>
                    </a:cubicBezTo>
                    <a:cubicBezTo>
                      <a:pt x="8168" y="11706"/>
                      <a:pt x="8257" y="11696"/>
                      <a:pt x="8347" y="11696"/>
                    </a:cubicBezTo>
                    <a:cubicBezTo>
                      <a:pt x="8410" y="11696"/>
                      <a:pt x="8475" y="11701"/>
                      <a:pt x="8542" y="11709"/>
                    </a:cubicBezTo>
                    <a:cubicBezTo>
                      <a:pt x="8624" y="11709"/>
                      <a:pt x="8685" y="11750"/>
                      <a:pt x="8747" y="11811"/>
                    </a:cubicBezTo>
                    <a:cubicBezTo>
                      <a:pt x="8808" y="11811"/>
                      <a:pt x="8890" y="11791"/>
                      <a:pt x="8951" y="11770"/>
                    </a:cubicBezTo>
                    <a:lnTo>
                      <a:pt x="9012" y="11770"/>
                    </a:lnTo>
                    <a:cubicBezTo>
                      <a:pt x="9074" y="11770"/>
                      <a:pt x="9135" y="11832"/>
                      <a:pt x="9196" y="11852"/>
                    </a:cubicBezTo>
                    <a:cubicBezTo>
                      <a:pt x="9227" y="11862"/>
                      <a:pt x="9252" y="11868"/>
                      <a:pt x="9273" y="11868"/>
                    </a:cubicBezTo>
                    <a:cubicBezTo>
                      <a:pt x="9293" y="11868"/>
                      <a:pt x="9309" y="11862"/>
                      <a:pt x="9319" y="11852"/>
                    </a:cubicBezTo>
                    <a:cubicBezTo>
                      <a:pt x="9349" y="11801"/>
                      <a:pt x="9395" y="11786"/>
                      <a:pt x="9449" y="11786"/>
                    </a:cubicBezTo>
                    <a:cubicBezTo>
                      <a:pt x="9503" y="11786"/>
                      <a:pt x="9564" y="11801"/>
                      <a:pt x="9625" y="11811"/>
                    </a:cubicBezTo>
                    <a:lnTo>
                      <a:pt x="9707" y="11832"/>
                    </a:lnTo>
                    <a:cubicBezTo>
                      <a:pt x="9727" y="11811"/>
                      <a:pt x="9748" y="11791"/>
                      <a:pt x="9789" y="11770"/>
                    </a:cubicBezTo>
                    <a:cubicBezTo>
                      <a:pt x="9789" y="11770"/>
                      <a:pt x="9809" y="11750"/>
                      <a:pt x="9809" y="11730"/>
                    </a:cubicBezTo>
                    <a:cubicBezTo>
                      <a:pt x="9871" y="11689"/>
                      <a:pt x="9809" y="11607"/>
                      <a:pt x="9891" y="11587"/>
                    </a:cubicBezTo>
                    <a:cubicBezTo>
                      <a:pt x="9952" y="11566"/>
                      <a:pt x="10014" y="11546"/>
                      <a:pt x="10095" y="11546"/>
                    </a:cubicBezTo>
                    <a:lnTo>
                      <a:pt x="10054" y="11566"/>
                    </a:lnTo>
                    <a:cubicBezTo>
                      <a:pt x="10014" y="11566"/>
                      <a:pt x="10014" y="11607"/>
                      <a:pt x="10014" y="11627"/>
                    </a:cubicBezTo>
                    <a:cubicBezTo>
                      <a:pt x="9993" y="11648"/>
                      <a:pt x="10054" y="11689"/>
                      <a:pt x="10075" y="11709"/>
                    </a:cubicBezTo>
                    <a:lnTo>
                      <a:pt x="10524" y="11709"/>
                    </a:lnTo>
                    <a:cubicBezTo>
                      <a:pt x="10579" y="11694"/>
                      <a:pt x="10634" y="11687"/>
                      <a:pt x="10687" y="11687"/>
                    </a:cubicBezTo>
                    <a:cubicBezTo>
                      <a:pt x="10774" y="11687"/>
                      <a:pt x="10857" y="11704"/>
                      <a:pt x="10933" y="11730"/>
                    </a:cubicBezTo>
                    <a:cubicBezTo>
                      <a:pt x="11135" y="11744"/>
                      <a:pt x="11338" y="11758"/>
                      <a:pt x="11533" y="11758"/>
                    </a:cubicBezTo>
                    <a:cubicBezTo>
                      <a:pt x="11614" y="11758"/>
                      <a:pt x="11693" y="11756"/>
                      <a:pt x="11771" y="11750"/>
                    </a:cubicBezTo>
                    <a:lnTo>
                      <a:pt x="11812" y="11750"/>
                    </a:lnTo>
                    <a:cubicBezTo>
                      <a:pt x="11853" y="11709"/>
                      <a:pt x="11893" y="11709"/>
                      <a:pt x="11955" y="11709"/>
                    </a:cubicBezTo>
                    <a:cubicBezTo>
                      <a:pt x="11996" y="11709"/>
                      <a:pt x="12037" y="11689"/>
                      <a:pt x="12057" y="11668"/>
                    </a:cubicBezTo>
                    <a:cubicBezTo>
                      <a:pt x="12098" y="11648"/>
                      <a:pt x="12118" y="11627"/>
                      <a:pt x="12159" y="11627"/>
                    </a:cubicBezTo>
                    <a:cubicBezTo>
                      <a:pt x="12159" y="11668"/>
                      <a:pt x="12200" y="11709"/>
                      <a:pt x="12261" y="11730"/>
                    </a:cubicBezTo>
                    <a:cubicBezTo>
                      <a:pt x="12323" y="11709"/>
                      <a:pt x="12384" y="11689"/>
                      <a:pt x="12445" y="11668"/>
                    </a:cubicBezTo>
                    <a:cubicBezTo>
                      <a:pt x="12466" y="11607"/>
                      <a:pt x="12527" y="11566"/>
                      <a:pt x="12588" y="11525"/>
                    </a:cubicBezTo>
                    <a:cubicBezTo>
                      <a:pt x="12588" y="11525"/>
                      <a:pt x="12609" y="11525"/>
                      <a:pt x="12609" y="11546"/>
                    </a:cubicBezTo>
                    <a:cubicBezTo>
                      <a:pt x="12629" y="11566"/>
                      <a:pt x="12650" y="11587"/>
                      <a:pt x="12670" y="11607"/>
                    </a:cubicBezTo>
                    <a:cubicBezTo>
                      <a:pt x="12895" y="11587"/>
                      <a:pt x="13120" y="11566"/>
                      <a:pt x="13344" y="11566"/>
                    </a:cubicBezTo>
                    <a:cubicBezTo>
                      <a:pt x="13610" y="11566"/>
                      <a:pt x="13876" y="11546"/>
                      <a:pt x="14100" y="11546"/>
                    </a:cubicBezTo>
                    <a:cubicBezTo>
                      <a:pt x="14145" y="11512"/>
                      <a:pt x="14197" y="11497"/>
                      <a:pt x="14251" y="11497"/>
                    </a:cubicBezTo>
                    <a:cubicBezTo>
                      <a:pt x="14295" y="11497"/>
                      <a:pt x="14341" y="11507"/>
                      <a:pt x="14386" y="11525"/>
                    </a:cubicBezTo>
                    <a:cubicBezTo>
                      <a:pt x="14407" y="11525"/>
                      <a:pt x="14407" y="11546"/>
                      <a:pt x="14427" y="11546"/>
                    </a:cubicBezTo>
                    <a:cubicBezTo>
                      <a:pt x="14632" y="11566"/>
                      <a:pt x="14816" y="11607"/>
                      <a:pt x="15020" y="11648"/>
                    </a:cubicBezTo>
                    <a:cubicBezTo>
                      <a:pt x="15061" y="11648"/>
                      <a:pt x="15081" y="11668"/>
                      <a:pt x="15122" y="11689"/>
                    </a:cubicBezTo>
                    <a:cubicBezTo>
                      <a:pt x="15142" y="11689"/>
                      <a:pt x="15142" y="11689"/>
                      <a:pt x="15163" y="11668"/>
                    </a:cubicBezTo>
                    <a:cubicBezTo>
                      <a:pt x="15326" y="11648"/>
                      <a:pt x="15469" y="11587"/>
                      <a:pt x="15612" y="11566"/>
                    </a:cubicBezTo>
                    <a:lnTo>
                      <a:pt x="15735" y="11607"/>
                    </a:lnTo>
                    <a:cubicBezTo>
                      <a:pt x="15919" y="11607"/>
                      <a:pt x="16103" y="11689"/>
                      <a:pt x="16246" y="11832"/>
                    </a:cubicBezTo>
                    <a:cubicBezTo>
                      <a:pt x="16552" y="11852"/>
                      <a:pt x="16859" y="11934"/>
                      <a:pt x="17165" y="12057"/>
                    </a:cubicBezTo>
                    <a:cubicBezTo>
                      <a:pt x="17247" y="12097"/>
                      <a:pt x="17329" y="12138"/>
                      <a:pt x="17390" y="12200"/>
                    </a:cubicBezTo>
                    <a:cubicBezTo>
                      <a:pt x="17434" y="12214"/>
                      <a:pt x="17477" y="12228"/>
                      <a:pt x="17520" y="12228"/>
                    </a:cubicBezTo>
                    <a:cubicBezTo>
                      <a:pt x="17538" y="12228"/>
                      <a:pt x="17556" y="12226"/>
                      <a:pt x="17574" y="12220"/>
                    </a:cubicBezTo>
                    <a:cubicBezTo>
                      <a:pt x="17574" y="12220"/>
                      <a:pt x="17574" y="12200"/>
                      <a:pt x="17574" y="12179"/>
                    </a:cubicBezTo>
                    <a:cubicBezTo>
                      <a:pt x="17595" y="12200"/>
                      <a:pt x="17615" y="12220"/>
                      <a:pt x="17656" y="12240"/>
                    </a:cubicBezTo>
                    <a:cubicBezTo>
                      <a:pt x="17697" y="12261"/>
                      <a:pt x="17738" y="12281"/>
                      <a:pt x="17778" y="12302"/>
                    </a:cubicBezTo>
                    <a:lnTo>
                      <a:pt x="17922" y="12302"/>
                    </a:lnTo>
                    <a:cubicBezTo>
                      <a:pt x="17947" y="12327"/>
                      <a:pt x="17980" y="12344"/>
                      <a:pt x="18016" y="12344"/>
                    </a:cubicBezTo>
                    <a:cubicBezTo>
                      <a:pt x="18038" y="12344"/>
                      <a:pt x="18062" y="12338"/>
                      <a:pt x="18085" y="12322"/>
                    </a:cubicBezTo>
                    <a:lnTo>
                      <a:pt x="18126" y="12322"/>
                    </a:lnTo>
                    <a:cubicBezTo>
                      <a:pt x="18248" y="12302"/>
                      <a:pt x="18351" y="12281"/>
                      <a:pt x="18473" y="12261"/>
                    </a:cubicBezTo>
                    <a:cubicBezTo>
                      <a:pt x="18463" y="12189"/>
                      <a:pt x="18504" y="12174"/>
                      <a:pt x="18558" y="12174"/>
                    </a:cubicBezTo>
                    <a:cubicBezTo>
                      <a:pt x="18598" y="12174"/>
                      <a:pt x="18645" y="12183"/>
                      <a:pt x="18684" y="12183"/>
                    </a:cubicBezTo>
                    <a:cubicBezTo>
                      <a:pt x="18696" y="12183"/>
                      <a:pt x="18708" y="12182"/>
                      <a:pt x="18718" y="12179"/>
                    </a:cubicBezTo>
                    <a:cubicBezTo>
                      <a:pt x="18748" y="12209"/>
                      <a:pt x="18800" y="12228"/>
                      <a:pt x="18850" y="12228"/>
                    </a:cubicBezTo>
                    <a:cubicBezTo>
                      <a:pt x="18868" y="12228"/>
                      <a:pt x="18886" y="12225"/>
                      <a:pt x="18902" y="12220"/>
                    </a:cubicBezTo>
                    <a:cubicBezTo>
                      <a:pt x="18964" y="12179"/>
                      <a:pt x="19045" y="12159"/>
                      <a:pt x="19066" y="12077"/>
                    </a:cubicBezTo>
                    <a:cubicBezTo>
                      <a:pt x="19099" y="11956"/>
                      <a:pt x="19114" y="11900"/>
                      <a:pt x="19173" y="11900"/>
                    </a:cubicBezTo>
                    <a:cubicBezTo>
                      <a:pt x="19222" y="11900"/>
                      <a:pt x="19304" y="11940"/>
                      <a:pt x="19454" y="12016"/>
                    </a:cubicBezTo>
                    <a:cubicBezTo>
                      <a:pt x="19454" y="12016"/>
                      <a:pt x="19475" y="12057"/>
                      <a:pt x="19495" y="12057"/>
                    </a:cubicBezTo>
                    <a:lnTo>
                      <a:pt x="19577" y="12057"/>
                    </a:lnTo>
                    <a:cubicBezTo>
                      <a:pt x="19577" y="11995"/>
                      <a:pt x="19638" y="11975"/>
                      <a:pt x="19699" y="11954"/>
                    </a:cubicBezTo>
                    <a:cubicBezTo>
                      <a:pt x="19699" y="11975"/>
                      <a:pt x="19699" y="11995"/>
                      <a:pt x="19699" y="11995"/>
                    </a:cubicBezTo>
                    <a:cubicBezTo>
                      <a:pt x="19658" y="12036"/>
                      <a:pt x="19638" y="12057"/>
                      <a:pt x="19699" y="12097"/>
                    </a:cubicBezTo>
                    <a:cubicBezTo>
                      <a:pt x="19729" y="12127"/>
                      <a:pt x="19759" y="12146"/>
                      <a:pt x="19789" y="12146"/>
                    </a:cubicBezTo>
                    <a:cubicBezTo>
                      <a:pt x="19800" y="12146"/>
                      <a:pt x="19811" y="12144"/>
                      <a:pt x="19822" y="12138"/>
                    </a:cubicBezTo>
                    <a:cubicBezTo>
                      <a:pt x="19924" y="12097"/>
                      <a:pt x="20026" y="12077"/>
                      <a:pt x="20128" y="12057"/>
                    </a:cubicBezTo>
                    <a:cubicBezTo>
                      <a:pt x="20143" y="11986"/>
                      <a:pt x="20205" y="11964"/>
                      <a:pt x="20290" y="11964"/>
                    </a:cubicBezTo>
                    <a:cubicBezTo>
                      <a:pt x="20328" y="11964"/>
                      <a:pt x="20370" y="11968"/>
                      <a:pt x="20414" y="11975"/>
                    </a:cubicBezTo>
                    <a:cubicBezTo>
                      <a:pt x="20476" y="11975"/>
                      <a:pt x="20517" y="11954"/>
                      <a:pt x="20558" y="11914"/>
                    </a:cubicBezTo>
                    <a:cubicBezTo>
                      <a:pt x="20598" y="11873"/>
                      <a:pt x="20660" y="11852"/>
                      <a:pt x="20721" y="11852"/>
                    </a:cubicBezTo>
                    <a:cubicBezTo>
                      <a:pt x="20823" y="11852"/>
                      <a:pt x="20946" y="11873"/>
                      <a:pt x="21068" y="11893"/>
                    </a:cubicBezTo>
                    <a:cubicBezTo>
                      <a:pt x="21072" y="11893"/>
                      <a:pt x="21075" y="11893"/>
                      <a:pt x="21077" y="11893"/>
                    </a:cubicBezTo>
                    <a:lnTo>
                      <a:pt x="21077" y="11893"/>
                    </a:lnTo>
                    <a:cubicBezTo>
                      <a:pt x="21076" y="11897"/>
                      <a:pt x="21078" y="11903"/>
                      <a:pt x="21089" y="11914"/>
                    </a:cubicBezTo>
                    <a:cubicBezTo>
                      <a:pt x="21150" y="11975"/>
                      <a:pt x="21089" y="11975"/>
                      <a:pt x="21089" y="11975"/>
                    </a:cubicBezTo>
                    <a:lnTo>
                      <a:pt x="21068" y="11975"/>
                    </a:lnTo>
                    <a:cubicBezTo>
                      <a:pt x="21273" y="11975"/>
                      <a:pt x="21497" y="12016"/>
                      <a:pt x="21763" y="12036"/>
                    </a:cubicBezTo>
                    <a:lnTo>
                      <a:pt x="22029" y="12036"/>
                    </a:lnTo>
                    <a:lnTo>
                      <a:pt x="22131" y="12016"/>
                    </a:lnTo>
                    <a:cubicBezTo>
                      <a:pt x="22192" y="11995"/>
                      <a:pt x="22233" y="11954"/>
                      <a:pt x="22294" y="11934"/>
                    </a:cubicBezTo>
                    <a:lnTo>
                      <a:pt x="22397" y="11934"/>
                    </a:lnTo>
                    <a:cubicBezTo>
                      <a:pt x="22417" y="11934"/>
                      <a:pt x="22417" y="11954"/>
                      <a:pt x="22417" y="11975"/>
                    </a:cubicBezTo>
                    <a:cubicBezTo>
                      <a:pt x="22540" y="11975"/>
                      <a:pt x="22683" y="11954"/>
                      <a:pt x="22826" y="11954"/>
                    </a:cubicBezTo>
                    <a:cubicBezTo>
                      <a:pt x="23091" y="11934"/>
                      <a:pt x="23337" y="11893"/>
                      <a:pt x="23623" y="11893"/>
                    </a:cubicBezTo>
                    <a:cubicBezTo>
                      <a:pt x="23638" y="11890"/>
                      <a:pt x="23654" y="11889"/>
                      <a:pt x="23670" y="11889"/>
                    </a:cubicBezTo>
                    <a:cubicBezTo>
                      <a:pt x="23780" y="11889"/>
                      <a:pt x="23896" y="11950"/>
                      <a:pt x="23950" y="12057"/>
                    </a:cubicBezTo>
                    <a:cubicBezTo>
                      <a:pt x="24011" y="12036"/>
                      <a:pt x="24072" y="12016"/>
                      <a:pt x="24133" y="11975"/>
                    </a:cubicBezTo>
                    <a:lnTo>
                      <a:pt x="24133" y="11954"/>
                    </a:lnTo>
                    <a:cubicBezTo>
                      <a:pt x="24174" y="11934"/>
                      <a:pt x="24215" y="11914"/>
                      <a:pt x="24256" y="11914"/>
                    </a:cubicBezTo>
                    <a:cubicBezTo>
                      <a:pt x="24460" y="11893"/>
                      <a:pt x="24644" y="11811"/>
                      <a:pt x="24869" y="11791"/>
                    </a:cubicBezTo>
                    <a:cubicBezTo>
                      <a:pt x="24930" y="11791"/>
                      <a:pt x="25033" y="11852"/>
                      <a:pt x="25033" y="11893"/>
                    </a:cubicBezTo>
                    <a:cubicBezTo>
                      <a:pt x="25053" y="11934"/>
                      <a:pt x="25053" y="12016"/>
                      <a:pt x="25073" y="12077"/>
                    </a:cubicBezTo>
                    <a:lnTo>
                      <a:pt x="25094" y="12077"/>
                    </a:lnTo>
                    <a:lnTo>
                      <a:pt x="25380" y="12261"/>
                    </a:lnTo>
                    <a:lnTo>
                      <a:pt x="25482" y="12261"/>
                    </a:lnTo>
                    <a:cubicBezTo>
                      <a:pt x="25605" y="12169"/>
                      <a:pt x="25753" y="12123"/>
                      <a:pt x="25901" y="12123"/>
                    </a:cubicBezTo>
                    <a:cubicBezTo>
                      <a:pt x="26049" y="12123"/>
                      <a:pt x="26197" y="12169"/>
                      <a:pt x="26320" y="12261"/>
                    </a:cubicBezTo>
                    <a:lnTo>
                      <a:pt x="26524" y="12322"/>
                    </a:lnTo>
                    <a:cubicBezTo>
                      <a:pt x="26626" y="12261"/>
                      <a:pt x="26729" y="12240"/>
                      <a:pt x="26851" y="12240"/>
                    </a:cubicBezTo>
                    <a:cubicBezTo>
                      <a:pt x="26892" y="12240"/>
                      <a:pt x="26913" y="12261"/>
                      <a:pt x="26933" y="12281"/>
                    </a:cubicBezTo>
                    <a:cubicBezTo>
                      <a:pt x="26953" y="12281"/>
                      <a:pt x="26953" y="12302"/>
                      <a:pt x="26953" y="12322"/>
                    </a:cubicBezTo>
                    <a:cubicBezTo>
                      <a:pt x="26953" y="12343"/>
                      <a:pt x="26953" y="12383"/>
                      <a:pt x="26933" y="12404"/>
                    </a:cubicBezTo>
                    <a:cubicBezTo>
                      <a:pt x="26913" y="12445"/>
                      <a:pt x="26892" y="12465"/>
                      <a:pt x="26913" y="12506"/>
                    </a:cubicBezTo>
                    <a:cubicBezTo>
                      <a:pt x="26913" y="12527"/>
                      <a:pt x="26933" y="12527"/>
                      <a:pt x="26953" y="12547"/>
                    </a:cubicBezTo>
                    <a:cubicBezTo>
                      <a:pt x="26974" y="12567"/>
                      <a:pt x="26994" y="12588"/>
                      <a:pt x="27015" y="12588"/>
                    </a:cubicBezTo>
                    <a:cubicBezTo>
                      <a:pt x="27045" y="12588"/>
                      <a:pt x="27071" y="12578"/>
                      <a:pt x="27096" y="12578"/>
                    </a:cubicBezTo>
                    <a:cubicBezTo>
                      <a:pt x="27122" y="12578"/>
                      <a:pt x="27148" y="12588"/>
                      <a:pt x="27178" y="12629"/>
                    </a:cubicBezTo>
                    <a:cubicBezTo>
                      <a:pt x="27219" y="12670"/>
                      <a:pt x="27260" y="12710"/>
                      <a:pt x="27321" y="12710"/>
                    </a:cubicBezTo>
                    <a:cubicBezTo>
                      <a:pt x="27403" y="12710"/>
                      <a:pt x="27485" y="12751"/>
                      <a:pt x="27526" y="12833"/>
                    </a:cubicBezTo>
                    <a:cubicBezTo>
                      <a:pt x="27771" y="12894"/>
                      <a:pt x="27996" y="12935"/>
                      <a:pt x="28241" y="12956"/>
                    </a:cubicBezTo>
                    <a:lnTo>
                      <a:pt x="28425" y="12956"/>
                    </a:lnTo>
                    <a:cubicBezTo>
                      <a:pt x="28466" y="12956"/>
                      <a:pt x="28486" y="12915"/>
                      <a:pt x="28527" y="12915"/>
                    </a:cubicBezTo>
                    <a:cubicBezTo>
                      <a:pt x="28558" y="12899"/>
                      <a:pt x="28592" y="12892"/>
                      <a:pt x="28626" y="12892"/>
                    </a:cubicBezTo>
                    <a:cubicBezTo>
                      <a:pt x="28681" y="12892"/>
                      <a:pt x="28734" y="12910"/>
                      <a:pt x="28772" y="12935"/>
                    </a:cubicBezTo>
                    <a:lnTo>
                      <a:pt x="28833" y="12997"/>
                    </a:lnTo>
                    <a:cubicBezTo>
                      <a:pt x="28976" y="12997"/>
                      <a:pt x="29140" y="13017"/>
                      <a:pt x="29283" y="13037"/>
                    </a:cubicBezTo>
                    <a:lnTo>
                      <a:pt x="29405" y="12997"/>
                    </a:lnTo>
                    <a:cubicBezTo>
                      <a:pt x="29446" y="12986"/>
                      <a:pt x="29492" y="12981"/>
                      <a:pt x="29538" y="12981"/>
                    </a:cubicBezTo>
                    <a:cubicBezTo>
                      <a:pt x="29584" y="12981"/>
                      <a:pt x="29630" y="12986"/>
                      <a:pt x="29671" y="12997"/>
                    </a:cubicBezTo>
                    <a:cubicBezTo>
                      <a:pt x="29733" y="13012"/>
                      <a:pt x="29819" y="13051"/>
                      <a:pt x="29874" y="13051"/>
                    </a:cubicBezTo>
                    <a:cubicBezTo>
                      <a:pt x="29892" y="13051"/>
                      <a:pt x="29906" y="13047"/>
                      <a:pt x="29916" y="13037"/>
                    </a:cubicBezTo>
                    <a:cubicBezTo>
                      <a:pt x="29978" y="12997"/>
                      <a:pt x="30100" y="12915"/>
                      <a:pt x="30059" y="12772"/>
                    </a:cubicBezTo>
                    <a:cubicBezTo>
                      <a:pt x="30039" y="12751"/>
                      <a:pt x="30039" y="12751"/>
                      <a:pt x="30039" y="12731"/>
                    </a:cubicBezTo>
                    <a:cubicBezTo>
                      <a:pt x="30018" y="12608"/>
                      <a:pt x="30100" y="12527"/>
                      <a:pt x="30264" y="12527"/>
                    </a:cubicBezTo>
                    <a:cubicBezTo>
                      <a:pt x="30305" y="12527"/>
                      <a:pt x="30345" y="12547"/>
                      <a:pt x="30366" y="12547"/>
                    </a:cubicBezTo>
                    <a:cubicBezTo>
                      <a:pt x="30407" y="12567"/>
                      <a:pt x="30427" y="12608"/>
                      <a:pt x="30468" y="12608"/>
                    </a:cubicBezTo>
                    <a:cubicBezTo>
                      <a:pt x="30529" y="12629"/>
                      <a:pt x="30570" y="12670"/>
                      <a:pt x="30611" y="12710"/>
                    </a:cubicBezTo>
                    <a:cubicBezTo>
                      <a:pt x="30795" y="12608"/>
                      <a:pt x="30979" y="12547"/>
                      <a:pt x="31183" y="12547"/>
                    </a:cubicBezTo>
                    <a:cubicBezTo>
                      <a:pt x="31206" y="12545"/>
                      <a:pt x="31228" y="12544"/>
                      <a:pt x="31251" y="12544"/>
                    </a:cubicBezTo>
                    <a:cubicBezTo>
                      <a:pt x="31452" y="12544"/>
                      <a:pt x="31649" y="12627"/>
                      <a:pt x="31796" y="12792"/>
                    </a:cubicBezTo>
                    <a:lnTo>
                      <a:pt x="31919" y="12833"/>
                    </a:lnTo>
                    <a:cubicBezTo>
                      <a:pt x="32001" y="12792"/>
                      <a:pt x="32082" y="12751"/>
                      <a:pt x="32185" y="12731"/>
                    </a:cubicBezTo>
                    <a:cubicBezTo>
                      <a:pt x="32276" y="12712"/>
                      <a:pt x="32372" y="12702"/>
                      <a:pt x="32469" y="12702"/>
                    </a:cubicBezTo>
                    <a:cubicBezTo>
                      <a:pt x="32587" y="12702"/>
                      <a:pt x="32705" y="12718"/>
                      <a:pt x="32818" y="12751"/>
                    </a:cubicBezTo>
                    <a:cubicBezTo>
                      <a:pt x="32961" y="12670"/>
                      <a:pt x="33104" y="12629"/>
                      <a:pt x="33268" y="12608"/>
                    </a:cubicBezTo>
                    <a:lnTo>
                      <a:pt x="33574" y="12608"/>
                    </a:lnTo>
                    <a:cubicBezTo>
                      <a:pt x="33727" y="12438"/>
                      <a:pt x="34037" y="12353"/>
                      <a:pt x="34360" y="12353"/>
                    </a:cubicBezTo>
                    <a:cubicBezTo>
                      <a:pt x="34425" y="12353"/>
                      <a:pt x="34490" y="12356"/>
                      <a:pt x="34555" y="12363"/>
                    </a:cubicBezTo>
                    <a:cubicBezTo>
                      <a:pt x="34575" y="12343"/>
                      <a:pt x="34616" y="12322"/>
                      <a:pt x="34657" y="12322"/>
                    </a:cubicBezTo>
                    <a:cubicBezTo>
                      <a:pt x="34800" y="12322"/>
                      <a:pt x="34861" y="12220"/>
                      <a:pt x="34943" y="12159"/>
                    </a:cubicBezTo>
                    <a:lnTo>
                      <a:pt x="35086" y="12159"/>
                    </a:lnTo>
                    <a:cubicBezTo>
                      <a:pt x="35127" y="12077"/>
                      <a:pt x="35107" y="11975"/>
                      <a:pt x="35250" y="11975"/>
                    </a:cubicBezTo>
                    <a:lnTo>
                      <a:pt x="35454" y="11852"/>
                    </a:lnTo>
                    <a:cubicBezTo>
                      <a:pt x="35434" y="11811"/>
                      <a:pt x="35413" y="11791"/>
                      <a:pt x="35393" y="11750"/>
                    </a:cubicBezTo>
                    <a:cubicBezTo>
                      <a:pt x="35372" y="11709"/>
                      <a:pt x="35352" y="11668"/>
                      <a:pt x="35331" y="11648"/>
                    </a:cubicBezTo>
                    <a:cubicBezTo>
                      <a:pt x="35353" y="11642"/>
                      <a:pt x="35375" y="11640"/>
                      <a:pt x="35397" y="11640"/>
                    </a:cubicBezTo>
                    <a:cubicBezTo>
                      <a:pt x="35457" y="11640"/>
                      <a:pt x="35517" y="11659"/>
                      <a:pt x="35577" y="11689"/>
                    </a:cubicBezTo>
                    <a:cubicBezTo>
                      <a:pt x="35597" y="11709"/>
                      <a:pt x="35617" y="11750"/>
                      <a:pt x="35658" y="11770"/>
                    </a:cubicBezTo>
                    <a:cubicBezTo>
                      <a:pt x="35740" y="11852"/>
                      <a:pt x="35842" y="11873"/>
                      <a:pt x="35965" y="11873"/>
                    </a:cubicBezTo>
                    <a:cubicBezTo>
                      <a:pt x="36047" y="11852"/>
                      <a:pt x="36128" y="11811"/>
                      <a:pt x="36210" y="11791"/>
                    </a:cubicBezTo>
                    <a:lnTo>
                      <a:pt x="36476" y="11791"/>
                    </a:lnTo>
                    <a:cubicBezTo>
                      <a:pt x="36537" y="11811"/>
                      <a:pt x="36619" y="11873"/>
                      <a:pt x="36680" y="11873"/>
                    </a:cubicBezTo>
                    <a:lnTo>
                      <a:pt x="36782" y="11852"/>
                    </a:lnTo>
                    <a:cubicBezTo>
                      <a:pt x="36884" y="11811"/>
                      <a:pt x="36966" y="11730"/>
                      <a:pt x="36925" y="11627"/>
                    </a:cubicBezTo>
                    <a:cubicBezTo>
                      <a:pt x="36925" y="11607"/>
                      <a:pt x="36925" y="11607"/>
                      <a:pt x="36925" y="11587"/>
                    </a:cubicBezTo>
                    <a:cubicBezTo>
                      <a:pt x="36925" y="11505"/>
                      <a:pt x="36987" y="11444"/>
                      <a:pt x="37109" y="11423"/>
                    </a:cubicBezTo>
                    <a:cubicBezTo>
                      <a:pt x="37177" y="11355"/>
                      <a:pt x="37273" y="11316"/>
                      <a:pt x="37373" y="11316"/>
                    </a:cubicBezTo>
                    <a:cubicBezTo>
                      <a:pt x="37394" y="11316"/>
                      <a:pt x="37415" y="11317"/>
                      <a:pt x="37436" y="11321"/>
                    </a:cubicBezTo>
                    <a:cubicBezTo>
                      <a:pt x="37504" y="11266"/>
                      <a:pt x="37600" y="11239"/>
                      <a:pt x="37692" y="11239"/>
                    </a:cubicBezTo>
                    <a:cubicBezTo>
                      <a:pt x="37738" y="11239"/>
                      <a:pt x="37783" y="11246"/>
                      <a:pt x="37824" y="11260"/>
                    </a:cubicBezTo>
                    <a:cubicBezTo>
                      <a:pt x="38131" y="11341"/>
                      <a:pt x="38315" y="11505"/>
                      <a:pt x="38601" y="11587"/>
                    </a:cubicBezTo>
                    <a:cubicBezTo>
                      <a:pt x="38831" y="11677"/>
                      <a:pt x="38990" y="11708"/>
                      <a:pt x="39122" y="11708"/>
                    </a:cubicBezTo>
                    <a:cubicBezTo>
                      <a:pt x="39377" y="11708"/>
                      <a:pt x="39532" y="11593"/>
                      <a:pt x="39909" y="11566"/>
                    </a:cubicBezTo>
                    <a:cubicBezTo>
                      <a:pt x="39956" y="11560"/>
                      <a:pt x="40004" y="11558"/>
                      <a:pt x="40052" y="11558"/>
                    </a:cubicBezTo>
                    <a:cubicBezTo>
                      <a:pt x="40166" y="11558"/>
                      <a:pt x="40277" y="11572"/>
                      <a:pt x="40379" y="11587"/>
                    </a:cubicBezTo>
                    <a:cubicBezTo>
                      <a:pt x="40419" y="11546"/>
                      <a:pt x="40481" y="11505"/>
                      <a:pt x="40542" y="11505"/>
                    </a:cubicBezTo>
                    <a:lnTo>
                      <a:pt x="40767" y="11464"/>
                    </a:lnTo>
                    <a:cubicBezTo>
                      <a:pt x="40808" y="11423"/>
                      <a:pt x="40849" y="11382"/>
                      <a:pt x="40910" y="11341"/>
                    </a:cubicBezTo>
                    <a:lnTo>
                      <a:pt x="409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57150" dir="264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54"/>
              <p:cNvSpPr/>
              <p:nvPr/>
            </p:nvSpPr>
            <p:spPr>
              <a:xfrm>
                <a:off x="4287793" y="-1941300"/>
                <a:ext cx="419871" cy="132217"/>
              </a:xfrm>
              <a:custGeom>
                <a:avLst/>
                <a:gdLst/>
                <a:ahLst/>
                <a:cxnLst/>
                <a:rect l="l" t="t" r="r" b="b"/>
                <a:pathLst>
                  <a:path w="41013" h="12915" extrusionOk="0">
                    <a:moveTo>
                      <a:pt x="1" y="1"/>
                    </a:moveTo>
                    <a:lnTo>
                      <a:pt x="1" y="12241"/>
                    </a:lnTo>
                    <a:cubicBezTo>
                      <a:pt x="47" y="12221"/>
                      <a:pt x="95" y="12212"/>
                      <a:pt x="142" y="12212"/>
                    </a:cubicBezTo>
                    <a:cubicBezTo>
                      <a:pt x="242" y="12212"/>
                      <a:pt x="340" y="12253"/>
                      <a:pt x="410" y="12322"/>
                    </a:cubicBezTo>
                    <a:cubicBezTo>
                      <a:pt x="450" y="12363"/>
                      <a:pt x="471" y="12424"/>
                      <a:pt x="532" y="12465"/>
                    </a:cubicBezTo>
                    <a:cubicBezTo>
                      <a:pt x="553" y="12486"/>
                      <a:pt x="573" y="12486"/>
                      <a:pt x="593" y="12506"/>
                    </a:cubicBezTo>
                    <a:cubicBezTo>
                      <a:pt x="696" y="12506"/>
                      <a:pt x="777" y="12547"/>
                      <a:pt x="839" y="12629"/>
                    </a:cubicBezTo>
                    <a:cubicBezTo>
                      <a:pt x="859" y="12649"/>
                      <a:pt x="900" y="12649"/>
                      <a:pt x="941" y="12649"/>
                    </a:cubicBezTo>
                    <a:cubicBezTo>
                      <a:pt x="1002" y="12629"/>
                      <a:pt x="1043" y="12608"/>
                      <a:pt x="1084" y="12588"/>
                    </a:cubicBezTo>
                    <a:cubicBezTo>
                      <a:pt x="1125" y="12568"/>
                      <a:pt x="1145" y="12547"/>
                      <a:pt x="1145" y="12506"/>
                    </a:cubicBezTo>
                    <a:cubicBezTo>
                      <a:pt x="1179" y="12527"/>
                      <a:pt x="1211" y="12531"/>
                      <a:pt x="1242" y="12531"/>
                    </a:cubicBezTo>
                    <a:cubicBezTo>
                      <a:pt x="1267" y="12531"/>
                      <a:pt x="1291" y="12528"/>
                      <a:pt x="1316" y="12528"/>
                    </a:cubicBezTo>
                    <a:cubicBezTo>
                      <a:pt x="1353" y="12528"/>
                      <a:pt x="1390" y="12535"/>
                      <a:pt x="1431" y="12568"/>
                    </a:cubicBezTo>
                    <a:lnTo>
                      <a:pt x="1554" y="12568"/>
                    </a:ln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608"/>
                    </a:cubicBezTo>
                    <a:cubicBezTo>
                      <a:pt x="2392" y="12608"/>
                      <a:pt x="2657" y="12711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2"/>
                      <a:pt x="3152" y="12782"/>
                    </a:cubicBezTo>
                    <a:cubicBezTo>
                      <a:pt x="3221" y="12782"/>
                      <a:pt x="3247" y="12803"/>
                      <a:pt x="3332" y="12874"/>
                    </a:cubicBezTo>
                    <a:lnTo>
                      <a:pt x="3352" y="12915"/>
                    </a:lnTo>
                    <a:cubicBezTo>
                      <a:pt x="3475" y="12854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1"/>
                      <a:pt x="4006" y="12711"/>
                      <a:pt x="4088" y="12711"/>
                    </a:cubicBezTo>
                    <a:cubicBezTo>
                      <a:pt x="4129" y="12711"/>
                      <a:pt x="4149" y="12690"/>
                      <a:pt x="4169" y="12670"/>
                    </a:cubicBezTo>
                    <a:cubicBezTo>
                      <a:pt x="4176" y="12663"/>
                      <a:pt x="4190" y="12661"/>
                      <a:pt x="4206" y="12661"/>
                    </a:cubicBezTo>
                    <a:cubicBezTo>
                      <a:pt x="4240" y="12661"/>
                      <a:pt x="4285" y="12670"/>
                      <a:pt x="4312" y="12670"/>
                    </a:cubicBezTo>
                    <a:cubicBezTo>
                      <a:pt x="4353" y="12670"/>
                      <a:pt x="4435" y="12731"/>
                      <a:pt x="4517" y="12751"/>
                    </a:cubicBezTo>
                    <a:lnTo>
                      <a:pt x="4578" y="12751"/>
                    </a:lnTo>
                    <a:cubicBezTo>
                      <a:pt x="4660" y="12711"/>
                      <a:pt x="4762" y="12649"/>
                      <a:pt x="4864" y="12608"/>
                    </a:cubicBezTo>
                    <a:lnTo>
                      <a:pt x="4864" y="12588"/>
                    </a:lnTo>
                    <a:cubicBezTo>
                      <a:pt x="4864" y="12568"/>
                      <a:pt x="4885" y="12527"/>
                      <a:pt x="4885" y="12506"/>
                    </a:cubicBezTo>
                    <a:cubicBezTo>
                      <a:pt x="4925" y="12404"/>
                      <a:pt x="4987" y="12343"/>
                      <a:pt x="5089" y="12322"/>
                    </a:cubicBezTo>
                    <a:cubicBezTo>
                      <a:pt x="5293" y="12036"/>
                      <a:pt x="5600" y="11811"/>
                      <a:pt x="5968" y="11730"/>
                    </a:cubicBezTo>
                    <a:cubicBezTo>
                      <a:pt x="5927" y="11689"/>
                      <a:pt x="5906" y="11648"/>
                      <a:pt x="5886" y="11607"/>
                    </a:cubicBezTo>
                    <a:cubicBezTo>
                      <a:pt x="5845" y="11525"/>
                      <a:pt x="5845" y="11464"/>
                      <a:pt x="5927" y="11423"/>
                    </a:cubicBezTo>
                    <a:cubicBezTo>
                      <a:pt x="5947" y="11403"/>
                      <a:pt x="5968" y="11382"/>
                      <a:pt x="6008" y="11382"/>
                    </a:cubicBezTo>
                    <a:lnTo>
                      <a:pt x="6070" y="11382"/>
                    </a:lnTo>
                    <a:cubicBezTo>
                      <a:pt x="6090" y="11362"/>
                      <a:pt x="6111" y="11362"/>
                      <a:pt x="6152" y="11341"/>
                    </a:cubicBezTo>
                    <a:lnTo>
                      <a:pt x="6233" y="11341"/>
                    </a:lnTo>
                    <a:cubicBezTo>
                      <a:pt x="6321" y="11341"/>
                      <a:pt x="6393" y="11386"/>
                      <a:pt x="6464" y="11386"/>
                    </a:cubicBezTo>
                    <a:cubicBezTo>
                      <a:pt x="6476" y="11386"/>
                      <a:pt x="6487" y="11385"/>
                      <a:pt x="6499" y="11382"/>
                    </a:cubicBezTo>
                    <a:lnTo>
                      <a:pt x="6499" y="11301"/>
                    </a:lnTo>
                    <a:cubicBezTo>
                      <a:pt x="6513" y="11279"/>
                      <a:pt x="6538" y="11273"/>
                      <a:pt x="6567" y="11273"/>
                    </a:cubicBezTo>
                    <a:cubicBezTo>
                      <a:pt x="6607" y="11273"/>
                      <a:pt x="6654" y="11285"/>
                      <a:pt x="6691" y="11285"/>
                    </a:cubicBezTo>
                    <a:cubicBezTo>
                      <a:pt x="6703" y="11285"/>
                      <a:pt x="6714" y="11283"/>
                      <a:pt x="6724" y="11280"/>
                    </a:cubicBezTo>
                    <a:lnTo>
                      <a:pt x="6765" y="11341"/>
                    </a:lnTo>
                    <a:cubicBezTo>
                      <a:pt x="6867" y="11301"/>
                      <a:pt x="6969" y="11260"/>
                      <a:pt x="7091" y="11260"/>
                    </a:cubicBezTo>
                    <a:cubicBezTo>
                      <a:pt x="7071" y="11239"/>
                      <a:pt x="7051" y="11198"/>
                      <a:pt x="7051" y="11178"/>
                    </a:cubicBezTo>
                    <a:lnTo>
                      <a:pt x="7051" y="11178"/>
                    </a:lnTo>
                    <a:lnTo>
                      <a:pt x="7132" y="11219"/>
                    </a:lnTo>
                    <a:cubicBezTo>
                      <a:pt x="7153" y="11219"/>
                      <a:pt x="7173" y="11239"/>
                      <a:pt x="7173" y="11239"/>
                    </a:cubicBezTo>
                    <a:cubicBezTo>
                      <a:pt x="7275" y="11239"/>
                      <a:pt x="7378" y="11260"/>
                      <a:pt x="7480" y="11301"/>
                    </a:cubicBezTo>
                    <a:cubicBezTo>
                      <a:pt x="7582" y="11341"/>
                      <a:pt x="7664" y="11423"/>
                      <a:pt x="7704" y="11525"/>
                    </a:cubicBezTo>
                    <a:cubicBezTo>
                      <a:pt x="7725" y="11515"/>
                      <a:pt x="7745" y="11510"/>
                      <a:pt x="7763" y="11510"/>
                    </a:cubicBezTo>
                    <a:cubicBezTo>
                      <a:pt x="7781" y="11510"/>
                      <a:pt x="7796" y="11515"/>
                      <a:pt x="7807" y="11525"/>
                    </a:cubicBezTo>
                    <a:cubicBezTo>
                      <a:pt x="7868" y="11546"/>
                      <a:pt x="7929" y="11566"/>
                      <a:pt x="7970" y="11587"/>
                    </a:cubicBezTo>
                    <a:cubicBezTo>
                      <a:pt x="8196" y="11611"/>
                      <a:pt x="8425" y="11622"/>
                      <a:pt x="8654" y="11622"/>
                    </a:cubicBezTo>
                    <a:cubicBezTo>
                      <a:pt x="9007" y="11622"/>
                      <a:pt x="9361" y="11595"/>
                      <a:pt x="9707" y="11546"/>
                    </a:cubicBezTo>
                    <a:lnTo>
                      <a:pt x="9973" y="11546"/>
                    </a:lnTo>
                    <a:cubicBezTo>
                      <a:pt x="10014" y="11525"/>
                      <a:pt x="10054" y="11525"/>
                      <a:pt x="10095" y="11525"/>
                    </a:cubicBezTo>
                    <a:lnTo>
                      <a:pt x="10054" y="11546"/>
                    </a:lnTo>
                    <a:cubicBezTo>
                      <a:pt x="10177" y="11566"/>
                      <a:pt x="10320" y="11628"/>
                      <a:pt x="10422" y="11709"/>
                    </a:cubicBezTo>
                    <a:lnTo>
                      <a:pt x="10524" y="11689"/>
                    </a:lnTo>
                    <a:cubicBezTo>
                      <a:pt x="10582" y="11673"/>
                      <a:pt x="10641" y="11666"/>
                      <a:pt x="10699" y="11666"/>
                    </a:cubicBezTo>
                    <a:cubicBezTo>
                      <a:pt x="10869" y="11666"/>
                      <a:pt x="11036" y="11731"/>
                      <a:pt x="11158" y="11852"/>
                    </a:cubicBezTo>
                    <a:cubicBezTo>
                      <a:pt x="11250" y="11842"/>
                      <a:pt x="11337" y="11837"/>
                      <a:pt x="11421" y="11837"/>
                    </a:cubicBezTo>
                    <a:cubicBezTo>
                      <a:pt x="11505" y="11837"/>
                      <a:pt x="11587" y="11842"/>
                      <a:pt x="11669" y="11852"/>
                    </a:cubicBezTo>
                    <a:lnTo>
                      <a:pt x="11648" y="11771"/>
                    </a:lnTo>
                    <a:lnTo>
                      <a:pt x="11812" y="11730"/>
                    </a:lnTo>
                    <a:cubicBezTo>
                      <a:pt x="11842" y="11700"/>
                      <a:pt x="11883" y="11681"/>
                      <a:pt x="11926" y="11681"/>
                    </a:cubicBezTo>
                    <a:cubicBezTo>
                      <a:pt x="11942" y="11681"/>
                      <a:pt x="11959" y="11683"/>
                      <a:pt x="11975" y="11689"/>
                    </a:cubicBezTo>
                    <a:cubicBezTo>
                      <a:pt x="11996" y="11668"/>
                      <a:pt x="12037" y="11668"/>
                      <a:pt x="12077" y="11648"/>
                    </a:cubicBezTo>
                    <a:cubicBezTo>
                      <a:pt x="12098" y="11628"/>
                      <a:pt x="12139" y="11607"/>
                      <a:pt x="12180" y="11607"/>
                    </a:cubicBezTo>
                    <a:cubicBezTo>
                      <a:pt x="12180" y="11648"/>
                      <a:pt x="12200" y="11689"/>
                      <a:pt x="12261" y="11709"/>
                    </a:cubicBezTo>
                    <a:cubicBezTo>
                      <a:pt x="12323" y="11689"/>
                      <a:pt x="12384" y="11668"/>
                      <a:pt x="12445" y="11648"/>
                    </a:cubicBezTo>
                    <a:cubicBezTo>
                      <a:pt x="12466" y="11587"/>
                      <a:pt x="12547" y="11546"/>
                      <a:pt x="12588" y="11505"/>
                    </a:cubicBezTo>
                    <a:lnTo>
                      <a:pt x="12609" y="11505"/>
                    </a:lnTo>
                    <a:lnTo>
                      <a:pt x="12670" y="11566"/>
                    </a:lnTo>
                    <a:cubicBezTo>
                      <a:pt x="12895" y="11546"/>
                      <a:pt x="13120" y="11525"/>
                      <a:pt x="13344" y="11525"/>
                    </a:cubicBezTo>
                    <a:cubicBezTo>
                      <a:pt x="13630" y="11525"/>
                      <a:pt x="13876" y="11505"/>
                      <a:pt x="14121" y="11505"/>
                    </a:cubicBezTo>
                    <a:cubicBezTo>
                      <a:pt x="14171" y="11480"/>
                      <a:pt x="14230" y="11462"/>
                      <a:pt x="14286" y="11462"/>
                    </a:cubicBezTo>
                    <a:cubicBezTo>
                      <a:pt x="14321" y="11462"/>
                      <a:pt x="14355" y="11469"/>
                      <a:pt x="14386" y="11484"/>
                    </a:cubicBezTo>
                    <a:cubicBezTo>
                      <a:pt x="14407" y="11484"/>
                      <a:pt x="14427" y="11505"/>
                      <a:pt x="14448" y="11525"/>
                    </a:cubicBezTo>
                    <a:cubicBezTo>
                      <a:pt x="14632" y="11525"/>
                      <a:pt x="14836" y="11566"/>
                      <a:pt x="15020" y="11607"/>
                    </a:cubicBezTo>
                    <a:cubicBezTo>
                      <a:pt x="15061" y="11628"/>
                      <a:pt x="15102" y="11628"/>
                      <a:pt x="15142" y="11648"/>
                    </a:cubicBezTo>
                    <a:lnTo>
                      <a:pt x="15183" y="11648"/>
                    </a:lnTo>
                    <a:cubicBezTo>
                      <a:pt x="15326" y="11607"/>
                      <a:pt x="15469" y="11566"/>
                      <a:pt x="15612" y="11525"/>
                    </a:cubicBezTo>
                    <a:lnTo>
                      <a:pt x="15735" y="11566"/>
                    </a:lnTo>
                    <a:cubicBezTo>
                      <a:pt x="15939" y="11566"/>
                      <a:pt x="16123" y="11648"/>
                      <a:pt x="16246" y="11791"/>
                    </a:cubicBezTo>
                    <a:cubicBezTo>
                      <a:pt x="16573" y="11832"/>
                      <a:pt x="16879" y="11893"/>
                      <a:pt x="17165" y="12036"/>
                    </a:cubicBezTo>
                    <a:cubicBezTo>
                      <a:pt x="17268" y="12057"/>
                      <a:pt x="17329" y="12118"/>
                      <a:pt x="17411" y="12179"/>
                    </a:cubicBezTo>
                    <a:cubicBezTo>
                      <a:pt x="17452" y="12200"/>
                      <a:pt x="17513" y="12200"/>
                      <a:pt x="17574" y="12200"/>
                    </a:cubicBezTo>
                    <a:cubicBezTo>
                      <a:pt x="17574" y="12179"/>
                      <a:pt x="17574" y="12159"/>
                      <a:pt x="17574" y="12159"/>
                    </a:cubicBezTo>
                    <a:cubicBezTo>
                      <a:pt x="17595" y="12179"/>
                      <a:pt x="17635" y="12200"/>
                      <a:pt x="17656" y="12200"/>
                    </a:cubicBezTo>
                    <a:cubicBezTo>
                      <a:pt x="17697" y="12241"/>
                      <a:pt x="17758" y="12241"/>
                      <a:pt x="17799" y="12261"/>
                    </a:cubicBezTo>
                    <a:lnTo>
                      <a:pt x="17942" y="12261"/>
                    </a:lnTo>
                    <a:cubicBezTo>
                      <a:pt x="17964" y="12295"/>
                      <a:pt x="17993" y="12310"/>
                      <a:pt x="18021" y="12310"/>
                    </a:cubicBezTo>
                    <a:cubicBezTo>
                      <a:pt x="18044" y="12310"/>
                      <a:pt x="18067" y="12300"/>
                      <a:pt x="18085" y="12281"/>
                    </a:cubicBezTo>
                    <a:lnTo>
                      <a:pt x="18126" y="12281"/>
                    </a:lnTo>
                    <a:cubicBezTo>
                      <a:pt x="18248" y="12261"/>
                      <a:pt x="18371" y="12241"/>
                      <a:pt x="18473" y="12220"/>
                    </a:cubicBezTo>
                    <a:cubicBezTo>
                      <a:pt x="18463" y="12149"/>
                      <a:pt x="18504" y="12133"/>
                      <a:pt x="18558" y="12133"/>
                    </a:cubicBezTo>
                    <a:cubicBezTo>
                      <a:pt x="18598" y="12133"/>
                      <a:pt x="18645" y="12142"/>
                      <a:pt x="18684" y="12142"/>
                    </a:cubicBezTo>
                    <a:cubicBezTo>
                      <a:pt x="18696" y="12142"/>
                      <a:pt x="18708" y="12141"/>
                      <a:pt x="18718" y="12138"/>
                    </a:cubicBezTo>
                    <a:cubicBezTo>
                      <a:pt x="18763" y="12168"/>
                      <a:pt x="18808" y="12187"/>
                      <a:pt x="18853" y="12187"/>
                    </a:cubicBezTo>
                    <a:cubicBezTo>
                      <a:pt x="18870" y="12187"/>
                      <a:pt x="18886" y="12185"/>
                      <a:pt x="18902" y="12179"/>
                    </a:cubicBezTo>
                    <a:cubicBezTo>
                      <a:pt x="18984" y="12138"/>
                      <a:pt x="19045" y="12118"/>
                      <a:pt x="19066" y="12036"/>
                    </a:cubicBezTo>
                    <a:cubicBezTo>
                      <a:pt x="19108" y="11921"/>
                      <a:pt x="19128" y="11870"/>
                      <a:pt x="19180" y="11870"/>
                    </a:cubicBezTo>
                    <a:cubicBezTo>
                      <a:pt x="19228" y="11870"/>
                      <a:pt x="19305" y="11916"/>
                      <a:pt x="19454" y="11995"/>
                    </a:cubicBezTo>
                    <a:cubicBezTo>
                      <a:pt x="19475" y="11995"/>
                      <a:pt x="19495" y="12016"/>
                      <a:pt x="19495" y="12016"/>
                    </a:cubicBezTo>
                    <a:lnTo>
                      <a:pt x="19577" y="12016"/>
                    </a:lnTo>
                    <a:cubicBezTo>
                      <a:pt x="19577" y="11954"/>
                      <a:pt x="19638" y="11934"/>
                      <a:pt x="19720" y="11934"/>
                    </a:cubicBezTo>
                    <a:cubicBezTo>
                      <a:pt x="19720" y="11934"/>
                      <a:pt x="19699" y="11954"/>
                      <a:pt x="19699" y="11975"/>
                    </a:cubicBezTo>
                    <a:cubicBezTo>
                      <a:pt x="19679" y="11995"/>
                      <a:pt x="19658" y="12016"/>
                      <a:pt x="19699" y="12057"/>
                    </a:cubicBezTo>
                    <a:cubicBezTo>
                      <a:pt x="19729" y="12087"/>
                      <a:pt x="19770" y="12106"/>
                      <a:pt x="19806" y="12106"/>
                    </a:cubicBezTo>
                    <a:cubicBezTo>
                      <a:pt x="19819" y="12106"/>
                      <a:pt x="19831" y="12103"/>
                      <a:pt x="19842" y="12098"/>
                    </a:cubicBezTo>
                    <a:cubicBezTo>
                      <a:pt x="19924" y="12057"/>
                      <a:pt x="20026" y="12036"/>
                      <a:pt x="20128" y="12036"/>
                    </a:cubicBezTo>
                    <a:cubicBezTo>
                      <a:pt x="20159" y="11944"/>
                      <a:pt x="20236" y="11933"/>
                      <a:pt x="20324" y="11933"/>
                    </a:cubicBezTo>
                    <a:cubicBezTo>
                      <a:pt x="20353" y="11933"/>
                      <a:pt x="20384" y="11934"/>
                      <a:pt x="20414" y="11934"/>
                    </a:cubicBezTo>
                    <a:cubicBezTo>
                      <a:pt x="20476" y="11934"/>
                      <a:pt x="20537" y="11914"/>
                      <a:pt x="20578" y="11873"/>
                    </a:cubicBezTo>
                    <a:cubicBezTo>
                      <a:pt x="20608" y="11843"/>
                      <a:pt x="20638" y="11824"/>
                      <a:pt x="20676" y="11824"/>
                    </a:cubicBezTo>
                    <a:cubicBezTo>
                      <a:pt x="20690" y="11824"/>
                      <a:pt x="20705" y="11826"/>
                      <a:pt x="20721" y="11832"/>
                    </a:cubicBezTo>
                    <a:lnTo>
                      <a:pt x="21068" y="11852"/>
                    </a:lnTo>
                    <a:cubicBezTo>
                      <a:pt x="21130" y="11852"/>
                      <a:pt x="21048" y="11852"/>
                      <a:pt x="21109" y="11893"/>
                    </a:cubicBezTo>
                    <a:cubicBezTo>
                      <a:pt x="21150" y="11934"/>
                      <a:pt x="21109" y="11954"/>
                      <a:pt x="21109" y="11954"/>
                    </a:cubicBezTo>
                    <a:lnTo>
                      <a:pt x="21068" y="11954"/>
                    </a:lnTo>
                    <a:cubicBezTo>
                      <a:pt x="21293" y="11954"/>
                      <a:pt x="21518" y="11995"/>
                      <a:pt x="21784" y="11995"/>
                    </a:cubicBezTo>
                    <a:lnTo>
                      <a:pt x="22029" y="11995"/>
                    </a:lnTo>
                    <a:cubicBezTo>
                      <a:pt x="22070" y="11995"/>
                      <a:pt x="22111" y="11975"/>
                      <a:pt x="22151" y="11975"/>
                    </a:cubicBezTo>
                    <a:cubicBezTo>
                      <a:pt x="22192" y="11954"/>
                      <a:pt x="22254" y="11914"/>
                      <a:pt x="22294" y="11893"/>
                    </a:cubicBezTo>
                    <a:lnTo>
                      <a:pt x="22397" y="11893"/>
                    </a:lnTo>
                    <a:cubicBezTo>
                      <a:pt x="22417" y="11914"/>
                      <a:pt x="22417" y="11914"/>
                      <a:pt x="22417" y="11934"/>
                    </a:cubicBezTo>
                    <a:cubicBezTo>
                      <a:pt x="22417" y="11934"/>
                      <a:pt x="22417" y="11954"/>
                      <a:pt x="22417" y="11954"/>
                    </a:cubicBezTo>
                    <a:cubicBezTo>
                      <a:pt x="22560" y="11954"/>
                      <a:pt x="22703" y="11934"/>
                      <a:pt x="22846" y="11934"/>
                    </a:cubicBezTo>
                    <a:cubicBezTo>
                      <a:pt x="23091" y="11914"/>
                      <a:pt x="23357" y="11873"/>
                      <a:pt x="23623" y="11852"/>
                    </a:cubicBezTo>
                    <a:cubicBezTo>
                      <a:pt x="23638" y="11850"/>
                      <a:pt x="23652" y="11849"/>
                      <a:pt x="23667" y="11849"/>
                    </a:cubicBezTo>
                    <a:cubicBezTo>
                      <a:pt x="23791" y="11849"/>
                      <a:pt x="23895" y="11924"/>
                      <a:pt x="23950" y="12016"/>
                    </a:cubicBezTo>
                    <a:lnTo>
                      <a:pt x="24133" y="11954"/>
                    </a:lnTo>
                    <a:lnTo>
                      <a:pt x="24133" y="11934"/>
                    </a:lnTo>
                    <a:cubicBezTo>
                      <a:pt x="24174" y="11914"/>
                      <a:pt x="24215" y="11893"/>
                      <a:pt x="24256" y="11873"/>
                    </a:cubicBezTo>
                    <a:cubicBezTo>
                      <a:pt x="24481" y="11852"/>
                      <a:pt x="24644" y="11791"/>
                      <a:pt x="24869" y="11771"/>
                    </a:cubicBezTo>
                    <a:cubicBezTo>
                      <a:pt x="24951" y="11771"/>
                      <a:pt x="25012" y="11811"/>
                      <a:pt x="25053" y="11873"/>
                    </a:cubicBezTo>
                    <a:cubicBezTo>
                      <a:pt x="25053" y="11934"/>
                      <a:pt x="25073" y="11995"/>
                      <a:pt x="25073" y="12057"/>
                    </a:cubicBezTo>
                    <a:lnTo>
                      <a:pt x="25114" y="12057"/>
                    </a:lnTo>
                    <a:cubicBezTo>
                      <a:pt x="25196" y="12118"/>
                      <a:pt x="25298" y="12179"/>
                      <a:pt x="25380" y="12241"/>
                    </a:cubicBezTo>
                    <a:lnTo>
                      <a:pt x="25503" y="12241"/>
                    </a:lnTo>
                    <a:cubicBezTo>
                      <a:pt x="25625" y="12149"/>
                      <a:pt x="25768" y="12103"/>
                      <a:pt x="25911" y="12103"/>
                    </a:cubicBezTo>
                    <a:cubicBezTo>
                      <a:pt x="26054" y="12103"/>
                      <a:pt x="26197" y="12149"/>
                      <a:pt x="26320" y="12241"/>
                    </a:cubicBezTo>
                    <a:lnTo>
                      <a:pt x="26545" y="12281"/>
                    </a:lnTo>
                    <a:cubicBezTo>
                      <a:pt x="26647" y="12241"/>
                      <a:pt x="26749" y="12200"/>
                      <a:pt x="26851" y="12200"/>
                    </a:cubicBezTo>
                    <a:cubicBezTo>
                      <a:pt x="26872" y="12200"/>
                      <a:pt x="26933" y="12241"/>
                      <a:pt x="26953" y="12261"/>
                    </a:cubicBezTo>
                    <a:cubicBezTo>
                      <a:pt x="26953" y="12261"/>
                      <a:pt x="26974" y="12281"/>
                      <a:pt x="26974" y="12281"/>
                    </a:cubicBezTo>
                    <a:cubicBezTo>
                      <a:pt x="26974" y="12322"/>
                      <a:pt x="26953" y="12363"/>
                      <a:pt x="26933" y="12384"/>
                    </a:cubicBezTo>
                    <a:cubicBezTo>
                      <a:pt x="26933" y="12404"/>
                      <a:pt x="26913" y="12424"/>
                      <a:pt x="26913" y="12465"/>
                    </a:cubicBezTo>
                    <a:cubicBezTo>
                      <a:pt x="26933" y="12486"/>
                      <a:pt x="26953" y="12506"/>
                      <a:pt x="26953" y="12527"/>
                    </a:cubicBezTo>
                    <a:cubicBezTo>
                      <a:pt x="26974" y="12547"/>
                      <a:pt x="27015" y="12568"/>
                      <a:pt x="27035" y="12568"/>
                    </a:cubicBezTo>
                    <a:cubicBezTo>
                      <a:pt x="27062" y="12568"/>
                      <a:pt x="27090" y="12549"/>
                      <a:pt x="27117" y="12549"/>
                    </a:cubicBezTo>
                    <a:cubicBezTo>
                      <a:pt x="27130" y="12549"/>
                      <a:pt x="27144" y="12554"/>
                      <a:pt x="27158" y="12568"/>
                    </a:cubicBezTo>
                    <a:cubicBezTo>
                      <a:pt x="27505" y="12588"/>
                      <a:pt x="27852" y="12670"/>
                      <a:pt x="28179" y="12772"/>
                    </a:cubicBezTo>
                    <a:cubicBezTo>
                      <a:pt x="28264" y="12704"/>
                      <a:pt x="28363" y="12664"/>
                      <a:pt x="28475" y="12664"/>
                    </a:cubicBezTo>
                    <a:cubicBezTo>
                      <a:pt x="28499" y="12664"/>
                      <a:pt x="28523" y="12666"/>
                      <a:pt x="28547" y="12670"/>
                    </a:cubicBezTo>
                    <a:cubicBezTo>
                      <a:pt x="28797" y="12716"/>
                      <a:pt x="28892" y="12799"/>
                      <a:pt x="29068" y="12799"/>
                    </a:cubicBezTo>
                    <a:cubicBezTo>
                      <a:pt x="29123" y="12799"/>
                      <a:pt x="29185" y="12791"/>
                      <a:pt x="29262" y="12772"/>
                    </a:cubicBezTo>
                    <a:cubicBezTo>
                      <a:pt x="29487" y="12690"/>
                      <a:pt x="29712" y="12670"/>
                      <a:pt x="29957" y="12670"/>
                    </a:cubicBezTo>
                    <a:lnTo>
                      <a:pt x="30059" y="12670"/>
                    </a:lnTo>
                    <a:cubicBezTo>
                      <a:pt x="30059" y="12568"/>
                      <a:pt x="30141" y="12486"/>
                      <a:pt x="30284" y="12486"/>
                    </a:cubicBezTo>
                    <a:cubicBezTo>
                      <a:pt x="30325" y="12486"/>
                      <a:pt x="30345" y="12506"/>
                      <a:pt x="30386" y="12506"/>
                    </a:cubicBezTo>
                    <a:cubicBezTo>
                      <a:pt x="30427" y="12527"/>
                      <a:pt x="30448" y="12568"/>
                      <a:pt x="30468" y="12568"/>
                    </a:cubicBezTo>
                    <a:cubicBezTo>
                      <a:pt x="30529" y="12588"/>
                      <a:pt x="30591" y="12629"/>
                      <a:pt x="30632" y="12670"/>
                    </a:cubicBezTo>
                    <a:cubicBezTo>
                      <a:pt x="30795" y="12568"/>
                      <a:pt x="30999" y="12506"/>
                      <a:pt x="31204" y="12506"/>
                    </a:cubicBezTo>
                    <a:cubicBezTo>
                      <a:pt x="31226" y="12504"/>
                      <a:pt x="31249" y="12503"/>
                      <a:pt x="31271" y="12503"/>
                    </a:cubicBezTo>
                    <a:cubicBezTo>
                      <a:pt x="31473" y="12503"/>
                      <a:pt x="31668" y="12586"/>
                      <a:pt x="31796" y="12751"/>
                    </a:cubicBezTo>
                    <a:lnTo>
                      <a:pt x="31939" y="12792"/>
                    </a:lnTo>
                    <a:cubicBezTo>
                      <a:pt x="32021" y="12751"/>
                      <a:pt x="32103" y="12711"/>
                      <a:pt x="32185" y="12690"/>
                    </a:cubicBezTo>
                    <a:cubicBezTo>
                      <a:pt x="32270" y="12674"/>
                      <a:pt x="32356" y="12668"/>
                      <a:pt x="32441" y="12668"/>
                    </a:cubicBezTo>
                    <a:cubicBezTo>
                      <a:pt x="32578" y="12668"/>
                      <a:pt x="32712" y="12685"/>
                      <a:pt x="32838" y="12711"/>
                    </a:cubicBezTo>
                    <a:cubicBezTo>
                      <a:pt x="32981" y="12649"/>
                      <a:pt x="33124" y="12588"/>
                      <a:pt x="33268" y="12568"/>
                    </a:cubicBezTo>
                    <a:lnTo>
                      <a:pt x="33574" y="12568"/>
                    </a:lnTo>
                    <a:cubicBezTo>
                      <a:pt x="33727" y="12397"/>
                      <a:pt x="34051" y="12312"/>
                      <a:pt x="34379" y="12312"/>
                    </a:cubicBezTo>
                    <a:cubicBezTo>
                      <a:pt x="34445" y="12312"/>
                      <a:pt x="34511" y="12315"/>
                      <a:pt x="34575" y="12322"/>
                    </a:cubicBezTo>
                    <a:lnTo>
                      <a:pt x="34596" y="12302"/>
                    </a:lnTo>
                    <a:cubicBezTo>
                      <a:pt x="34657" y="12077"/>
                      <a:pt x="34861" y="11934"/>
                      <a:pt x="35168" y="11873"/>
                    </a:cubicBezTo>
                    <a:lnTo>
                      <a:pt x="35372" y="11873"/>
                    </a:lnTo>
                    <a:lnTo>
                      <a:pt x="35474" y="11811"/>
                    </a:lnTo>
                    <a:cubicBezTo>
                      <a:pt x="35434" y="11771"/>
                      <a:pt x="35413" y="11750"/>
                      <a:pt x="35393" y="11709"/>
                    </a:cubicBezTo>
                    <a:cubicBezTo>
                      <a:pt x="35393" y="11668"/>
                      <a:pt x="35372" y="11628"/>
                      <a:pt x="35352" y="11607"/>
                    </a:cubicBezTo>
                    <a:cubicBezTo>
                      <a:pt x="35377" y="11597"/>
                      <a:pt x="35405" y="11592"/>
                      <a:pt x="35434" y="11592"/>
                    </a:cubicBezTo>
                    <a:cubicBezTo>
                      <a:pt x="35520" y="11592"/>
                      <a:pt x="35612" y="11638"/>
                      <a:pt x="35658" y="11730"/>
                    </a:cubicBezTo>
                    <a:cubicBezTo>
                      <a:pt x="35679" y="11750"/>
                      <a:pt x="35699" y="11771"/>
                      <a:pt x="35740" y="11791"/>
                    </a:cubicBezTo>
                    <a:cubicBezTo>
                      <a:pt x="35760" y="11811"/>
                      <a:pt x="35781" y="11832"/>
                      <a:pt x="35801" y="11852"/>
                    </a:cubicBezTo>
                    <a:cubicBezTo>
                      <a:pt x="36011" y="11822"/>
                      <a:pt x="36209" y="11803"/>
                      <a:pt x="36405" y="11803"/>
                    </a:cubicBezTo>
                    <a:cubicBezTo>
                      <a:pt x="36476" y="11803"/>
                      <a:pt x="36548" y="11806"/>
                      <a:pt x="36619" y="11811"/>
                    </a:cubicBezTo>
                    <a:cubicBezTo>
                      <a:pt x="36660" y="11689"/>
                      <a:pt x="36762" y="11607"/>
                      <a:pt x="36884" y="11566"/>
                    </a:cubicBezTo>
                    <a:cubicBezTo>
                      <a:pt x="36925" y="11566"/>
                      <a:pt x="36987" y="11546"/>
                      <a:pt x="37048" y="11546"/>
                    </a:cubicBezTo>
                    <a:cubicBezTo>
                      <a:pt x="37068" y="11505"/>
                      <a:pt x="37130" y="11464"/>
                      <a:pt x="37191" y="11444"/>
                    </a:cubicBezTo>
                    <a:cubicBezTo>
                      <a:pt x="37258" y="11393"/>
                      <a:pt x="37367" y="11357"/>
                      <a:pt x="37472" y="11357"/>
                    </a:cubicBezTo>
                    <a:cubicBezTo>
                      <a:pt x="37494" y="11357"/>
                      <a:pt x="37517" y="11358"/>
                      <a:pt x="37538" y="11362"/>
                    </a:cubicBezTo>
                    <a:cubicBezTo>
                      <a:pt x="37606" y="11307"/>
                      <a:pt x="37693" y="11280"/>
                      <a:pt x="37785" y="11280"/>
                    </a:cubicBezTo>
                    <a:cubicBezTo>
                      <a:pt x="37831" y="11280"/>
                      <a:pt x="37879" y="11287"/>
                      <a:pt x="37926" y="11301"/>
                    </a:cubicBezTo>
                    <a:cubicBezTo>
                      <a:pt x="38213" y="11382"/>
                      <a:pt x="38396" y="11546"/>
                      <a:pt x="38683" y="11628"/>
                    </a:cubicBezTo>
                    <a:cubicBezTo>
                      <a:pt x="38920" y="11718"/>
                      <a:pt x="39083" y="11749"/>
                      <a:pt x="39218" y="11749"/>
                    </a:cubicBezTo>
                    <a:cubicBezTo>
                      <a:pt x="39476" y="11749"/>
                      <a:pt x="39627" y="11634"/>
                      <a:pt x="39990" y="11607"/>
                    </a:cubicBezTo>
                    <a:cubicBezTo>
                      <a:pt x="40038" y="11601"/>
                      <a:pt x="40086" y="11599"/>
                      <a:pt x="40134" y="11599"/>
                    </a:cubicBezTo>
                    <a:cubicBezTo>
                      <a:pt x="40250" y="11599"/>
                      <a:pt x="40365" y="11613"/>
                      <a:pt x="40481" y="11628"/>
                    </a:cubicBezTo>
                    <a:cubicBezTo>
                      <a:pt x="40522" y="11566"/>
                      <a:pt x="40562" y="11546"/>
                      <a:pt x="40624" y="11525"/>
                    </a:cubicBezTo>
                    <a:lnTo>
                      <a:pt x="40849" y="11505"/>
                    </a:lnTo>
                    <a:cubicBezTo>
                      <a:pt x="40889" y="11444"/>
                      <a:pt x="40951" y="11403"/>
                      <a:pt x="41012" y="11382"/>
                    </a:cubicBezTo>
                    <a:lnTo>
                      <a:pt x="4101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032" name="Google Shape;2032;p5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809575" y="2407525"/>
              <a:ext cx="519500" cy="1743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3" name="Google Shape;2033;p54"/>
            <p:cNvSpPr txBox="1"/>
            <p:nvPr/>
          </p:nvSpPr>
          <p:spPr>
            <a:xfrm rot="164676">
              <a:off x="7474610" y="3919051"/>
              <a:ext cx="670369" cy="216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accent2"/>
                  </a:solidFill>
                  <a:latin typeface="IM Fell English"/>
                  <a:ea typeface="IM Fell English"/>
                  <a:cs typeface="IM Fell English"/>
                  <a:sym typeface="IM Fell English"/>
                </a:rPr>
                <a:t>Pluto</a:t>
              </a:r>
              <a:endParaRPr sz="1000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endParaRPr>
            </a:p>
          </p:txBody>
        </p:sp>
        <p:sp>
          <p:nvSpPr>
            <p:cNvPr id="2034" name="Google Shape;2034;p54"/>
            <p:cNvSpPr txBox="1"/>
            <p:nvPr/>
          </p:nvSpPr>
          <p:spPr>
            <a:xfrm rot="214004">
              <a:off x="7473584" y="2221577"/>
              <a:ext cx="670298" cy="216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chemeClr val="accent2"/>
                  </a:solidFill>
                  <a:latin typeface="IM Fell English"/>
                  <a:ea typeface="IM Fell English"/>
                  <a:cs typeface="IM Fell English"/>
                  <a:sym typeface="IM Fell English"/>
                </a:rPr>
                <a:t>Fig. I</a:t>
              </a:r>
              <a:endParaRPr sz="1200" i="1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endParaRPr>
            </a:p>
          </p:txBody>
        </p:sp>
      </p:grpSp>
      <p:pic>
        <p:nvPicPr>
          <p:cNvPr id="3074" name="Picture 2" descr="https://www.heresybrush.com/wp-content/uploads/stug_3_g_kursk_4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t="11411" r="21553" b="15213"/>
          <a:stretch/>
        </p:blipFill>
        <p:spPr bwMode="auto">
          <a:xfrm rot="342228">
            <a:off x="491847" y="1492199"/>
            <a:ext cx="3995377" cy="2598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234">
            <a:extLst>
              <a:ext uri="{FF2B5EF4-FFF2-40B4-BE49-F238E27FC236}">
                <a16:creationId xmlns:a16="http://schemas.microsoft.com/office/drawing/2014/main" id="{0F7BA3FC-4D21-4129-8AF2-E4DA19D46D25}"/>
              </a:ext>
            </a:extLst>
          </p:cNvPr>
          <p:cNvSpPr/>
          <p:nvPr/>
        </p:nvSpPr>
        <p:spPr>
          <a:xfrm>
            <a:off x="423211" y="99732"/>
            <a:ext cx="8562813" cy="4924930"/>
          </a:xfrm>
          <a:custGeom>
            <a:avLst/>
            <a:gdLst>
              <a:gd name="connsiteX0" fmla="*/ 470574 w 11563523"/>
              <a:gd name="connsiteY0" fmla="*/ 0 h 6235247"/>
              <a:gd name="connsiteX1" fmla="*/ 10664788 w 11563523"/>
              <a:gd name="connsiteY1" fmla="*/ 0 h 6235247"/>
              <a:gd name="connsiteX2" fmla="*/ 11135362 w 11563523"/>
              <a:gd name="connsiteY2" fmla="*/ 470574 h 6235247"/>
              <a:gd name="connsiteX3" fmla="*/ 11135362 w 11563523"/>
              <a:gd name="connsiteY3" fmla="*/ 5313075 h 6235247"/>
              <a:gd name="connsiteX4" fmla="*/ 11147925 w 11563523"/>
              <a:gd name="connsiteY4" fmla="*/ 5309175 h 6235247"/>
              <a:gd name="connsiteX5" fmla="*/ 11215856 w 11563523"/>
              <a:gd name="connsiteY5" fmla="*/ 5302327 h 6235247"/>
              <a:gd name="connsiteX6" fmla="*/ 11226453 w 11563523"/>
              <a:gd name="connsiteY6" fmla="*/ 5302327 h 6235247"/>
              <a:gd name="connsiteX7" fmla="*/ 11563523 w 11563523"/>
              <a:gd name="connsiteY7" fmla="*/ 5639397 h 6235247"/>
              <a:gd name="connsiteX8" fmla="*/ 11226453 w 11563523"/>
              <a:gd name="connsiteY8" fmla="*/ 5976467 h 6235247"/>
              <a:gd name="connsiteX9" fmla="*/ 11215856 w 11563523"/>
              <a:gd name="connsiteY9" fmla="*/ 5976467 h 6235247"/>
              <a:gd name="connsiteX10" fmla="*/ 11147925 w 11563523"/>
              <a:gd name="connsiteY10" fmla="*/ 5969619 h 6235247"/>
              <a:gd name="connsiteX11" fmla="*/ 11095410 w 11563523"/>
              <a:gd name="connsiteY11" fmla="*/ 5953318 h 6235247"/>
              <a:gd name="connsiteX12" fmla="*/ 11054995 w 11563523"/>
              <a:gd name="connsiteY12" fmla="*/ 6027776 h 6235247"/>
              <a:gd name="connsiteX13" fmla="*/ 10664788 w 11563523"/>
              <a:gd name="connsiteY13" fmla="*/ 6235247 h 6235247"/>
              <a:gd name="connsiteX14" fmla="*/ 470574 w 11563523"/>
              <a:gd name="connsiteY14" fmla="*/ 6235247 h 6235247"/>
              <a:gd name="connsiteX15" fmla="*/ 0 w 11563523"/>
              <a:gd name="connsiteY15" fmla="*/ 5764673 h 6235247"/>
              <a:gd name="connsiteX16" fmla="*/ 0 w 11563523"/>
              <a:gd name="connsiteY16" fmla="*/ 470574 h 6235247"/>
              <a:gd name="connsiteX17" fmla="*/ 470574 w 11563523"/>
              <a:gd name="connsiteY17" fmla="*/ 0 h 62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63523" h="6235247">
                <a:moveTo>
                  <a:pt x="470574" y="0"/>
                </a:moveTo>
                <a:lnTo>
                  <a:pt x="10664788" y="0"/>
                </a:lnTo>
                <a:cubicBezTo>
                  <a:pt x="10924679" y="0"/>
                  <a:pt x="11135362" y="210683"/>
                  <a:pt x="11135362" y="470574"/>
                </a:cubicBezTo>
                <a:lnTo>
                  <a:pt x="11135362" y="5313075"/>
                </a:lnTo>
                <a:lnTo>
                  <a:pt x="11147925" y="5309175"/>
                </a:lnTo>
                <a:cubicBezTo>
                  <a:pt x="11169867" y="5304685"/>
                  <a:pt x="11192586" y="5302327"/>
                  <a:pt x="11215856" y="5302327"/>
                </a:cubicBezTo>
                <a:lnTo>
                  <a:pt x="11226453" y="5302327"/>
                </a:lnTo>
                <a:cubicBezTo>
                  <a:pt x="11412612" y="5302327"/>
                  <a:pt x="11563523" y="5453238"/>
                  <a:pt x="11563523" y="5639397"/>
                </a:cubicBezTo>
                <a:cubicBezTo>
                  <a:pt x="11563523" y="5825556"/>
                  <a:pt x="11412612" y="5976467"/>
                  <a:pt x="11226453" y="5976467"/>
                </a:cubicBezTo>
                <a:lnTo>
                  <a:pt x="11215856" y="5976467"/>
                </a:lnTo>
                <a:cubicBezTo>
                  <a:pt x="11192586" y="5976467"/>
                  <a:pt x="11169867" y="5974109"/>
                  <a:pt x="11147925" y="5969619"/>
                </a:cubicBezTo>
                <a:lnTo>
                  <a:pt x="11095410" y="5953318"/>
                </a:lnTo>
                <a:lnTo>
                  <a:pt x="11054995" y="6027776"/>
                </a:lnTo>
                <a:cubicBezTo>
                  <a:pt x="10970430" y="6152949"/>
                  <a:pt x="10827220" y="6235247"/>
                  <a:pt x="10664788" y="6235247"/>
                </a:cubicBezTo>
                <a:lnTo>
                  <a:pt x="470574" y="6235247"/>
                </a:lnTo>
                <a:cubicBezTo>
                  <a:pt x="210683" y="6235247"/>
                  <a:pt x="0" y="6024564"/>
                  <a:pt x="0" y="5764673"/>
                </a:cubicBezTo>
                <a:lnTo>
                  <a:pt x="0" y="470574"/>
                </a:lnTo>
                <a:cubicBezTo>
                  <a:pt x="0" y="210683"/>
                  <a:pt x="210683" y="0"/>
                  <a:pt x="470574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r>
              <a:rPr lang="nl-NL" b="1" dirty="0"/>
              <a:t> </a:t>
            </a:r>
            <a:endParaRPr lang="en-US" dirty="0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00376" y="159212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Bài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2a/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Tìm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3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trường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hợp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chỉ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viết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với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x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không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viết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với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s</a:t>
            </a:r>
          </a:p>
        </p:txBody>
      </p:sp>
      <p:grpSp>
        <p:nvGrpSpPr>
          <p:cNvPr id="3" name="Google Shape;2352;p61"/>
          <p:cNvGrpSpPr/>
          <p:nvPr/>
        </p:nvGrpSpPr>
        <p:grpSpPr>
          <a:xfrm>
            <a:off x="170985" y="678688"/>
            <a:ext cx="8309249" cy="4328176"/>
            <a:chOff x="548234" y="1227800"/>
            <a:chExt cx="8054079" cy="3698850"/>
          </a:xfrm>
        </p:grpSpPr>
        <p:grpSp>
          <p:nvGrpSpPr>
            <p:cNvPr id="4" name="Google Shape;2353;p61"/>
            <p:cNvGrpSpPr/>
            <p:nvPr/>
          </p:nvGrpSpPr>
          <p:grpSpPr>
            <a:xfrm rot="135022">
              <a:off x="949160" y="1279113"/>
              <a:ext cx="7381172" cy="3552790"/>
              <a:chOff x="230875" y="3764750"/>
              <a:chExt cx="1023775" cy="883800"/>
            </a:xfrm>
          </p:grpSpPr>
          <p:sp>
            <p:nvSpPr>
              <p:cNvPr id="9" name="Google Shape;2354;p61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14313" dist="95250" dir="42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355;p61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2356;p61"/>
            <p:cNvSpPr/>
            <p:nvPr/>
          </p:nvSpPr>
          <p:spPr>
            <a:xfrm rot="2319554">
              <a:off x="7743450" y="1346360"/>
              <a:ext cx="858863" cy="389400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357;p61"/>
            <p:cNvSpPr/>
            <p:nvPr/>
          </p:nvSpPr>
          <p:spPr>
            <a:xfrm>
              <a:off x="548234" y="12278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358;p61"/>
            <p:cNvSpPr/>
            <p:nvPr/>
          </p:nvSpPr>
          <p:spPr>
            <a:xfrm rot="-5755536">
              <a:off x="484574" y="4248271"/>
              <a:ext cx="858849" cy="389410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62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59;p61"/>
            <p:cNvSpPr/>
            <p:nvPr/>
          </p:nvSpPr>
          <p:spPr>
            <a:xfrm rot="6402932">
              <a:off x="7807920" y="4183970"/>
              <a:ext cx="865602" cy="619757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4511407" y="1327894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xoay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2823708" y="1327863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xem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931578" y="1365049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xôi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6448210" y="1308395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xoa</a:t>
            </a:r>
            <a:r>
              <a:rPr lang="en-US" sz="3600" b="1" dirty="0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̃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1733809" y="2443149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xóm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3564077" y="2443149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xốp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5476120" y="2409026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xét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2522485" y="3558404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xinh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4525129" y="3602802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6448209" y="3509657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xấu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809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51"/>
          <p:cNvSpPr/>
          <p:nvPr/>
        </p:nvSpPr>
        <p:spPr>
          <a:xfrm rot="11834795">
            <a:off x="4906079" y="1080595"/>
            <a:ext cx="4309818" cy="3609277"/>
          </a:xfrm>
          <a:custGeom>
            <a:avLst/>
            <a:gdLst/>
            <a:ahLst/>
            <a:cxnLst/>
            <a:rect l="l" t="t" r="r" b="b"/>
            <a:pathLst>
              <a:path w="54621" h="40685" extrusionOk="0">
                <a:moveTo>
                  <a:pt x="54620" y="31938"/>
                </a:moveTo>
                <a:lnTo>
                  <a:pt x="5619" y="40684"/>
                </a:lnTo>
                <a:lnTo>
                  <a:pt x="0" y="9093"/>
                </a:lnTo>
                <a:lnTo>
                  <a:pt x="49205" y="0"/>
                </a:lnTo>
                <a:close/>
              </a:path>
            </a:pathLst>
          </a:custGeom>
          <a:solidFill>
            <a:srgbClr val="D0E7DE"/>
          </a:solidFill>
          <a:ln>
            <a:noFill/>
          </a:ln>
          <a:effectLst>
            <a:outerShdw blurRad="200025" dist="57150" dir="318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51"/>
          <p:cNvSpPr/>
          <p:nvPr/>
        </p:nvSpPr>
        <p:spPr>
          <a:xfrm rot="10800000">
            <a:off x="97205" y="1070516"/>
            <a:ext cx="5174894" cy="3940465"/>
          </a:xfrm>
          <a:custGeom>
            <a:avLst/>
            <a:gdLst/>
            <a:ahLst/>
            <a:cxnLst/>
            <a:rect l="l" t="t" r="r" b="b"/>
            <a:pathLst>
              <a:path w="52108" h="35495" extrusionOk="0">
                <a:moveTo>
                  <a:pt x="49696" y="1"/>
                </a:moveTo>
                <a:lnTo>
                  <a:pt x="1" y="3188"/>
                </a:lnTo>
                <a:lnTo>
                  <a:pt x="2228" y="35495"/>
                </a:lnTo>
                <a:lnTo>
                  <a:pt x="52108" y="32368"/>
                </a:lnTo>
                <a:lnTo>
                  <a:pt x="4969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00025" dist="57150" dir="31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2" name="Google Shape;1922;p51"/>
          <p:cNvGrpSpPr/>
          <p:nvPr/>
        </p:nvGrpSpPr>
        <p:grpSpPr>
          <a:xfrm>
            <a:off x="6490804" y="756629"/>
            <a:ext cx="2489400" cy="1409345"/>
            <a:chOff x="5297352" y="1575959"/>
            <a:chExt cx="2489400" cy="1409345"/>
          </a:xfrm>
        </p:grpSpPr>
        <p:grpSp>
          <p:nvGrpSpPr>
            <p:cNvPr id="1923" name="Google Shape;1923;p51"/>
            <p:cNvGrpSpPr/>
            <p:nvPr/>
          </p:nvGrpSpPr>
          <p:grpSpPr>
            <a:xfrm rot="475155">
              <a:off x="5357548" y="1788991"/>
              <a:ext cx="2369008" cy="1038063"/>
              <a:chOff x="402764" y="-3065690"/>
              <a:chExt cx="1525925" cy="533725"/>
            </a:xfrm>
          </p:grpSpPr>
          <p:sp>
            <p:nvSpPr>
              <p:cNvPr id="1924" name="Google Shape;1924;p51"/>
              <p:cNvSpPr/>
              <p:nvPr/>
            </p:nvSpPr>
            <p:spPr>
              <a:xfrm>
                <a:off x="402764" y="-3065690"/>
                <a:ext cx="1525425" cy="533725"/>
              </a:xfrm>
              <a:custGeom>
                <a:avLst/>
                <a:gdLst/>
                <a:ahLst/>
                <a:cxnLst/>
                <a:rect l="l" t="t" r="r" b="b"/>
                <a:pathLst>
                  <a:path w="61017" h="21349" extrusionOk="0">
                    <a:moveTo>
                      <a:pt x="0" y="1"/>
                    </a:moveTo>
                    <a:lnTo>
                      <a:pt x="0" y="19270"/>
                    </a:lnTo>
                    <a:cubicBezTo>
                      <a:pt x="40" y="19237"/>
                      <a:pt x="84" y="19221"/>
                      <a:pt x="145" y="19221"/>
                    </a:cubicBezTo>
                    <a:cubicBezTo>
                      <a:pt x="271" y="19221"/>
                      <a:pt x="466" y="19289"/>
                      <a:pt x="838" y="19413"/>
                    </a:cubicBezTo>
                    <a:cubicBezTo>
                      <a:pt x="879" y="19433"/>
                      <a:pt x="920" y="19433"/>
                      <a:pt x="961" y="19454"/>
                    </a:cubicBezTo>
                    <a:lnTo>
                      <a:pt x="1185" y="19454"/>
                    </a:lnTo>
                    <a:cubicBezTo>
                      <a:pt x="1206" y="19352"/>
                      <a:pt x="1349" y="19331"/>
                      <a:pt x="1512" y="19331"/>
                    </a:cubicBezTo>
                    <a:cubicBezTo>
                      <a:pt x="1512" y="19352"/>
                      <a:pt x="1492" y="19372"/>
                      <a:pt x="1472" y="19393"/>
                    </a:cubicBezTo>
                    <a:cubicBezTo>
                      <a:pt x="1410" y="19433"/>
                      <a:pt x="1349" y="19474"/>
                      <a:pt x="1492" y="19536"/>
                    </a:cubicBezTo>
                    <a:cubicBezTo>
                      <a:pt x="1558" y="19575"/>
                      <a:pt x="1632" y="19598"/>
                      <a:pt x="1710" y="19598"/>
                    </a:cubicBezTo>
                    <a:cubicBezTo>
                      <a:pt x="1752" y="19598"/>
                      <a:pt x="1796" y="19591"/>
                      <a:pt x="1839" y="19576"/>
                    </a:cubicBezTo>
                    <a:cubicBezTo>
                      <a:pt x="2105" y="19515"/>
                      <a:pt x="2371" y="19495"/>
                      <a:pt x="2636" y="19495"/>
                    </a:cubicBezTo>
                    <a:cubicBezTo>
                      <a:pt x="2685" y="19364"/>
                      <a:pt x="2917" y="19351"/>
                      <a:pt x="3186" y="19351"/>
                    </a:cubicBezTo>
                    <a:cubicBezTo>
                      <a:pt x="3253" y="19351"/>
                      <a:pt x="3323" y="19352"/>
                      <a:pt x="3392" y="19352"/>
                    </a:cubicBezTo>
                    <a:cubicBezTo>
                      <a:pt x="3426" y="19356"/>
                      <a:pt x="3460" y="19359"/>
                      <a:pt x="3493" y="19359"/>
                    </a:cubicBezTo>
                    <a:cubicBezTo>
                      <a:pt x="3601" y="19359"/>
                      <a:pt x="3703" y="19332"/>
                      <a:pt x="3781" y="19270"/>
                    </a:cubicBezTo>
                    <a:cubicBezTo>
                      <a:pt x="3873" y="19224"/>
                      <a:pt x="3976" y="19201"/>
                      <a:pt x="4082" y="19201"/>
                    </a:cubicBezTo>
                    <a:cubicBezTo>
                      <a:pt x="4118" y="19201"/>
                      <a:pt x="4153" y="19204"/>
                      <a:pt x="4189" y="19209"/>
                    </a:cubicBezTo>
                    <a:cubicBezTo>
                      <a:pt x="4496" y="19209"/>
                      <a:pt x="4802" y="19229"/>
                      <a:pt x="5088" y="19249"/>
                    </a:cubicBezTo>
                    <a:cubicBezTo>
                      <a:pt x="5150" y="19256"/>
                      <a:pt x="5168" y="19256"/>
                      <a:pt x="5169" y="19256"/>
                    </a:cubicBezTo>
                    <a:lnTo>
                      <a:pt x="5169" y="19256"/>
                    </a:lnTo>
                    <a:cubicBezTo>
                      <a:pt x="5172" y="19256"/>
                      <a:pt x="5109" y="19256"/>
                      <a:pt x="5191" y="19311"/>
                    </a:cubicBezTo>
                    <a:cubicBezTo>
                      <a:pt x="5231" y="19331"/>
                      <a:pt x="5211" y="19393"/>
                      <a:pt x="5170" y="19413"/>
                    </a:cubicBezTo>
                    <a:lnTo>
                      <a:pt x="5088" y="19413"/>
                    </a:lnTo>
                    <a:cubicBezTo>
                      <a:pt x="5660" y="19413"/>
                      <a:pt x="6233" y="19495"/>
                      <a:pt x="6927" y="19515"/>
                    </a:cubicBezTo>
                    <a:lnTo>
                      <a:pt x="7622" y="19515"/>
                    </a:lnTo>
                    <a:lnTo>
                      <a:pt x="7908" y="19495"/>
                    </a:lnTo>
                    <a:cubicBezTo>
                      <a:pt x="8051" y="19433"/>
                      <a:pt x="8174" y="19393"/>
                      <a:pt x="8317" y="19372"/>
                    </a:cubicBezTo>
                    <a:cubicBezTo>
                      <a:pt x="8399" y="19372"/>
                      <a:pt x="8501" y="19372"/>
                      <a:pt x="8583" y="19393"/>
                    </a:cubicBezTo>
                    <a:cubicBezTo>
                      <a:pt x="8583" y="19393"/>
                      <a:pt x="8623" y="19433"/>
                      <a:pt x="8623" y="19454"/>
                    </a:cubicBezTo>
                    <a:cubicBezTo>
                      <a:pt x="8623" y="19454"/>
                      <a:pt x="8623" y="19454"/>
                      <a:pt x="8623" y="19474"/>
                    </a:cubicBezTo>
                    <a:cubicBezTo>
                      <a:pt x="8991" y="19474"/>
                      <a:pt x="9359" y="19454"/>
                      <a:pt x="9706" y="19454"/>
                    </a:cubicBezTo>
                    <a:cubicBezTo>
                      <a:pt x="10401" y="19413"/>
                      <a:pt x="11096" y="19393"/>
                      <a:pt x="11770" y="19372"/>
                    </a:cubicBezTo>
                    <a:cubicBezTo>
                      <a:pt x="12220" y="19372"/>
                      <a:pt x="12506" y="19495"/>
                      <a:pt x="12629" y="19638"/>
                    </a:cubicBezTo>
                    <a:cubicBezTo>
                      <a:pt x="12792" y="19617"/>
                      <a:pt x="12955" y="19576"/>
                      <a:pt x="13139" y="19556"/>
                    </a:cubicBezTo>
                    <a:cubicBezTo>
                      <a:pt x="13139" y="19536"/>
                      <a:pt x="13119" y="19495"/>
                      <a:pt x="13139" y="19495"/>
                    </a:cubicBezTo>
                    <a:cubicBezTo>
                      <a:pt x="13221" y="19454"/>
                      <a:pt x="13323" y="19433"/>
                      <a:pt x="13425" y="19433"/>
                    </a:cubicBezTo>
                    <a:cubicBezTo>
                      <a:pt x="13998" y="19393"/>
                      <a:pt x="14468" y="19290"/>
                      <a:pt x="15060" y="19270"/>
                    </a:cubicBezTo>
                    <a:cubicBezTo>
                      <a:pt x="15203" y="19270"/>
                      <a:pt x="15489" y="19372"/>
                      <a:pt x="15510" y="19433"/>
                    </a:cubicBezTo>
                    <a:cubicBezTo>
                      <a:pt x="15530" y="19495"/>
                      <a:pt x="15530" y="19617"/>
                      <a:pt x="15571" y="19719"/>
                    </a:cubicBezTo>
                    <a:cubicBezTo>
                      <a:pt x="15591" y="19740"/>
                      <a:pt x="15612" y="19740"/>
                      <a:pt x="15632" y="19740"/>
                    </a:cubicBezTo>
                    <a:lnTo>
                      <a:pt x="16368" y="20046"/>
                    </a:lnTo>
                    <a:lnTo>
                      <a:pt x="16634" y="20046"/>
                    </a:lnTo>
                    <a:cubicBezTo>
                      <a:pt x="16963" y="19911"/>
                      <a:pt x="17315" y="19844"/>
                      <a:pt x="17667" y="19844"/>
                    </a:cubicBezTo>
                    <a:cubicBezTo>
                      <a:pt x="18057" y="19844"/>
                      <a:pt x="18445" y="19926"/>
                      <a:pt x="18800" y="20087"/>
                    </a:cubicBezTo>
                    <a:lnTo>
                      <a:pt x="19372" y="20169"/>
                    </a:lnTo>
                    <a:lnTo>
                      <a:pt x="19392" y="20169"/>
                    </a:lnTo>
                    <a:cubicBezTo>
                      <a:pt x="19612" y="20101"/>
                      <a:pt x="19846" y="20062"/>
                      <a:pt x="20083" y="20062"/>
                    </a:cubicBezTo>
                    <a:cubicBezTo>
                      <a:pt x="20132" y="20062"/>
                      <a:pt x="20181" y="20063"/>
                      <a:pt x="20230" y="20067"/>
                    </a:cubicBezTo>
                    <a:cubicBezTo>
                      <a:pt x="20312" y="20067"/>
                      <a:pt x="20393" y="20087"/>
                      <a:pt x="20475" y="20128"/>
                    </a:cubicBezTo>
                    <a:cubicBezTo>
                      <a:pt x="20496" y="20149"/>
                      <a:pt x="20516" y="20169"/>
                      <a:pt x="20516" y="20189"/>
                    </a:cubicBezTo>
                    <a:cubicBezTo>
                      <a:pt x="20496" y="20251"/>
                      <a:pt x="20475" y="20292"/>
                      <a:pt x="20434" y="20333"/>
                    </a:cubicBezTo>
                    <a:cubicBezTo>
                      <a:pt x="20393" y="20373"/>
                      <a:pt x="20332" y="20414"/>
                      <a:pt x="20353" y="20476"/>
                    </a:cubicBezTo>
                    <a:cubicBezTo>
                      <a:pt x="20393" y="20496"/>
                      <a:pt x="20434" y="20537"/>
                      <a:pt x="20455" y="20557"/>
                    </a:cubicBezTo>
                    <a:cubicBezTo>
                      <a:pt x="20516" y="20598"/>
                      <a:pt x="20598" y="20619"/>
                      <a:pt x="20659" y="20619"/>
                    </a:cubicBezTo>
                    <a:cubicBezTo>
                      <a:pt x="20731" y="20619"/>
                      <a:pt x="20797" y="20603"/>
                      <a:pt x="20866" y="20603"/>
                    </a:cubicBezTo>
                    <a:cubicBezTo>
                      <a:pt x="20935" y="20603"/>
                      <a:pt x="21006" y="20619"/>
                      <a:pt x="21088" y="20680"/>
                    </a:cubicBezTo>
                    <a:cubicBezTo>
                      <a:pt x="21170" y="20782"/>
                      <a:pt x="21293" y="20823"/>
                      <a:pt x="21415" y="20823"/>
                    </a:cubicBezTo>
                    <a:cubicBezTo>
                      <a:pt x="21660" y="20843"/>
                      <a:pt x="21885" y="20925"/>
                      <a:pt x="22069" y="21089"/>
                    </a:cubicBezTo>
                    <a:cubicBezTo>
                      <a:pt x="22335" y="21109"/>
                      <a:pt x="22600" y="21232"/>
                      <a:pt x="22907" y="21272"/>
                    </a:cubicBezTo>
                    <a:cubicBezTo>
                      <a:pt x="23154" y="21322"/>
                      <a:pt x="23402" y="21349"/>
                      <a:pt x="23645" y="21349"/>
                    </a:cubicBezTo>
                    <a:cubicBezTo>
                      <a:pt x="23803" y="21349"/>
                      <a:pt x="23959" y="21338"/>
                      <a:pt x="24112" y="21313"/>
                    </a:cubicBezTo>
                    <a:cubicBezTo>
                      <a:pt x="24174" y="21293"/>
                      <a:pt x="24215" y="21272"/>
                      <a:pt x="24276" y="21272"/>
                    </a:cubicBezTo>
                    <a:cubicBezTo>
                      <a:pt x="24378" y="21252"/>
                      <a:pt x="24460" y="21232"/>
                      <a:pt x="24562" y="21191"/>
                    </a:cubicBezTo>
                    <a:cubicBezTo>
                      <a:pt x="24637" y="21177"/>
                      <a:pt x="24710" y="21170"/>
                      <a:pt x="24781" y="21170"/>
                    </a:cubicBezTo>
                    <a:cubicBezTo>
                      <a:pt x="24923" y="21170"/>
                      <a:pt x="25059" y="21198"/>
                      <a:pt x="25195" y="21252"/>
                    </a:cubicBezTo>
                    <a:lnTo>
                      <a:pt x="25216" y="21252"/>
                    </a:lnTo>
                    <a:cubicBezTo>
                      <a:pt x="25584" y="21252"/>
                      <a:pt x="25952" y="21252"/>
                      <a:pt x="26340" y="21272"/>
                    </a:cubicBezTo>
                    <a:cubicBezTo>
                      <a:pt x="26994" y="21191"/>
                      <a:pt x="27648" y="21027"/>
                      <a:pt x="28261" y="20762"/>
                    </a:cubicBezTo>
                    <a:cubicBezTo>
                      <a:pt x="28449" y="20646"/>
                      <a:pt x="28668" y="20592"/>
                      <a:pt x="28888" y="20592"/>
                    </a:cubicBezTo>
                    <a:cubicBezTo>
                      <a:pt x="28979" y="20592"/>
                      <a:pt x="29070" y="20601"/>
                      <a:pt x="29160" y="20619"/>
                    </a:cubicBezTo>
                    <a:cubicBezTo>
                      <a:pt x="29241" y="20639"/>
                      <a:pt x="29344" y="20659"/>
                      <a:pt x="29425" y="20680"/>
                    </a:cubicBezTo>
                    <a:cubicBezTo>
                      <a:pt x="29446" y="20680"/>
                      <a:pt x="29466" y="20700"/>
                      <a:pt x="29507" y="20721"/>
                    </a:cubicBezTo>
                    <a:lnTo>
                      <a:pt x="29527" y="20721"/>
                    </a:lnTo>
                    <a:cubicBezTo>
                      <a:pt x="29568" y="20721"/>
                      <a:pt x="29609" y="20741"/>
                      <a:pt x="29650" y="20762"/>
                    </a:cubicBezTo>
                    <a:cubicBezTo>
                      <a:pt x="29793" y="20802"/>
                      <a:pt x="29916" y="20843"/>
                      <a:pt x="30038" y="20925"/>
                    </a:cubicBezTo>
                    <a:cubicBezTo>
                      <a:pt x="30508" y="20762"/>
                      <a:pt x="31019" y="20680"/>
                      <a:pt x="31530" y="20680"/>
                    </a:cubicBezTo>
                    <a:cubicBezTo>
                      <a:pt x="31563" y="20679"/>
                      <a:pt x="31597" y="20678"/>
                      <a:pt x="31631" y="20678"/>
                    </a:cubicBezTo>
                    <a:cubicBezTo>
                      <a:pt x="32197" y="20678"/>
                      <a:pt x="32813" y="20838"/>
                      <a:pt x="33083" y="21089"/>
                    </a:cubicBezTo>
                    <a:lnTo>
                      <a:pt x="33451" y="21150"/>
                    </a:lnTo>
                    <a:cubicBezTo>
                      <a:pt x="33676" y="21068"/>
                      <a:pt x="33900" y="21007"/>
                      <a:pt x="34146" y="20986"/>
                    </a:cubicBezTo>
                    <a:cubicBezTo>
                      <a:pt x="34329" y="20973"/>
                      <a:pt x="34516" y="20966"/>
                      <a:pt x="34703" y="20966"/>
                    </a:cubicBezTo>
                    <a:cubicBezTo>
                      <a:pt x="35076" y="20966"/>
                      <a:pt x="35453" y="20993"/>
                      <a:pt x="35821" y="21048"/>
                    </a:cubicBezTo>
                    <a:cubicBezTo>
                      <a:pt x="36209" y="20946"/>
                      <a:pt x="36577" y="20864"/>
                      <a:pt x="36965" y="20843"/>
                    </a:cubicBezTo>
                    <a:cubicBezTo>
                      <a:pt x="37252" y="20843"/>
                      <a:pt x="37517" y="20843"/>
                      <a:pt x="37783" y="20864"/>
                    </a:cubicBezTo>
                    <a:cubicBezTo>
                      <a:pt x="38174" y="20619"/>
                      <a:pt x="38956" y="20492"/>
                      <a:pt x="39764" y="20492"/>
                    </a:cubicBezTo>
                    <a:cubicBezTo>
                      <a:pt x="39969" y="20492"/>
                      <a:pt x="40176" y="20500"/>
                      <a:pt x="40378" y="20516"/>
                    </a:cubicBezTo>
                    <a:cubicBezTo>
                      <a:pt x="40480" y="20476"/>
                      <a:pt x="40562" y="20455"/>
                      <a:pt x="40664" y="20455"/>
                    </a:cubicBezTo>
                    <a:lnTo>
                      <a:pt x="40828" y="20435"/>
                    </a:lnTo>
                    <a:cubicBezTo>
                      <a:pt x="40909" y="20394"/>
                      <a:pt x="40971" y="20373"/>
                      <a:pt x="41011" y="20333"/>
                    </a:cubicBezTo>
                    <a:cubicBezTo>
                      <a:pt x="41134" y="20210"/>
                      <a:pt x="41277" y="20108"/>
                      <a:pt x="41400" y="20006"/>
                    </a:cubicBezTo>
                    <a:cubicBezTo>
                      <a:pt x="41481" y="19965"/>
                      <a:pt x="41604" y="19944"/>
                      <a:pt x="41686" y="19883"/>
                    </a:cubicBezTo>
                    <a:cubicBezTo>
                      <a:pt x="41947" y="19692"/>
                      <a:pt x="42045" y="19382"/>
                      <a:pt x="42358" y="19382"/>
                    </a:cubicBezTo>
                    <a:cubicBezTo>
                      <a:pt x="42412" y="19382"/>
                      <a:pt x="42474" y="19392"/>
                      <a:pt x="42544" y="19413"/>
                    </a:cubicBezTo>
                    <a:cubicBezTo>
                      <a:pt x="42576" y="19409"/>
                      <a:pt x="42607" y="19408"/>
                      <a:pt x="42639" y="19408"/>
                    </a:cubicBezTo>
                    <a:cubicBezTo>
                      <a:pt x="42791" y="19408"/>
                      <a:pt x="42943" y="19447"/>
                      <a:pt x="43096" y="19515"/>
                    </a:cubicBezTo>
                    <a:cubicBezTo>
                      <a:pt x="43177" y="19556"/>
                      <a:pt x="43239" y="19597"/>
                      <a:pt x="43300" y="19638"/>
                    </a:cubicBezTo>
                    <a:cubicBezTo>
                      <a:pt x="43514" y="19745"/>
                      <a:pt x="43759" y="19805"/>
                      <a:pt x="44008" y="19805"/>
                    </a:cubicBezTo>
                    <a:cubicBezTo>
                      <a:pt x="44045" y="19805"/>
                      <a:pt x="44081" y="19804"/>
                      <a:pt x="44117" y="19801"/>
                    </a:cubicBezTo>
                    <a:cubicBezTo>
                      <a:pt x="44363" y="19760"/>
                      <a:pt x="44567" y="19719"/>
                      <a:pt x="44812" y="19699"/>
                    </a:cubicBezTo>
                    <a:lnTo>
                      <a:pt x="44894" y="19699"/>
                    </a:lnTo>
                    <a:cubicBezTo>
                      <a:pt x="44950" y="19614"/>
                      <a:pt x="45036" y="19569"/>
                      <a:pt x="45131" y="19569"/>
                    </a:cubicBezTo>
                    <a:cubicBezTo>
                      <a:pt x="45173" y="19569"/>
                      <a:pt x="45217" y="19578"/>
                      <a:pt x="45262" y="19597"/>
                    </a:cubicBezTo>
                    <a:cubicBezTo>
                      <a:pt x="45431" y="19650"/>
                      <a:pt x="45574" y="19673"/>
                      <a:pt x="45701" y="19673"/>
                    </a:cubicBezTo>
                    <a:cubicBezTo>
                      <a:pt x="46156" y="19673"/>
                      <a:pt x="46401" y="19384"/>
                      <a:pt x="46896" y="19209"/>
                    </a:cubicBezTo>
                    <a:cubicBezTo>
                      <a:pt x="47019" y="19168"/>
                      <a:pt x="47121" y="19127"/>
                      <a:pt x="47244" y="19106"/>
                    </a:cubicBezTo>
                    <a:cubicBezTo>
                      <a:pt x="47346" y="19066"/>
                      <a:pt x="47469" y="19045"/>
                      <a:pt x="47591" y="19025"/>
                    </a:cubicBezTo>
                    <a:cubicBezTo>
                      <a:pt x="47762" y="18939"/>
                      <a:pt x="47943" y="18903"/>
                      <a:pt x="48134" y="18903"/>
                    </a:cubicBezTo>
                    <a:cubicBezTo>
                      <a:pt x="48217" y="18903"/>
                      <a:pt x="48302" y="18910"/>
                      <a:pt x="48388" y="18923"/>
                    </a:cubicBezTo>
                    <a:cubicBezTo>
                      <a:pt x="48501" y="18902"/>
                      <a:pt x="48613" y="18892"/>
                      <a:pt x="48725" y="18892"/>
                    </a:cubicBezTo>
                    <a:cubicBezTo>
                      <a:pt x="48838" y="18892"/>
                      <a:pt x="48950" y="18902"/>
                      <a:pt x="49062" y="18923"/>
                    </a:cubicBezTo>
                    <a:cubicBezTo>
                      <a:pt x="49859" y="19066"/>
                      <a:pt x="50309" y="19331"/>
                      <a:pt x="51024" y="19495"/>
                    </a:cubicBezTo>
                    <a:cubicBezTo>
                      <a:pt x="51663" y="19641"/>
                      <a:pt x="52093" y="19691"/>
                      <a:pt x="52451" y="19691"/>
                    </a:cubicBezTo>
                    <a:cubicBezTo>
                      <a:pt x="53091" y="19691"/>
                      <a:pt x="53501" y="19534"/>
                      <a:pt x="54457" y="19495"/>
                    </a:cubicBezTo>
                    <a:cubicBezTo>
                      <a:pt x="54502" y="19491"/>
                      <a:pt x="54555" y="19489"/>
                      <a:pt x="54616" y="19489"/>
                    </a:cubicBezTo>
                    <a:cubicBezTo>
                      <a:pt x="54884" y="19489"/>
                      <a:pt x="55290" y="19523"/>
                      <a:pt x="55724" y="19556"/>
                    </a:cubicBezTo>
                    <a:cubicBezTo>
                      <a:pt x="55847" y="19474"/>
                      <a:pt x="55990" y="19433"/>
                      <a:pt x="56133" y="19413"/>
                    </a:cubicBezTo>
                    <a:cubicBezTo>
                      <a:pt x="56337" y="19393"/>
                      <a:pt x="56521" y="19393"/>
                      <a:pt x="56705" y="19372"/>
                    </a:cubicBezTo>
                    <a:cubicBezTo>
                      <a:pt x="57154" y="19086"/>
                      <a:pt x="58074" y="19004"/>
                      <a:pt x="58932" y="18759"/>
                    </a:cubicBezTo>
                    <a:cubicBezTo>
                      <a:pt x="59075" y="18596"/>
                      <a:pt x="59279" y="18514"/>
                      <a:pt x="59484" y="18493"/>
                    </a:cubicBezTo>
                    <a:cubicBezTo>
                      <a:pt x="59668" y="18473"/>
                      <a:pt x="59831" y="18453"/>
                      <a:pt x="59995" y="18432"/>
                    </a:cubicBezTo>
                    <a:cubicBezTo>
                      <a:pt x="60322" y="18330"/>
                      <a:pt x="60649" y="18228"/>
                      <a:pt x="61016" y="18146"/>
                    </a:cubicBezTo>
                    <a:lnTo>
                      <a:pt x="610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85725" dist="38100" dir="318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51"/>
              <p:cNvSpPr/>
              <p:nvPr/>
            </p:nvSpPr>
            <p:spPr>
              <a:xfrm>
                <a:off x="402764" y="-3065690"/>
                <a:ext cx="1525925" cy="511775"/>
              </a:xfrm>
              <a:custGeom>
                <a:avLst/>
                <a:gdLst/>
                <a:ahLst/>
                <a:cxnLst/>
                <a:rect l="l" t="t" r="r" b="b"/>
                <a:pathLst>
                  <a:path w="61037" h="20471" extrusionOk="0">
                    <a:moveTo>
                      <a:pt x="0" y="1"/>
                    </a:moveTo>
                    <a:lnTo>
                      <a:pt x="0" y="18248"/>
                    </a:lnTo>
                    <a:cubicBezTo>
                      <a:pt x="40" y="18215"/>
                      <a:pt x="84" y="18199"/>
                      <a:pt x="145" y="18199"/>
                    </a:cubicBezTo>
                    <a:cubicBezTo>
                      <a:pt x="271" y="18199"/>
                      <a:pt x="466" y="18267"/>
                      <a:pt x="838" y="18391"/>
                    </a:cubicBezTo>
                    <a:cubicBezTo>
                      <a:pt x="879" y="18412"/>
                      <a:pt x="920" y="18412"/>
                      <a:pt x="961" y="18432"/>
                    </a:cubicBezTo>
                    <a:lnTo>
                      <a:pt x="1185" y="18432"/>
                    </a:lnTo>
                    <a:cubicBezTo>
                      <a:pt x="1206" y="18330"/>
                      <a:pt x="1349" y="18310"/>
                      <a:pt x="1512" y="18310"/>
                    </a:cubicBezTo>
                    <a:cubicBezTo>
                      <a:pt x="1512" y="18330"/>
                      <a:pt x="1492" y="18350"/>
                      <a:pt x="1472" y="18371"/>
                    </a:cubicBezTo>
                    <a:cubicBezTo>
                      <a:pt x="1410" y="18412"/>
                      <a:pt x="1349" y="18453"/>
                      <a:pt x="1492" y="18514"/>
                    </a:cubicBezTo>
                    <a:cubicBezTo>
                      <a:pt x="1558" y="18553"/>
                      <a:pt x="1632" y="18576"/>
                      <a:pt x="1710" y="18576"/>
                    </a:cubicBezTo>
                    <a:cubicBezTo>
                      <a:pt x="1752" y="18576"/>
                      <a:pt x="1796" y="18569"/>
                      <a:pt x="1839" y="18555"/>
                    </a:cubicBezTo>
                    <a:cubicBezTo>
                      <a:pt x="2105" y="18493"/>
                      <a:pt x="2371" y="18473"/>
                      <a:pt x="2636" y="18473"/>
                    </a:cubicBezTo>
                    <a:cubicBezTo>
                      <a:pt x="2685" y="18342"/>
                      <a:pt x="2917" y="18329"/>
                      <a:pt x="3186" y="18329"/>
                    </a:cubicBezTo>
                    <a:cubicBezTo>
                      <a:pt x="3253" y="18329"/>
                      <a:pt x="3323" y="18330"/>
                      <a:pt x="3392" y="18330"/>
                    </a:cubicBezTo>
                    <a:cubicBezTo>
                      <a:pt x="3426" y="18335"/>
                      <a:pt x="3460" y="18337"/>
                      <a:pt x="3493" y="18337"/>
                    </a:cubicBezTo>
                    <a:cubicBezTo>
                      <a:pt x="3601" y="18337"/>
                      <a:pt x="3703" y="18311"/>
                      <a:pt x="3781" y="18248"/>
                    </a:cubicBezTo>
                    <a:cubicBezTo>
                      <a:pt x="3873" y="18202"/>
                      <a:pt x="3976" y="18179"/>
                      <a:pt x="4082" y="18179"/>
                    </a:cubicBezTo>
                    <a:cubicBezTo>
                      <a:pt x="4118" y="18179"/>
                      <a:pt x="4153" y="18182"/>
                      <a:pt x="4189" y="18187"/>
                    </a:cubicBezTo>
                    <a:cubicBezTo>
                      <a:pt x="4496" y="18187"/>
                      <a:pt x="4802" y="18207"/>
                      <a:pt x="5088" y="18228"/>
                    </a:cubicBezTo>
                    <a:cubicBezTo>
                      <a:pt x="5150" y="18235"/>
                      <a:pt x="5168" y="18235"/>
                      <a:pt x="5169" y="18235"/>
                    </a:cubicBezTo>
                    <a:lnTo>
                      <a:pt x="5169" y="18235"/>
                    </a:lnTo>
                    <a:cubicBezTo>
                      <a:pt x="5172" y="18235"/>
                      <a:pt x="5109" y="18235"/>
                      <a:pt x="5191" y="18289"/>
                    </a:cubicBezTo>
                    <a:cubicBezTo>
                      <a:pt x="5231" y="18310"/>
                      <a:pt x="5211" y="18371"/>
                      <a:pt x="5170" y="18391"/>
                    </a:cubicBezTo>
                    <a:lnTo>
                      <a:pt x="5088" y="18391"/>
                    </a:lnTo>
                    <a:cubicBezTo>
                      <a:pt x="5660" y="18391"/>
                      <a:pt x="6233" y="18473"/>
                      <a:pt x="6927" y="18493"/>
                    </a:cubicBezTo>
                    <a:lnTo>
                      <a:pt x="7622" y="18493"/>
                    </a:lnTo>
                    <a:lnTo>
                      <a:pt x="7908" y="18473"/>
                    </a:lnTo>
                    <a:cubicBezTo>
                      <a:pt x="8051" y="18412"/>
                      <a:pt x="8174" y="18371"/>
                      <a:pt x="8317" y="18350"/>
                    </a:cubicBezTo>
                    <a:cubicBezTo>
                      <a:pt x="8399" y="18350"/>
                      <a:pt x="8501" y="18350"/>
                      <a:pt x="8583" y="18371"/>
                    </a:cubicBezTo>
                    <a:cubicBezTo>
                      <a:pt x="8583" y="18371"/>
                      <a:pt x="8623" y="18412"/>
                      <a:pt x="8623" y="18432"/>
                    </a:cubicBezTo>
                    <a:cubicBezTo>
                      <a:pt x="8623" y="18432"/>
                      <a:pt x="8623" y="18432"/>
                      <a:pt x="8623" y="18453"/>
                    </a:cubicBezTo>
                    <a:cubicBezTo>
                      <a:pt x="8991" y="18453"/>
                      <a:pt x="9359" y="18432"/>
                      <a:pt x="9706" y="18432"/>
                    </a:cubicBezTo>
                    <a:cubicBezTo>
                      <a:pt x="10401" y="18391"/>
                      <a:pt x="11096" y="18371"/>
                      <a:pt x="11770" y="18350"/>
                    </a:cubicBezTo>
                    <a:cubicBezTo>
                      <a:pt x="12220" y="18350"/>
                      <a:pt x="12506" y="18473"/>
                      <a:pt x="12629" y="18616"/>
                    </a:cubicBezTo>
                    <a:cubicBezTo>
                      <a:pt x="12792" y="18596"/>
                      <a:pt x="12955" y="18555"/>
                      <a:pt x="13139" y="18534"/>
                    </a:cubicBezTo>
                    <a:cubicBezTo>
                      <a:pt x="13139" y="18514"/>
                      <a:pt x="13119" y="18473"/>
                      <a:pt x="13139" y="18473"/>
                    </a:cubicBezTo>
                    <a:cubicBezTo>
                      <a:pt x="13221" y="18432"/>
                      <a:pt x="13323" y="18412"/>
                      <a:pt x="13425" y="18412"/>
                    </a:cubicBezTo>
                    <a:cubicBezTo>
                      <a:pt x="13998" y="18371"/>
                      <a:pt x="14468" y="18269"/>
                      <a:pt x="15060" y="18248"/>
                    </a:cubicBezTo>
                    <a:cubicBezTo>
                      <a:pt x="15203" y="18248"/>
                      <a:pt x="15489" y="18350"/>
                      <a:pt x="15510" y="18412"/>
                    </a:cubicBezTo>
                    <a:cubicBezTo>
                      <a:pt x="15530" y="18473"/>
                      <a:pt x="15530" y="18596"/>
                      <a:pt x="15571" y="18698"/>
                    </a:cubicBezTo>
                    <a:cubicBezTo>
                      <a:pt x="15591" y="18718"/>
                      <a:pt x="15612" y="18718"/>
                      <a:pt x="15632" y="18718"/>
                    </a:cubicBezTo>
                    <a:lnTo>
                      <a:pt x="16368" y="19025"/>
                    </a:lnTo>
                    <a:lnTo>
                      <a:pt x="16634" y="19025"/>
                    </a:lnTo>
                    <a:cubicBezTo>
                      <a:pt x="16963" y="18889"/>
                      <a:pt x="17315" y="18822"/>
                      <a:pt x="17667" y="18822"/>
                    </a:cubicBezTo>
                    <a:cubicBezTo>
                      <a:pt x="18057" y="18822"/>
                      <a:pt x="18445" y="18904"/>
                      <a:pt x="18800" y="19066"/>
                    </a:cubicBezTo>
                    <a:lnTo>
                      <a:pt x="19372" y="19147"/>
                    </a:lnTo>
                    <a:lnTo>
                      <a:pt x="19392" y="19147"/>
                    </a:lnTo>
                    <a:cubicBezTo>
                      <a:pt x="19612" y="19080"/>
                      <a:pt x="19846" y="19040"/>
                      <a:pt x="20083" y="19040"/>
                    </a:cubicBezTo>
                    <a:cubicBezTo>
                      <a:pt x="20132" y="19040"/>
                      <a:pt x="20181" y="19042"/>
                      <a:pt x="20230" y="19045"/>
                    </a:cubicBezTo>
                    <a:cubicBezTo>
                      <a:pt x="20312" y="19045"/>
                      <a:pt x="20393" y="19066"/>
                      <a:pt x="20475" y="19106"/>
                    </a:cubicBezTo>
                    <a:cubicBezTo>
                      <a:pt x="20496" y="19127"/>
                      <a:pt x="20516" y="19147"/>
                      <a:pt x="20516" y="19168"/>
                    </a:cubicBezTo>
                    <a:cubicBezTo>
                      <a:pt x="20496" y="19229"/>
                      <a:pt x="20475" y="19270"/>
                      <a:pt x="20434" y="19311"/>
                    </a:cubicBezTo>
                    <a:cubicBezTo>
                      <a:pt x="20393" y="19352"/>
                      <a:pt x="20332" y="19393"/>
                      <a:pt x="20353" y="19454"/>
                    </a:cubicBezTo>
                    <a:cubicBezTo>
                      <a:pt x="20393" y="19474"/>
                      <a:pt x="20434" y="19515"/>
                      <a:pt x="20455" y="19536"/>
                    </a:cubicBezTo>
                    <a:cubicBezTo>
                      <a:pt x="20516" y="19576"/>
                      <a:pt x="20598" y="19597"/>
                      <a:pt x="20659" y="19597"/>
                    </a:cubicBezTo>
                    <a:cubicBezTo>
                      <a:pt x="20731" y="19597"/>
                      <a:pt x="20797" y="19582"/>
                      <a:pt x="20866" y="19582"/>
                    </a:cubicBezTo>
                    <a:cubicBezTo>
                      <a:pt x="20935" y="19582"/>
                      <a:pt x="21006" y="19597"/>
                      <a:pt x="21088" y="19658"/>
                    </a:cubicBezTo>
                    <a:cubicBezTo>
                      <a:pt x="21170" y="19760"/>
                      <a:pt x="21293" y="19801"/>
                      <a:pt x="21415" y="19801"/>
                    </a:cubicBezTo>
                    <a:cubicBezTo>
                      <a:pt x="21660" y="19801"/>
                      <a:pt x="21885" y="19903"/>
                      <a:pt x="22069" y="20067"/>
                    </a:cubicBezTo>
                    <a:cubicBezTo>
                      <a:pt x="22355" y="20087"/>
                      <a:pt x="22641" y="20149"/>
                      <a:pt x="22886" y="20292"/>
                    </a:cubicBezTo>
                    <a:cubicBezTo>
                      <a:pt x="23193" y="20292"/>
                      <a:pt x="23499" y="20271"/>
                      <a:pt x="23806" y="20230"/>
                    </a:cubicBezTo>
                    <a:cubicBezTo>
                      <a:pt x="23888" y="20220"/>
                      <a:pt x="23969" y="20215"/>
                      <a:pt x="24051" y="20215"/>
                    </a:cubicBezTo>
                    <a:cubicBezTo>
                      <a:pt x="24133" y="20215"/>
                      <a:pt x="24215" y="20220"/>
                      <a:pt x="24296" y="20230"/>
                    </a:cubicBezTo>
                    <a:cubicBezTo>
                      <a:pt x="24399" y="20210"/>
                      <a:pt x="24480" y="20189"/>
                      <a:pt x="24582" y="20169"/>
                    </a:cubicBezTo>
                    <a:cubicBezTo>
                      <a:pt x="24663" y="20145"/>
                      <a:pt x="24747" y="20133"/>
                      <a:pt x="24830" y="20133"/>
                    </a:cubicBezTo>
                    <a:cubicBezTo>
                      <a:pt x="24958" y="20133"/>
                      <a:pt x="25084" y="20160"/>
                      <a:pt x="25195" y="20210"/>
                    </a:cubicBezTo>
                    <a:cubicBezTo>
                      <a:pt x="25298" y="20251"/>
                      <a:pt x="25359" y="20292"/>
                      <a:pt x="25441" y="20333"/>
                    </a:cubicBezTo>
                    <a:cubicBezTo>
                      <a:pt x="25625" y="20424"/>
                      <a:pt x="25820" y="20470"/>
                      <a:pt x="26027" y="20470"/>
                    </a:cubicBezTo>
                    <a:cubicBezTo>
                      <a:pt x="26096" y="20470"/>
                      <a:pt x="26166" y="20465"/>
                      <a:pt x="26238" y="20455"/>
                    </a:cubicBezTo>
                    <a:cubicBezTo>
                      <a:pt x="26442" y="20414"/>
                      <a:pt x="26646" y="20353"/>
                      <a:pt x="26871" y="20312"/>
                    </a:cubicBezTo>
                    <a:cubicBezTo>
                      <a:pt x="26953" y="20312"/>
                      <a:pt x="27035" y="20292"/>
                      <a:pt x="27116" y="20292"/>
                    </a:cubicBezTo>
                    <a:cubicBezTo>
                      <a:pt x="27382" y="20210"/>
                      <a:pt x="27627" y="20128"/>
                      <a:pt x="27893" y="20026"/>
                    </a:cubicBezTo>
                    <a:cubicBezTo>
                      <a:pt x="28138" y="19903"/>
                      <a:pt x="28342" y="19863"/>
                      <a:pt x="28588" y="19781"/>
                    </a:cubicBezTo>
                    <a:cubicBezTo>
                      <a:pt x="28690" y="19679"/>
                      <a:pt x="28833" y="19617"/>
                      <a:pt x="28976" y="19617"/>
                    </a:cubicBezTo>
                    <a:lnTo>
                      <a:pt x="29017" y="19617"/>
                    </a:lnTo>
                    <a:cubicBezTo>
                      <a:pt x="29068" y="19583"/>
                      <a:pt x="29130" y="19567"/>
                      <a:pt x="29193" y="19567"/>
                    </a:cubicBezTo>
                    <a:cubicBezTo>
                      <a:pt x="29282" y="19567"/>
                      <a:pt x="29374" y="19599"/>
                      <a:pt x="29446" y="19658"/>
                    </a:cubicBezTo>
                    <a:cubicBezTo>
                      <a:pt x="29507" y="19699"/>
                      <a:pt x="29589" y="19740"/>
                      <a:pt x="29671" y="19760"/>
                    </a:cubicBezTo>
                    <a:cubicBezTo>
                      <a:pt x="29814" y="19781"/>
                      <a:pt x="29936" y="19842"/>
                      <a:pt x="30059" y="19924"/>
                    </a:cubicBezTo>
                    <a:cubicBezTo>
                      <a:pt x="30529" y="19760"/>
                      <a:pt x="31040" y="19658"/>
                      <a:pt x="31550" y="19658"/>
                    </a:cubicBezTo>
                    <a:cubicBezTo>
                      <a:pt x="31581" y="19657"/>
                      <a:pt x="31611" y="19657"/>
                      <a:pt x="31642" y="19657"/>
                    </a:cubicBezTo>
                    <a:cubicBezTo>
                      <a:pt x="32211" y="19657"/>
                      <a:pt x="32833" y="19834"/>
                      <a:pt x="33124" y="20067"/>
                    </a:cubicBezTo>
                    <a:lnTo>
                      <a:pt x="33471" y="20128"/>
                    </a:lnTo>
                    <a:cubicBezTo>
                      <a:pt x="33696" y="20067"/>
                      <a:pt x="33921" y="20006"/>
                      <a:pt x="34166" y="19985"/>
                    </a:cubicBezTo>
                    <a:cubicBezTo>
                      <a:pt x="34373" y="19962"/>
                      <a:pt x="34583" y="19951"/>
                      <a:pt x="34794" y="19951"/>
                    </a:cubicBezTo>
                    <a:cubicBezTo>
                      <a:pt x="35147" y="19951"/>
                      <a:pt x="35504" y="19983"/>
                      <a:pt x="35862" y="20046"/>
                    </a:cubicBezTo>
                    <a:cubicBezTo>
                      <a:pt x="36230" y="19924"/>
                      <a:pt x="36598" y="19863"/>
                      <a:pt x="37006" y="19842"/>
                    </a:cubicBezTo>
                    <a:cubicBezTo>
                      <a:pt x="37084" y="19836"/>
                      <a:pt x="37162" y="19834"/>
                      <a:pt x="37240" y="19834"/>
                    </a:cubicBezTo>
                    <a:cubicBezTo>
                      <a:pt x="37428" y="19834"/>
                      <a:pt x="37615" y="19848"/>
                      <a:pt x="37803" y="19863"/>
                    </a:cubicBezTo>
                    <a:cubicBezTo>
                      <a:pt x="38196" y="19601"/>
                      <a:pt x="38980" y="19470"/>
                      <a:pt x="39791" y="19470"/>
                    </a:cubicBezTo>
                    <a:cubicBezTo>
                      <a:pt x="39994" y="19470"/>
                      <a:pt x="40198" y="19478"/>
                      <a:pt x="40398" y="19495"/>
                    </a:cubicBezTo>
                    <a:cubicBezTo>
                      <a:pt x="40501" y="19454"/>
                      <a:pt x="40582" y="19433"/>
                      <a:pt x="40684" y="19433"/>
                    </a:cubicBezTo>
                    <a:lnTo>
                      <a:pt x="40766" y="19433"/>
                    </a:lnTo>
                    <a:cubicBezTo>
                      <a:pt x="41011" y="19209"/>
                      <a:pt x="41298" y="19045"/>
                      <a:pt x="41624" y="18923"/>
                    </a:cubicBezTo>
                    <a:cubicBezTo>
                      <a:pt x="41727" y="18923"/>
                      <a:pt x="41849" y="18882"/>
                      <a:pt x="41951" y="18820"/>
                    </a:cubicBezTo>
                    <a:cubicBezTo>
                      <a:pt x="42013" y="18759"/>
                      <a:pt x="42054" y="18677"/>
                      <a:pt x="42115" y="18616"/>
                    </a:cubicBezTo>
                    <a:cubicBezTo>
                      <a:pt x="42217" y="18514"/>
                      <a:pt x="42381" y="18453"/>
                      <a:pt x="42524" y="18453"/>
                    </a:cubicBezTo>
                    <a:cubicBezTo>
                      <a:pt x="42524" y="18453"/>
                      <a:pt x="42503" y="18432"/>
                      <a:pt x="42503" y="18432"/>
                    </a:cubicBezTo>
                    <a:cubicBezTo>
                      <a:pt x="42568" y="18419"/>
                      <a:pt x="42635" y="18412"/>
                      <a:pt x="42701" y="18412"/>
                    </a:cubicBezTo>
                    <a:cubicBezTo>
                      <a:pt x="42846" y="18412"/>
                      <a:pt x="42990" y="18444"/>
                      <a:pt x="43116" y="18514"/>
                    </a:cubicBezTo>
                    <a:cubicBezTo>
                      <a:pt x="43198" y="18555"/>
                      <a:pt x="43259" y="18596"/>
                      <a:pt x="43320" y="18636"/>
                    </a:cubicBezTo>
                    <a:cubicBezTo>
                      <a:pt x="43535" y="18744"/>
                      <a:pt x="43780" y="18804"/>
                      <a:pt x="44029" y="18804"/>
                    </a:cubicBezTo>
                    <a:cubicBezTo>
                      <a:pt x="44065" y="18804"/>
                      <a:pt x="44102" y="18803"/>
                      <a:pt x="44138" y="18800"/>
                    </a:cubicBezTo>
                    <a:cubicBezTo>
                      <a:pt x="44322" y="18780"/>
                      <a:pt x="44506" y="18739"/>
                      <a:pt x="44710" y="18718"/>
                    </a:cubicBezTo>
                    <a:cubicBezTo>
                      <a:pt x="44771" y="18677"/>
                      <a:pt x="44833" y="18657"/>
                      <a:pt x="44914" y="18657"/>
                    </a:cubicBezTo>
                    <a:cubicBezTo>
                      <a:pt x="45262" y="18657"/>
                      <a:pt x="45589" y="18657"/>
                      <a:pt x="45936" y="18677"/>
                    </a:cubicBezTo>
                    <a:cubicBezTo>
                      <a:pt x="46005" y="18682"/>
                      <a:pt x="46064" y="18685"/>
                      <a:pt x="46116" y="18685"/>
                    </a:cubicBezTo>
                    <a:cubicBezTo>
                      <a:pt x="46312" y="18685"/>
                      <a:pt x="46417" y="18637"/>
                      <a:pt x="46610" y="18412"/>
                    </a:cubicBezTo>
                    <a:cubicBezTo>
                      <a:pt x="46861" y="18161"/>
                      <a:pt x="47203" y="18001"/>
                      <a:pt x="47567" y="18001"/>
                    </a:cubicBezTo>
                    <a:cubicBezTo>
                      <a:pt x="47588" y="18001"/>
                      <a:pt x="47610" y="18002"/>
                      <a:pt x="47632" y="18003"/>
                    </a:cubicBezTo>
                    <a:cubicBezTo>
                      <a:pt x="47815" y="17924"/>
                      <a:pt x="48007" y="17888"/>
                      <a:pt x="48202" y="17888"/>
                    </a:cubicBezTo>
                    <a:cubicBezTo>
                      <a:pt x="48311" y="17888"/>
                      <a:pt x="48421" y="17899"/>
                      <a:pt x="48531" y="17921"/>
                    </a:cubicBezTo>
                    <a:cubicBezTo>
                      <a:pt x="48607" y="17913"/>
                      <a:pt x="48684" y="17908"/>
                      <a:pt x="48761" y="17908"/>
                    </a:cubicBezTo>
                    <a:cubicBezTo>
                      <a:pt x="48871" y="17908"/>
                      <a:pt x="48984" y="17918"/>
                      <a:pt x="49103" y="17942"/>
                    </a:cubicBezTo>
                    <a:cubicBezTo>
                      <a:pt x="49880" y="18064"/>
                      <a:pt x="50329" y="18330"/>
                      <a:pt x="51065" y="18493"/>
                    </a:cubicBezTo>
                    <a:cubicBezTo>
                      <a:pt x="51696" y="18640"/>
                      <a:pt x="52124" y="18689"/>
                      <a:pt x="52482" y="18689"/>
                    </a:cubicBezTo>
                    <a:cubicBezTo>
                      <a:pt x="53121" y="18689"/>
                      <a:pt x="53535" y="18533"/>
                      <a:pt x="54477" y="18493"/>
                    </a:cubicBezTo>
                    <a:cubicBezTo>
                      <a:pt x="54526" y="18490"/>
                      <a:pt x="54582" y="18488"/>
                      <a:pt x="54643" y="18488"/>
                    </a:cubicBezTo>
                    <a:cubicBezTo>
                      <a:pt x="54918" y="18488"/>
                      <a:pt x="55311" y="18521"/>
                      <a:pt x="55744" y="18555"/>
                    </a:cubicBezTo>
                    <a:cubicBezTo>
                      <a:pt x="55867" y="18473"/>
                      <a:pt x="56010" y="18432"/>
                      <a:pt x="56174" y="18412"/>
                    </a:cubicBezTo>
                    <a:cubicBezTo>
                      <a:pt x="56357" y="18391"/>
                      <a:pt x="56541" y="18391"/>
                      <a:pt x="56746" y="18371"/>
                    </a:cubicBezTo>
                    <a:cubicBezTo>
                      <a:pt x="57195" y="18085"/>
                      <a:pt x="58094" y="18003"/>
                      <a:pt x="58973" y="17778"/>
                    </a:cubicBezTo>
                    <a:cubicBezTo>
                      <a:pt x="59096" y="17615"/>
                      <a:pt x="59300" y="17513"/>
                      <a:pt x="59525" y="17492"/>
                    </a:cubicBezTo>
                    <a:cubicBezTo>
                      <a:pt x="59688" y="17472"/>
                      <a:pt x="59852" y="17451"/>
                      <a:pt x="60015" y="17431"/>
                    </a:cubicBezTo>
                    <a:cubicBezTo>
                      <a:pt x="60342" y="17329"/>
                      <a:pt x="60689" y="17227"/>
                      <a:pt x="61037" y="17145"/>
                    </a:cubicBezTo>
                    <a:lnTo>
                      <a:pt x="61037" y="1"/>
                    </a:lnTo>
                    <a:close/>
                  </a:path>
                </a:pathLst>
              </a:custGeom>
              <a:solidFill>
                <a:srgbClr val="F3F1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51"/>
              <p:cNvSpPr/>
              <p:nvPr/>
            </p:nvSpPr>
            <p:spPr>
              <a:xfrm>
                <a:off x="402764" y="-3065690"/>
                <a:ext cx="152490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60996" h="19715" extrusionOk="0">
                    <a:moveTo>
                      <a:pt x="0" y="1"/>
                    </a:moveTo>
                    <a:lnTo>
                      <a:pt x="0" y="17472"/>
                    </a:lnTo>
                    <a:cubicBezTo>
                      <a:pt x="40" y="17438"/>
                      <a:pt x="84" y="17423"/>
                      <a:pt x="145" y="17423"/>
                    </a:cubicBezTo>
                    <a:cubicBezTo>
                      <a:pt x="271" y="17423"/>
                      <a:pt x="466" y="17491"/>
                      <a:pt x="838" y="17615"/>
                    </a:cubicBezTo>
                    <a:cubicBezTo>
                      <a:pt x="879" y="17635"/>
                      <a:pt x="920" y="17656"/>
                      <a:pt x="961" y="17656"/>
                    </a:cubicBezTo>
                    <a:lnTo>
                      <a:pt x="1185" y="17656"/>
                    </a:lnTo>
                    <a:cubicBezTo>
                      <a:pt x="1206" y="17574"/>
                      <a:pt x="1349" y="17553"/>
                      <a:pt x="1512" y="17533"/>
                    </a:cubicBezTo>
                    <a:lnTo>
                      <a:pt x="1512" y="17533"/>
                    </a:lnTo>
                    <a:cubicBezTo>
                      <a:pt x="1512" y="17553"/>
                      <a:pt x="1492" y="17574"/>
                      <a:pt x="1472" y="17594"/>
                    </a:cubicBezTo>
                    <a:cubicBezTo>
                      <a:pt x="1410" y="17635"/>
                      <a:pt x="1349" y="17676"/>
                      <a:pt x="1492" y="17737"/>
                    </a:cubicBezTo>
                    <a:cubicBezTo>
                      <a:pt x="1569" y="17783"/>
                      <a:pt x="1657" y="17806"/>
                      <a:pt x="1748" y="17806"/>
                    </a:cubicBezTo>
                    <a:cubicBezTo>
                      <a:pt x="1778" y="17806"/>
                      <a:pt x="1809" y="17804"/>
                      <a:pt x="1839" y="17799"/>
                    </a:cubicBezTo>
                    <a:cubicBezTo>
                      <a:pt x="2105" y="17737"/>
                      <a:pt x="2371" y="17717"/>
                      <a:pt x="2636" y="17717"/>
                    </a:cubicBezTo>
                    <a:cubicBezTo>
                      <a:pt x="2678" y="17591"/>
                      <a:pt x="2854" y="17561"/>
                      <a:pt x="3072" y="17561"/>
                    </a:cubicBezTo>
                    <a:cubicBezTo>
                      <a:pt x="3173" y="17561"/>
                      <a:pt x="3282" y="17567"/>
                      <a:pt x="3392" y="17574"/>
                    </a:cubicBezTo>
                    <a:cubicBezTo>
                      <a:pt x="3418" y="17578"/>
                      <a:pt x="3443" y="17579"/>
                      <a:pt x="3468" y="17579"/>
                    </a:cubicBezTo>
                    <a:cubicBezTo>
                      <a:pt x="3585" y="17579"/>
                      <a:pt x="3696" y="17543"/>
                      <a:pt x="3781" y="17492"/>
                    </a:cubicBezTo>
                    <a:cubicBezTo>
                      <a:pt x="3874" y="17430"/>
                      <a:pt x="3980" y="17403"/>
                      <a:pt x="4088" y="17403"/>
                    </a:cubicBezTo>
                    <a:cubicBezTo>
                      <a:pt x="4122" y="17403"/>
                      <a:pt x="4155" y="17406"/>
                      <a:pt x="4189" y="17410"/>
                    </a:cubicBezTo>
                    <a:cubicBezTo>
                      <a:pt x="4496" y="17431"/>
                      <a:pt x="4802" y="17451"/>
                      <a:pt x="5088" y="17472"/>
                    </a:cubicBezTo>
                    <a:cubicBezTo>
                      <a:pt x="5150" y="17472"/>
                      <a:pt x="5168" y="17469"/>
                      <a:pt x="5169" y="17469"/>
                    </a:cubicBezTo>
                    <a:lnTo>
                      <a:pt x="5169" y="17469"/>
                    </a:lnTo>
                    <a:cubicBezTo>
                      <a:pt x="5172" y="17469"/>
                      <a:pt x="5109" y="17479"/>
                      <a:pt x="5191" y="17533"/>
                    </a:cubicBezTo>
                    <a:cubicBezTo>
                      <a:pt x="5231" y="17553"/>
                      <a:pt x="5211" y="17615"/>
                      <a:pt x="5170" y="17615"/>
                    </a:cubicBezTo>
                    <a:lnTo>
                      <a:pt x="5088" y="17615"/>
                    </a:lnTo>
                    <a:cubicBezTo>
                      <a:pt x="5660" y="17615"/>
                      <a:pt x="6233" y="17697"/>
                      <a:pt x="6927" y="17717"/>
                    </a:cubicBezTo>
                    <a:lnTo>
                      <a:pt x="7622" y="17717"/>
                    </a:lnTo>
                    <a:lnTo>
                      <a:pt x="7908" y="17697"/>
                    </a:lnTo>
                    <a:cubicBezTo>
                      <a:pt x="8051" y="17656"/>
                      <a:pt x="8174" y="17615"/>
                      <a:pt x="8317" y="17594"/>
                    </a:cubicBezTo>
                    <a:cubicBezTo>
                      <a:pt x="8344" y="17588"/>
                      <a:pt x="8374" y="17585"/>
                      <a:pt x="8404" y="17585"/>
                    </a:cubicBezTo>
                    <a:cubicBezTo>
                      <a:pt x="8465" y="17585"/>
                      <a:pt x="8528" y="17594"/>
                      <a:pt x="8583" y="17594"/>
                    </a:cubicBezTo>
                    <a:cubicBezTo>
                      <a:pt x="8583" y="17594"/>
                      <a:pt x="8623" y="17635"/>
                      <a:pt x="8623" y="17656"/>
                    </a:cubicBezTo>
                    <a:cubicBezTo>
                      <a:pt x="8623" y="17656"/>
                      <a:pt x="8623" y="17676"/>
                      <a:pt x="8623" y="17676"/>
                    </a:cubicBezTo>
                    <a:cubicBezTo>
                      <a:pt x="8991" y="17676"/>
                      <a:pt x="9359" y="17656"/>
                      <a:pt x="9706" y="17656"/>
                    </a:cubicBezTo>
                    <a:cubicBezTo>
                      <a:pt x="10401" y="17635"/>
                      <a:pt x="11096" y="17594"/>
                      <a:pt x="11770" y="17594"/>
                    </a:cubicBezTo>
                    <a:cubicBezTo>
                      <a:pt x="12220" y="17594"/>
                      <a:pt x="12506" y="17697"/>
                      <a:pt x="12629" y="17860"/>
                    </a:cubicBezTo>
                    <a:cubicBezTo>
                      <a:pt x="12792" y="17819"/>
                      <a:pt x="12955" y="17799"/>
                      <a:pt x="13139" y="17758"/>
                    </a:cubicBezTo>
                    <a:cubicBezTo>
                      <a:pt x="13139" y="17737"/>
                      <a:pt x="13119" y="17717"/>
                      <a:pt x="13139" y="17697"/>
                    </a:cubicBezTo>
                    <a:cubicBezTo>
                      <a:pt x="13221" y="17676"/>
                      <a:pt x="13323" y="17656"/>
                      <a:pt x="13425" y="17635"/>
                    </a:cubicBezTo>
                    <a:cubicBezTo>
                      <a:pt x="13998" y="17615"/>
                      <a:pt x="14468" y="17513"/>
                      <a:pt x="15060" y="17492"/>
                    </a:cubicBezTo>
                    <a:cubicBezTo>
                      <a:pt x="15203" y="17492"/>
                      <a:pt x="15489" y="17574"/>
                      <a:pt x="15510" y="17635"/>
                    </a:cubicBezTo>
                    <a:cubicBezTo>
                      <a:pt x="15530" y="17717"/>
                      <a:pt x="15530" y="17840"/>
                      <a:pt x="15571" y="17942"/>
                    </a:cubicBezTo>
                    <a:cubicBezTo>
                      <a:pt x="15591" y="17942"/>
                      <a:pt x="15612" y="17942"/>
                      <a:pt x="15632" y="17962"/>
                    </a:cubicBezTo>
                    <a:lnTo>
                      <a:pt x="16368" y="18248"/>
                    </a:lnTo>
                    <a:lnTo>
                      <a:pt x="16634" y="18248"/>
                    </a:lnTo>
                    <a:cubicBezTo>
                      <a:pt x="16963" y="18113"/>
                      <a:pt x="17315" y="18046"/>
                      <a:pt x="17667" y="18046"/>
                    </a:cubicBezTo>
                    <a:cubicBezTo>
                      <a:pt x="18057" y="18046"/>
                      <a:pt x="18445" y="18128"/>
                      <a:pt x="18800" y="18289"/>
                    </a:cubicBezTo>
                    <a:lnTo>
                      <a:pt x="19372" y="18391"/>
                    </a:lnTo>
                    <a:lnTo>
                      <a:pt x="19392" y="18391"/>
                    </a:lnTo>
                    <a:cubicBezTo>
                      <a:pt x="19658" y="18310"/>
                      <a:pt x="19944" y="18269"/>
                      <a:pt x="20230" y="18269"/>
                    </a:cubicBezTo>
                    <a:cubicBezTo>
                      <a:pt x="20312" y="18289"/>
                      <a:pt x="20393" y="18310"/>
                      <a:pt x="20475" y="18350"/>
                    </a:cubicBezTo>
                    <a:cubicBezTo>
                      <a:pt x="20496" y="18350"/>
                      <a:pt x="20516" y="18391"/>
                      <a:pt x="20516" y="18391"/>
                    </a:cubicBezTo>
                    <a:cubicBezTo>
                      <a:pt x="20496" y="18453"/>
                      <a:pt x="20475" y="18514"/>
                      <a:pt x="20434" y="18555"/>
                    </a:cubicBezTo>
                    <a:cubicBezTo>
                      <a:pt x="20393" y="18596"/>
                      <a:pt x="20332" y="18636"/>
                      <a:pt x="20353" y="18677"/>
                    </a:cubicBezTo>
                    <a:cubicBezTo>
                      <a:pt x="20393" y="18718"/>
                      <a:pt x="20434" y="18739"/>
                      <a:pt x="20455" y="18780"/>
                    </a:cubicBezTo>
                    <a:cubicBezTo>
                      <a:pt x="20516" y="18820"/>
                      <a:pt x="20598" y="18820"/>
                      <a:pt x="20659" y="18841"/>
                    </a:cubicBezTo>
                    <a:cubicBezTo>
                      <a:pt x="20735" y="18841"/>
                      <a:pt x="20806" y="18818"/>
                      <a:pt x="20880" y="18818"/>
                    </a:cubicBezTo>
                    <a:cubicBezTo>
                      <a:pt x="20945" y="18818"/>
                      <a:pt x="21012" y="18835"/>
                      <a:pt x="21088" y="18902"/>
                    </a:cubicBezTo>
                    <a:cubicBezTo>
                      <a:pt x="21170" y="18984"/>
                      <a:pt x="21293" y="19045"/>
                      <a:pt x="21415" y="19045"/>
                    </a:cubicBezTo>
                    <a:cubicBezTo>
                      <a:pt x="21599" y="19045"/>
                      <a:pt x="21763" y="19106"/>
                      <a:pt x="21926" y="19209"/>
                    </a:cubicBezTo>
                    <a:lnTo>
                      <a:pt x="21967" y="19209"/>
                    </a:lnTo>
                    <a:cubicBezTo>
                      <a:pt x="21983" y="19208"/>
                      <a:pt x="21999" y="19207"/>
                      <a:pt x="22015" y="19207"/>
                    </a:cubicBezTo>
                    <a:cubicBezTo>
                      <a:pt x="22402" y="19207"/>
                      <a:pt x="22719" y="19437"/>
                      <a:pt x="23111" y="19515"/>
                    </a:cubicBezTo>
                    <a:lnTo>
                      <a:pt x="24194" y="19515"/>
                    </a:lnTo>
                    <a:cubicBezTo>
                      <a:pt x="24215" y="19495"/>
                      <a:pt x="24255" y="19495"/>
                      <a:pt x="24276" y="19495"/>
                    </a:cubicBezTo>
                    <a:cubicBezTo>
                      <a:pt x="24378" y="19474"/>
                      <a:pt x="24460" y="19433"/>
                      <a:pt x="24562" y="19413"/>
                    </a:cubicBezTo>
                    <a:cubicBezTo>
                      <a:pt x="24646" y="19390"/>
                      <a:pt x="24731" y="19378"/>
                      <a:pt x="24813" y="19378"/>
                    </a:cubicBezTo>
                    <a:cubicBezTo>
                      <a:pt x="24950" y="19378"/>
                      <a:pt x="25081" y="19410"/>
                      <a:pt x="25195" y="19474"/>
                    </a:cubicBezTo>
                    <a:cubicBezTo>
                      <a:pt x="25277" y="19515"/>
                      <a:pt x="25339" y="19556"/>
                      <a:pt x="25420" y="19576"/>
                    </a:cubicBezTo>
                    <a:cubicBezTo>
                      <a:pt x="25619" y="19668"/>
                      <a:pt x="25819" y="19714"/>
                      <a:pt x="26018" y="19714"/>
                    </a:cubicBezTo>
                    <a:cubicBezTo>
                      <a:pt x="26084" y="19714"/>
                      <a:pt x="26151" y="19709"/>
                      <a:pt x="26217" y="19699"/>
                    </a:cubicBezTo>
                    <a:cubicBezTo>
                      <a:pt x="26360" y="19679"/>
                      <a:pt x="26503" y="19658"/>
                      <a:pt x="26626" y="19617"/>
                    </a:cubicBezTo>
                    <a:cubicBezTo>
                      <a:pt x="26769" y="19556"/>
                      <a:pt x="26932" y="19515"/>
                      <a:pt x="27075" y="19495"/>
                    </a:cubicBezTo>
                    <a:cubicBezTo>
                      <a:pt x="27361" y="19433"/>
                      <a:pt x="27668" y="19495"/>
                      <a:pt x="27954" y="19413"/>
                    </a:cubicBezTo>
                    <a:cubicBezTo>
                      <a:pt x="28158" y="19331"/>
                      <a:pt x="28363" y="19229"/>
                      <a:pt x="28547" y="19086"/>
                    </a:cubicBezTo>
                    <a:cubicBezTo>
                      <a:pt x="28588" y="18963"/>
                      <a:pt x="28792" y="18861"/>
                      <a:pt x="29139" y="18861"/>
                    </a:cubicBezTo>
                    <a:cubicBezTo>
                      <a:pt x="29241" y="18861"/>
                      <a:pt x="29323" y="18882"/>
                      <a:pt x="29425" y="18902"/>
                    </a:cubicBezTo>
                    <a:cubicBezTo>
                      <a:pt x="29507" y="18943"/>
                      <a:pt x="29568" y="19004"/>
                      <a:pt x="29650" y="19004"/>
                    </a:cubicBezTo>
                    <a:cubicBezTo>
                      <a:pt x="29793" y="19045"/>
                      <a:pt x="29936" y="19086"/>
                      <a:pt x="30038" y="19168"/>
                    </a:cubicBezTo>
                    <a:cubicBezTo>
                      <a:pt x="30529" y="19004"/>
                      <a:pt x="31019" y="18923"/>
                      <a:pt x="31530" y="18923"/>
                    </a:cubicBezTo>
                    <a:cubicBezTo>
                      <a:pt x="31565" y="18921"/>
                      <a:pt x="31599" y="18921"/>
                      <a:pt x="31634" y="18921"/>
                    </a:cubicBezTo>
                    <a:cubicBezTo>
                      <a:pt x="32218" y="18921"/>
                      <a:pt x="32833" y="19081"/>
                      <a:pt x="33103" y="19331"/>
                    </a:cubicBezTo>
                    <a:lnTo>
                      <a:pt x="33451" y="19393"/>
                    </a:lnTo>
                    <a:cubicBezTo>
                      <a:pt x="33676" y="19311"/>
                      <a:pt x="33921" y="19270"/>
                      <a:pt x="34146" y="19249"/>
                    </a:cubicBezTo>
                    <a:cubicBezTo>
                      <a:pt x="34371" y="19225"/>
                      <a:pt x="34597" y="19214"/>
                      <a:pt x="34821" y="19214"/>
                    </a:cubicBezTo>
                    <a:cubicBezTo>
                      <a:pt x="35166" y="19214"/>
                      <a:pt x="35508" y="19241"/>
                      <a:pt x="35842" y="19290"/>
                    </a:cubicBezTo>
                    <a:cubicBezTo>
                      <a:pt x="36209" y="19188"/>
                      <a:pt x="36598" y="19106"/>
                      <a:pt x="36986" y="19086"/>
                    </a:cubicBezTo>
                    <a:cubicBezTo>
                      <a:pt x="37252" y="19086"/>
                      <a:pt x="37517" y="19086"/>
                      <a:pt x="37803" y="19127"/>
                    </a:cubicBezTo>
                    <a:cubicBezTo>
                      <a:pt x="38183" y="18861"/>
                      <a:pt x="38968" y="18736"/>
                      <a:pt x="39782" y="18736"/>
                    </a:cubicBezTo>
                    <a:cubicBezTo>
                      <a:pt x="39844" y="18736"/>
                      <a:pt x="39907" y="18737"/>
                      <a:pt x="39969" y="18739"/>
                    </a:cubicBezTo>
                    <a:cubicBezTo>
                      <a:pt x="40010" y="18698"/>
                      <a:pt x="40051" y="18657"/>
                      <a:pt x="40112" y="18636"/>
                    </a:cubicBezTo>
                    <a:cubicBezTo>
                      <a:pt x="40603" y="18473"/>
                      <a:pt x="41277" y="18432"/>
                      <a:pt x="41645" y="18044"/>
                    </a:cubicBezTo>
                    <a:cubicBezTo>
                      <a:pt x="41880" y="17809"/>
                      <a:pt x="42060" y="17629"/>
                      <a:pt x="42332" y="17629"/>
                    </a:cubicBezTo>
                    <a:cubicBezTo>
                      <a:pt x="42391" y="17629"/>
                      <a:pt x="42454" y="17637"/>
                      <a:pt x="42524" y="17656"/>
                    </a:cubicBezTo>
                    <a:cubicBezTo>
                      <a:pt x="42559" y="17652"/>
                      <a:pt x="42593" y="17650"/>
                      <a:pt x="42627" y="17650"/>
                    </a:cubicBezTo>
                    <a:cubicBezTo>
                      <a:pt x="42791" y="17650"/>
                      <a:pt x="42943" y="17690"/>
                      <a:pt x="43096" y="17758"/>
                    </a:cubicBezTo>
                    <a:cubicBezTo>
                      <a:pt x="43177" y="17799"/>
                      <a:pt x="43218" y="17840"/>
                      <a:pt x="43300" y="17880"/>
                    </a:cubicBezTo>
                    <a:cubicBezTo>
                      <a:pt x="43514" y="17987"/>
                      <a:pt x="43759" y="18048"/>
                      <a:pt x="44008" y="18048"/>
                    </a:cubicBezTo>
                    <a:cubicBezTo>
                      <a:pt x="44045" y="18048"/>
                      <a:pt x="44081" y="18046"/>
                      <a:pt x="44117" y="18044"/>
                    </a:cubicBezTo>
                    <a:cubicBezTo>
                      <a:pt x="44301" y="18023"/>
                      <a:pt x="44465" y="17983"/>
                      <a:pt x="44649" y="17962"/>
                    </a:cubicBezTo>
                    <a:cubicBezTo>
                      <a:pt x="44710" y="17880"/>
                      <a:pt x="44833" y="17819"/>
                      <a:pt x="44955" y="17819"/>
                    </a:cubicBezTo>
                    <a:cubicBezTo>
                      <a:pt x="45211" y="17836"/>
                      <a:pt x="45510" y="17981"/>
                      <a:pt x="45780" y="17981"/>
                    </a:cubicBezTo>
                    <a:cubicBezTo>
                      <a:pt x="45833" y="17981"/>
                      <a:pt x="45885" y="17976"/>
                      <a:pt x="45936" y="17962"/>
                    </a:cubicBezTo>
                    <a:cubicBezTo>
                      <a:pt x="46202" y="17880"/>
                      <a:pt x="46447" y="17758"/>
                      <a:pt x="46692" y="17615"/>
                    </a:cubicBezTo>
                    <a:cubicBezTo>
                      <a:pt x="46733" y="17513"/>
                      <a:pt x="46896" y="17431"/>
                      <a:pt x="47142" y="17390"/>
                    </a:cubicBezTo>
                    <a:cubicBezTo>
                      <a:pt x="47326" y="17308"/>
                      <a:pt x="47489" y="17267"/>
                      <a:pt x="47673" y="17267"/>
                    </a:cubicBezTo>
                    <a:cubicBezTo>
                      <a:pt x="47734" y="17247"/>
                      <a:pt x="47796" y="17227"/>
                      <a:pt x="47836" y="17227"/>
                    </a:cubicBezTo>
                    <a:lnTo>
                      <a:pt x="47918" y="17227"/>
                    </a:lnTo>
                    <a:lnTo>
                      <a:pt x="48061" y="17206"/>
                    </a:lnTo>
                    <a:cubicBezTo>
                      <a:pt x="48163" y="17186"/>
                      <a:pt x="48286" y="17165"/>
                      <a:pt x="48388" y="17165"/>
                    </a:cubicBezTo>
                    <a:lnTo>
                      <a:pt x="48429" y="17165"/>
                    </a:lnTo>
                    <a:cubicBezTo>
                      <a:pt x="48541" y="17145"/>
                      <a:pt x="48649" y="17135"/>
                      <a:pt x="48753" y="17135"/>
                    </a:cubicBezTo>
                    <a:cubicBezTo>
                      <a:pt x="48858" y="17135"/>
                      <a:pt x="48960" y="17145"/>
                      <a:pt x="49062" y="17165"/>
                    </a:cubicBezTo>
                    <a:cubicBezTo>
                      <a:pt x="49859" y="17308"/>
                      <a:pt x="50309" y="17574"/>
                      <a:pt x="51024" y="17737"/>
                    </a:cubicBezTo>
                    <a:cubicBezTo>
                      <a:pt x="51649" y="17874"/>
                      <a:pt x="52074" y="17919"/>
                      <a:pt x="52428" y="17919"/>
                    </a:cubicBezTo>
                    <a:cubicBezTo>
                      <a:pt x="53081" y="17919"/>
                      <a:pt x="53489" y="17764"/>
                      <a:pt x="54457" y="17737"/>
                    </a:cubicBezTo>
                    <a:cubicBezTo>
                      <a:pt x="54523" y="17732"/>
                      <a:pt x="54606" y="17729"/>
                      <a:pt x="54703" y="17729"/>
                    </a:cubicBezTo>
                    <a:cubicBezTo>
                      <a:pt x="54967" y="17729"/>
                      <a:pt x="55330" y="17748"/>
                      <a:pt x="55704" y="17778"/>
                    </a:cubicBezTo>
                    <a:cubicBezTo>
                      <a:pt x="55847" y="17717"/>
                      <a:pt x="55990" y="17656"/>
                      <a:pt x="56133" y="17656"/>
                    </a:cubicBezTo>
                    <a:cubicBezTo>
                      <a:pt x="56337" y="17635"/>
                      <a:pt x="56521" y="17615"/>
                      <a:pt x="56705" y="17594"/>
                    </a:cubicBezTo>
                    <a:cubicBezTo>
                      <a:pt x="57154" y="17329"/>
                      <a:pt x="58074" y="17247"/>
                      <a:pt x="58932" y="17002"/>
                    </a:cubicBezTo>
                    <a:cubicBezTo>
                      <a:pt x="59075" y="16838"/>
                      <a:pt x="59279" y="16736"/>
                      <a:pt x="59484" y="16736"/>
                    </a:cubicBezTo>
                    <a:cubicBezTo>
                      <a:pt x="59668" y="16695"/>
                      <a:pt x="59831" y="16675"/>
                      <a:pt x="59974" y="16654"/>
                    </a:cubicBezTo>
                    <a:cubicBezTo>
                      <a:pt x="60301" y="16552"/>
                      <a:pt x="60649" y="16470"/>
                      <a:pt x="60996" y="16389"/>
                    </a:cubicBezTo>
                    <a:lnTo>
                      <a:pt x="609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27" name="Google Shape;1927;p51"/>
            <p:cNvSpPr/>
            <p:nvPr/>
          </p:nvSpPr>
          <p:spPr>
            <a:xfrm rot="370397">
              <a:off x="6223384" y="1621009"/>
              <a:ext cx="858848" cy="389398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8" name="Google Shape;1928;p51"/>
          <p:cNvGrpSpPr/>
          <p:nvPr/>
        </p:nvGrpSpPr>
        <p:grpSpPr>
          <a:xfrm rot="991288">
            <a:off x="754304" y="878367"/>
            <a:ext cx="2650590" cy="1080671"/>
            <a:chOff x="1463035" y="1364174"/>
            <a:chExt cx="2095961" cy="1642471"/>
          </a:xfrm>
        </p:grpSpPr>
        <p:grpSp>
          <p:nvGrpSpPr>
            <p:cNvPr id="1929" name="Google Shape;1929;p51"/>
            <p:cNvGrpSpPr/>
            <p:nvPr/>
          </p:nvGrpSpPr>
          <p:grpSpPr>
            <a:xfrm rot="-593407">
              <a:off x="1563700" y="1516962"/>
              <a:ext cx="1894630" cy="1336895"/>
              <a:chOff x="9954484" y="-3276699"/>
              <a:chExt cx="1895282" cy="594525"/>
            </a:xfrm>
          </p:grpSpPr>
          <p:sp>
            <p:nvSpPr>
              <p:cNvPr id="1930" name="Google Shape;1930;p51"/>
              <p:cNvSpPr/>
              <p:nvPr/>
            </p:nvSpPr>
            <p:spPr>
              <a:xfrm>
                <a:off x="9954991" y="-3276699"/>
                <a:ext cx="1894775" cy="594525"/>
              </a:xfrm>
              <a:custGeom>
                <a:avLst/>
                <a:gdLst/>
                <a:ahLst/>
                <a:cxnLst/>
                <a:rect l="l" t="t" r="r" b="b"/>
                <a:pathLst>
                  <a:path w="75791" h="23781" extrusionOk="0">
                    <a:moveTo>
                      <a:pt x="75791" y="0"/>
                    </a:moveTo>
                    <a:cubicBezTo>
                      <a:pt x="75709" y="0"/>
                      <a:pt x="75648" y="41"/>
                      <a:pt x="75607" y="103"/>
                    </a:cubicBezTo>
                    <a:cubicBezTo>
                      <a:pt x="75566" y="184"/>
                      <a:pt x="75505" y="266"/>
                      <a:pt x="75443" y="348"/>
                    </a:cubicBezTo>
                    <a:cubicBezTo>
                      <a:pt x="75403" y="348"/>
                      <a:pt x="75341" y="368"/>
                      <a:pt x="75300" y="389"/>
                    </a:cubicBezTo>
                    <a:cubicBezTo>
                      <a:pt x="75178" y="511"/>
                      <a:pt x="75035" y="613"/>
                      <a:pt x="74871" y="675"/>
                    </a:cubicBezTo>
                    <a:cubicBezTo>
                      <a:pt x="74953" y="756"/>
                      <a:pt x="75014" y="838"/>
                      <a:pt x="75076" y="920"/>
                    </a:cubicBezTo>
                    <a:cubicBezTo>
                      <a:pt x="75178" y="1043"/>
                      <a:pt x="75137" y="1226"/>
                      <a:pt x="74994" y="1267"/>
                    </a:cubicBezTo>
                    <a:cubicBezTo>
                      <a:pt x="74912" y="1308"/>
                      <a:pt x="74851" y="1329"/>
                      <a:pt x="74790" y="1349"/>
                    </a:cubicBezTo>
                    <a:cubicBezTo>
                      <a:pt x="74728" y="1369"/>
                      <a:pt x="74687" y="1369"/>
                      <a:pt x="74646" y="1410"/>
                    </a:cubicBezTo>
                    <a:cubicBezTo>
                      <a:pt x="74585" y="1410"/>
                      <a:pt x="74524" y="1431"/>
                      <a:pt x="74463" y="1451"/>
                    </a:cubicBezTo>
                    <a:cubicBezTo>
                      <a:pt x="74442" y="1458"/>
                      <a:pt x="74419" y="1460"/>
                      <a:pt x="74396" y="1460"/>
                    </a:cubicBezTo>
                    <a:cubicBezTo>
                      <a:pt x="74349" y="1460"/>
                      <a:pt x="74299" y="1451"/>
                      <a:pt x="74258" y="1451"/>
                    </a:cubicBezTo>
                    <a:cubicBezTo>
                      <a:pt x="74198" y="1445"/>
                      <a:pt x="74139" y="1443"/>
                      <a:pt x="74079" y="1443"/>
                    </a:cubicBezTo>
                    <a:cubicBezTo>
                      <a:pt x="73934" y="1443"/>
                      <a:pt x="73790" y="1457"/>
                      <a:pt x="73645" y="1472"/>
                    </a:cubicBezTo>
                    <a:cubicBezTo>
                      <a:pt x="73645" y="1513"/>
                      <a:pt x="73645" y="1574"/>
                      <a:pt x="73625" y="1594"/>
                    </a:cubicBezTo>
                    <a:cubicBezTo>
                      <a:pt x="73502" y="1737"/>
                      <a:pt x="73237" y="1635"/>
                      <a:pt x="73073" y="1737"/>
                    </a:cubicBezTo>
                    <a:cubicBezTo>
                      <a:pt x="73032" y="1676"/>
                      <a:pt x="72991" y="1615"/>
                      <a:pt x="72930" y="1574"/>
                    </a:cubicBezTo>
                    <a:cubicBezTo>
                      <a:pt x="72870" y="1514"/>
                      <a:pt x="72797" y="1483"/>
                      <a:pt x="72722" y="1483"/>
                    </a:cubicBezTo>
                    <a:cubicBezTo>
                      <a:pt x="72668" y="1483"/>
                      <a:pt x="72613" y="1499"/>
                      <a:pt x="72562" y="1533"/>
                    </a:cubicBezTo>
                    <a:cubicBezTo>
                      <a:pt x="72521" y="1513"/>
                      <a:pt x="72460" y="1492"/>
                      <a:pt x="72399" y="1472"/>
                    </a:cubicBezTo>
                    <a:cubicBezTo>
                      <a:pt x="72440" y="1349"/>
                      <a:pt x="72419" y="1329"/>
                      <a:pt x="72235" y="1267"/>
                    </a:cubicBezTo>
                    <a:cubicBezTo>
                      <a:pt x="72174" y="1267"/>
                      <a:pt x="72092" y="1247"/>
                      <a:pt x="72031" y="1247"/>
                    </a:cubicBezTo>
                    <a:cubicBezTo>
                      <a:pt x="71847" y="1369"/>
                      <a:pt x="71643" y="1431"/>
                      <a:pt x="71418" y="1431"/>
                    </a:cubicBezTo>
                    <a:cubicBezTo>
                      <a:pt x="71370" y="1420"/>
                      <a:pt x="71323" y="1415"/>
                      <a:pt x="71276" y="1415"/>
                    </a:cubicBezTo>
                    <a:cubicBezTo>
                      <a:pt x="71140" y="1415"/>
                      <a:pt x="71008" y="1457"/>
                      <a:pt x="70887" y="1533"/>
                    </a:cubicBezTo>
                    <a:cubicBezTo>
                      <a:pt x="70805" y="1574"/>
                      <a:pt x="70703" y="1574"/>
                      <a:pt x="70621" y="1574"/>
                    </a:cubicBezTo>
                    <a:cubicBezTo>
                      <a:pt x="70396" y="1533"/>
                      <a:pt x="70192" y="1451"/>
                      <a:pt x="70028" y="1308"/>
                    </a:cubicBezTo>
                    <a:cubicBezTo>
                      <a:pt x="69701" y="1431"/>
                      <a:pt x="69334" y="1472"/>
                      <a:pt x="68986" y="1472"/>
                    </a:cubicBezTo>
                    <a:cubicBezTo>
                      <a:pt x="68959" y="1475"/>
                      <a:pt x="68932" y="1477"/>
                      <a:pt x="68905" y="1477"/>
                    </a:cubicBezTo>
                    <a:cubicBezTo>
                      <a:pt x="68769" y="1477"/>
                      <a:pt x="68639" y="1434"/>
                      <a:pt x="68537" y="1349"/>
                    </a:cubicBezTo>
                    <a:cubicBezTo>
                      <a:pt x="68373" y="1369"/>
                      <a:pt x="68210" y="1410"/>
                      <a:pt x="68067" y="1492"/>
                    </a:cubicBezTo>
                    <a:lnTo>
                      <a:pt x="67903" y="1492"/>
                    </a:lnTo>
                    <a:cubicBezTo>
                      <a:pt x="67781" y="1492"/>
                      <a:pt x="67638" y="1410"/>
                      <a:pt x="67515" y="1390"/>
                    </a:cubicBezTo>
                    <a:cubicBezTo>
                      <a:pt x="67481" y="1381"/>
                      <a:pt x="67444" y="1376"/>
                      <a:pt x="67406" y="1376"/>
                    </a:cubicBezTo>
                    <a:cubicBezTo>
                      <a:pt x="67352" y="1376"/>
                      <a:pt x="67297" y="1386"/>
                      <a:pt x="67249" y="1410"/>
                    </a:cubicBezTo>
                    <a:cubicBezTo>
                      <a:pt x="67111" y="1548"/>
                      <a:pt x="66928" y="1583"/>
                      <a:pt x="66723" y="1583"/>
                    </a:cubicBezTo>
                    <a:cubicBezTo>
                      <a:pt x="66655" y="1583"/>
                      <a:pt x="66585" y="1579"/>
                      <a:pt x="66514" y="1574"/>
                    </a:cubicBezTo>
                    <a:cubicBezTo>
                      <a:pt x="66452" y="1553"/>
                      <a:pt x="66391" y="1533"/>
                      <a:pt x="66330" y="1533"/>
                    </a:cubicBezTo>
                    <a:cubicBezTo>
                      <a:pt x="66307" y="1526"/>
                      <a:pt x="66288" y="1523"/>
                      <a:pt x="66274" y="1523"/>
                    </a:cubicBezTo>
                    <a:cubicBezTo>
                      <a:pt x="66198" y="1523"/>
                      <a:pt x="66221" y="1601"/>
                      <a:pt x="66187" y="1635"/>
                    </a:cubicBezTo>
                    <a:cubicBezTo>
                      <a:pt x="66166" y="1676"/>
                      <a:pt x="66125" y="1717"/>
                      <a:pt x="66105" y="1758"/>
                    </a:cubicBezTo>
                    <a:cubicBezTo>
                      <a:pt x="66003" y="1839"/>
                      <a:pt x="66105" y="2003"/>
                      <a:pt x="65921" y="2044"/>
                    </a:cubicBezTo>
                    <a:cubicBezTo>
                      <a:pt x="65839" y="2085"/>
                      <a:pt x="65758" y="2105"/>
                      <a:pt x="65655" y="2146"/>
                    </a:cubicBezTo>
                    <a:cubicBezTo>
                      <a:pt x="65513" y="2249"/>
                      <a:pt x="65346" y="2304"/>
                      <a:pt x="65181" y="2304"/>
                    </a:cubicBezTo>
                    <a:cubicBezTo>
                      <a:pt x="65085" y="2304"/>
                      <a:pt x="64989" y="2286"/>
                      <a:pt x="64899" y="2248"/>
                    </a:cubicBezTo>
                    <a:cubicBezTo>
                      <a:pt x="64716" y="2166"/>
                      <a:pt x="64532" y="2105"/>
                      <a:pt x="64327" y="2064"/>
                    </a:cubicBezTo>
                    <a:cubicBezTo>
                      <a:pt x="64205" y="2085"/>
                      <a:pt x="64082" y="2105"/>
                      <a:pt x="63959" y="2105"/>
                    </a:cubicBezTo>
                    <a:cubicBezTo>
                      <a:pt x="63857" y="2146"/>
                      <a:pt x="63755" y="2166"/>
                      <a:pt x="63653" y="2207"/>
                    </a:cubicBezTo>
                    <a:cubicBezTo>
                      <a:pt x="63617" y="2218"/>
                      <a:pt x="63581" y="2223"/>
                      <a:pt x="63545" y="2223"/>
                    </a:cubicBezTo>
                    <a:cubicBezTo>
                      <a:pt x="63381" y="2223"/>
                      <a:pt x="63237" y="2113"/>
                      <a:pt x="63203" y="1962"/>
                    </a:cubicBezTo>
                    <a:cubicBezTo>
                      <a:pt x="63142" y="1942"/>
                      <a:pt x="63101" y="1921"/>
                      <a:pt x="63060" y="1880"/>
                    </a:cubicBezTo>
                    <a:cubicBezTo>
                      <a:pt x="62693" y="1983"/>
                      <a:pt x="62325" y="2023"/>
                      <a:pt x="61936" y="2044"/>
                    </a:cubicBezTo>
                    <a:lnTo>
                      <a:pt x="62018" y="2146"/>
                    </a:lnTo>
                    <a:lnTo>
                      <a:pt x="61630" y="2269"/>
                    </a:lnTo>
                    <a:cubicBezTo>
                      <a:pt x="61562" y="2354"/>
                      <a:pt x="61465" y="2396"/>
                      <a:pt x="61352" y="2396"/>
                    </a:cubicBezTo>
                    <a:cubicBezTo>
                      <a:pt x="61330" y="2396"/>
                      <a:pt x="61306" y="2395"/>
                      <a:pt x="61283" y="2391"/>
                    </a:cubicBezTo>
                    <a:cubicBezTo>
                      <a:pt x="61201" y="2432"/>
                      <a:pt x="61140" y="2473"/>
                      <a:pt x="61058" y="2534"/>
                    </a:cubicBezTo>
                    <a:cubicBezTo>
                      <a:pt x="60997" y="2575"/>
                      <a:pt x="60915" y="2596"/>
                      <a:pt x="60833" y="2596"/>
                    </a:cubicBezTo>
                    <a:cubicBezTo>
                      <a:pt x="60853" y="2514"/>
                      <a:pt x="60772" y="2473"/>
                      <a:pt x="60629" y="2432"/>
                    </a:cubicBezTo>
                    <a:cubicBezTo>
                      <a:pt x="60486" y="2514"/>
                      <a:pt x="60363" y="2575"/>
                      <a:pt x="60220" y="2616"/>
                    </a:cubicBezTo>
                    <a:cubicBezTo>
                      <a:pt x="60179" y="2739"/>
                      <a:pt x="60016" y="2820"/>
                      <a:pt x="59893" y="2902"/>
                    </a:cubicBezTo>
                    <a:cubicBezTo>
                      <a:pt x="59873" y="2902"/>
                      <a:pt x="59852" y="2902"/>
                      <a:pt x="59832" y="2882"/>
                    </a:cubicBezTo>
                    <a:cubicBezTo>
                      <a:pt x="59791" y="2861"/>
                      <a:pt x="59750" y="2820"/>
                      <a:pt x="59709" y="2779"/>
                    </a:cubicBezTo>
                    <a:cubicBezTo>
                      <a:pt x="59239" y="2902"/>
                      <a:pt x="58728" y="2963"/>
                      <a:pt x="58217" y="3045"/>
                    </a:cubicBezTo>
                    <a:cubicBezTo>
                      <a:pt x="57604" y="3127"/>
                      <a:pt x="57053" y="3229"/>
                      <a:pt x="56501" y="3290"/>
                    </a:cubicBezTo>
                    <a:cubicBezTo>
                      <a:pt x="56363" y="3382"/>
                      <a:pt x="56202" y="3428"/>
                      <a:pt x="56044" y="3428"/>
                    </a:cubicBezTo>
                    <a:cubicBezTo>
                      <a:pt x="55991" y="3428"/>
                      <a:pt x="55939" y="3423"/>
                      <a:pt x="55888" y="3413"/>
                    </a:cubicBezTo>
                    <a:cubicBezTo>
                      <a:pt x="55847" y="3392"/>
                      <a:pt x="55806" y="3392"/>
                      <a:pt x="55786" y="3352"/>
                    </a:cubicBezTo>
                    <a:cubicBezTo>
                      <a:pt x="55571" y="3372"/>
                      <a:pt x="55357" y="3382"/>
                      <a:pt x="55142" y="3382"/>
                    </a:cubicBezTo>
                    <a:cubicBezTo>
                      <a:pt x="54928" y="3382"/>
                      <a:pt x="54713" y="3372"/>
                      <a:pt x="54498" y="3352"/>
                    </a:cubicBezTo>
                    <a:cubicBezTo>
                      <a:pt x="54417" y="3352"/>
                      <a:pt x="54335" y="3331"/>
                      <a:pt x="54253" y="3290"/>
                    </a:cubicBezTo>
                    <a:cubicBezTo>
                      <a:pt x="54212" y="3290"/>
                      <a:pt x="54192" y="3331"/>
                      <a:pt x="54151" y="3331"/>
                    </a:cubicBezTo>
                    <a:cubicBezTo>
                      <a:pt x="53824" y="3433"/>
                      <a:pt x="53518" y="3556"/>
                      <a:pt x="53191" y="3679"/>
                    </a:cubicBezTo>
                    <a:lnTo>
                      <a:pt x="52925" y="3617"/>
                    </a:lnTo>
                    <a:cubicBezTo>
                      <a:pt x="52838" y="3636"/>
                      <a:pt x="52749" y="3645"/>
                      <a:pt x="52661" y="3645"/>
                    </a:cubicBezTo>
                    <a:cubicBezTo>
                      <a:pt x="52357" y="3645"/>
                      <a:pt x="52055" y="3537"/>
                      <a:pt x="51801" y="3331"/>
                    </a:cubicBezTo>
                    <a:cubicBezTo>
                      <a:pt x="51664" y="3339"/>
                      <a:pt x="51526" y="3344"/>
                      <a:pt x="51389" y="3344"/>
                    </a:cubicBezTo>
                    <a:cubicBezTo>
                      <a:pt x="50853" y="3344"/>
                      <a:pt x="50323" y="3282"/>
                      <a:pt x="49819" y="3168"/>
                    </a:cubicBezTo>
                    <a:cubicBezTo>
                      <a:pt x="49635" y="3127"/>
                      <a:pt x="49451" y="3066"/>
                      <a:pt x="49308" y="2963"/>
                    </a:cubicBezTo>
                    <a:cubicBezTo>
                      <a:pt x="49237" y="2943"/>
                      <a:pt x="49170" y="2933"/>
                      <a:pt x="49106" y="2933"/>
                    </a:cubicBezTo>
                    <a:cubicBezTo>
                      <a:pt x="49043" y="2933"/>
                      <a:pt x="48981" y="2943"/>
                      <a:pt x="48920" y="2963"/>
                    </a:cubicBezTo>
                    <a:cubicBezTo>
                      <a:pt x="48920" y="2984"/>
                      <a:pt x="48900" y="3025"/>
                      <a:pt x="48900" y="3045"/>
                    </a:cubicBezTo>
                    <a:cubicBezTo>
                      <a:pt x="48838" y="3025"/>
                      <a:pt x="48777" y="2984"/>
                      <a:pt x="48716" y="2963"/>
                    </a:cubicBezTo>
                    <a:cubicBezTo>
                      <a:pt x="48613" y="2922"/>
                      <a:pt x="48511" y="2902"/>
                      <a:pt x="48409" y="2902"/>
                    </a:cubicBezTo>
                    <a:lnTo>
                      <a:pt x="48103" y="2943"/>
                    </a:lnTo>
                    <a:cubicBezTo>
                      <a:pt x="48062" y="2902"/>
                      <a:pt x="48006" y="2882"/>
                      <a:pt x="47947" y="2882"/>
                    </a:cubicBezTo>
                    <a:cubicBezTo>
                      <a:pt x="47888" y="2882"/>
                      <a:pt x="47827" y="2902"/>
                      <a:pt x="47776" y="2943"/>
                    </a:cubicBezTo>
                    <a:lnTo>
                      <a:pt x="47694" y="2943"/>
                    </a:lnTo>
                    <a:cubicBezTo>
                      <a:pt x="47428" y="3004"/>
                      <a:pt x="47183" y="3086"/>
                      <a:pt x="46917" y="3147"/>
                    </a:cubicBezTo>
                    <a:cubicBezTo>
                      <a:pt x="46979" y="3413"/>
                      <a:pt x="46570" y="3290"/>
                      <a:pt x="46386" y="3352"/>
                    </a:cubicBezTo>
                    <a:cubicBezTo>
                      <a:pt x="46325" y="3331"/>
                      <a:pt x="46258" y="3321"/>
                      <a:pt x="46192" y="3321"/>
                    </a:cubicBezTo>
                    <a:cubicBezTo>
                      <a:pt x="46126" y="3321"/>
                      <a:pt x="46059" y="3331"/>
                      <a:pt x="45998" y="3352"/>
                    </a:cubicBezTo>
                    <a:cubicBezTo>
                      <a:pt x="45834" y="3433"/>
                      <a:pt x="45671" y="3495"/>
                      <a:pt x="45630" y="3638"/>
                    </a:cubicBezTo>
                    <a:cubicBezTo>
                      <a:pt x="45535" y="3887"/>
                      <a:pt x="45495" y="3991"/>
                      <a:pt x="45347" y="3991"/>
                    </a:cubicBezTo>
                    <a:cubicBezTo>
                      <a:pt x="45240" y="3991"/>
                      <a:pt x="45075" y="3936"/>
                      <a:pt x="44792" y="3842"/>
                    </a:cubicBezTo>
                    <a:cubicBezTo>
                      <a:pt x="44776" y="3842"/>
                      <a:pt x="44747" y="3816"/>
                      <a:pt x="44725" y="3816"/>
                    </a:cubicBezTo>
                    <a:cubicBezTo>
                      <a:pt x="44720" y="3816"/>
                      <a:pt x="44715" y="3817"/>
                      <a:pt x="44711" y="3822"/>
                    </a:cubicBezTo>
                    <a:cubicBezTo>
                      <a:pt x="44629" y="3822"/>
                      <a:pt x="44527" y="3842"/>
                      <a:pt x="44527" y="3862"/>
                    </a:cubicBezTo>
                    <a:cubicBezTo>
                      <a:pt x="44506" y="3965"/>
                      <a:pt x="44384" y="4005"/>
                      <a:pt x="44241" y="4046"/>
                    </a:cubicBezTo>
                    <a:cubicBezTo>
                      <a:pt x="44241" y="4005"/>
                      <a:pt x="44261" y="3985"/>
                      <a:pt x="44281" y="3965"/>
                    </a:cubicBezTo>
                    <a:cubicBezTo>
                      <a:pt x="44343" y="3903"/>
                      <a:pt x="44384" y="3862"/>
                      <a:pt x="44261" y="3801"/>
                    </a:cubicBezTo>
                    <a:cubicBezTo>
                      <a:pt x="44183" y="3775"/>
                      <a:pt x="44122" y="3749"/>
                      <a:pt x="44067" y="3749"/>
                    </a:cubicBezTo>
                    <a:cubicBezTo>
                      <a:pt x="44035" y="3749"/>
                      <a:pt x="44005" y="3758"/>
                      <a:pt x="43975" y="3781"/>
                    </a:cubicBezTo>
                    <a:cubicBezTo>
                      <a:pt x="43771" y="3883"/>
                      <a:pt x="43546" y="3944"/>
                      <a:pt x="43321" y="3965"/>
                    </a:cubicBezTo>
                    <a:cubicBezTo>
                      <a:pt x="43260" y="4169"/>
                      <a:pt x="42994" y="4189"/>
                      <a:pt x="42708" y="4230"/>
                    </a:cubicBezTo>
                    <a:cubicBezTo>
                      <a:pt x="42585" y="4230"/>
                      <a:pt x="42463" y="4271"/>
                      <a:pt x="42381" y="4373"/>
                    </a:cubicBezTo>
                    <a:cubicBezTo>
                      <a:pt x="42299" y="4455"/>
                      <a:pt x="42177" y="4496"/>
                      <a:pt x="42054" y="4496"/>
                    </a:cubicBezTo>
                    <a:cubicBezTo>
                      <a:pt x="41788" y="4516"/>
                      <a:pt x="41564" y="4537"/>
                      <a:pt x="41319" y="4537"/>
                    </a:cubicBezTo>
                    <a:cubicBezTo>
                      <a:pt x="41290" y="4537"/>
                      <a:pt x="41274" y="4538"/>
                      <a:pt x="41265" y="4538"/>
                    </a:cubicBezTo>
                    <a:lnTo>
                      <a:pt x="41265" y="4538"/>
                    </a:lnTo>
                    <a:cubicBezTo>
                      <a:pt x="41275" y="4535"/>
                      <a:pt x="41283" y="4524"/>
                      <a:pt x="41237" y="4496"/>
                    </a:cubicBezTo>
                    <a:cubicBezTo>
                      <a:pt x="41216" y="4475"/>
                      <a:pt x="41216" y="4394"/>
                      <a:pt x="41257" y="4373"/>
                    </a:cubicBezTo>
                    <a:lnTo>
                      <a:pt x="41319" y="4353"/>
                    </a:lnTo>
                    <a:lnTo>
                      <a:pt x="41319" y="4353"/>
                    </a:lnTo>
                    <a:cubicBezTo>
                      <a:pt x="40849" y="4414"/>
                      <a:pt x="40379" y="4394"/>
                      <a:pt x="39806" y="4455"/>
                    </a:cubicBezTo>
                    <a:cubicBezTo>
                      <a:pt x="39622" y="4475"/>
                      <a:pt x="39439" y="4516"/>
                      <a:pt x="39255" y="4537"/>
                    </a:cubicBezTo>
                    <a:lnTo>
                      <a:pt x="39009" y="4598"/>
                    </a:lnTo>
                    <a:cubicBezTo>
                      <a:pt x="38907" y="4659"/>
                      <a:pt x="38785" y="4721"/>
                      <a:pt x="38683" y="4762"/>
                    </a:cubicBezTo>
                    <a:cubicBezTo>
                      <a:pt x="38642" y="4772"/>
                      <a:pt x="38606" y="4777"/>
                      <a:pt x="38573" y="4777"/>
                    </a:cubicBezTo>
                    <a:cubicBezTo>
                      <a:pt x="38539" y="4777"/>
                      <a:pt x="38509" y="4772"/>
                      <a:pt x="38478" y="4762"/>
                    </a:cubicBezTo>
                    <a:cubicBezTo>
                      <a:pt x="38478" y="4762"/>
                      <a:pt x="38437" y="4721"/>
                      <a:pt x="38437" y="4700"/>
                    </a:cubicBezTo>
                    <a:cubicBezTo>
                      <a:pt x="38437" y="4700"/>
                      <a:pt x="38437" y="4700"/>
                      <a:pt x="38437" y="4680"/>
                    </a:cubicBezTo>
                    <a:cubicBezTo>
                      <a:pt x="38131" y="4741"/>
                      <a:pt x="37845" y="4782"/>
                      <a:pt x="37538" y="4823"/>
                    </a:cubicBezTo>
                    <a:cubicBezTo>
                      <a:pt x="36986" y="4945"/>
                      <a:pt x="36414" y="5068"/>
                      <a:pt x="35863" y="5150"/>
                    </a:cubicBezTo>
                    <a:cubicBezTo>
                      <a:pt x="35786" y="5168"/>
                      <a:pt x="35715" y="5176"/>
                      <a:pt x="35650" y="5176"/>
                    </a:cubicBezTo>
                    <a:cubicBezTo>
                      <a:pt x="35416" y="5176"/>
                      <a:pt x="35252" y="5073"/>
                      <a:pt x="35188" y="4945"/>
                    </a:cubicBezTo>
                    <a:cubicBezTo>
                      <a:pt x="35045" y="5007"/>
                      <a:pt x="34902" y="5048"/>
                      <a:pt x="34780" y="5109"/>
                    </a:cubicBezTo>
                    <a:lnTo>
                      <a:pt x="34780" y="5170"/>
                    </a:lnTo>
                    <a:cubicBezTo>
                      <a:pt x="34698" y="5232"/>
                      <a:pt x="34616" y="5252"/>
                      <a:pt x="34534" y="5272"/>
                    </a:cubicBezTo>
                    <a:cubicBezTo>
                      <a:pt x="34064" y="5375"/>
                      <a:pt x="33697" y="5558"/>
                      <a:pt x="33227" y="5640"/>
                    </a:cubicBezTo>
                    <a:cubicBezTo>
                      <a:pt x="33210" y="5643"/>
                      <a:pt x="33193" y="5644"/>
                      <a:pt x="33174" y="5644"/>
                    </a:cubicBezTo>
                    <a:cubicBezTo>
                      <a:pt x="33048" y="5644"/>
                      <a:pt x="32877" y="5589"/>
                      <a:pt x="32859" y="5518"/>
                    </a:cubicBezTo>
                    <a:cubicBezTo>
                      <a:pt x="32838" y="5436"/>
                      <a:pt x="32818" y="5293"/>
                      <a:pt x="32797" y="5191"/>
                    </a:cubicBezTo>
                    <a:lnTo>
                      <a:pt x="32736" y="5191"/>
                    </a:lnTo>
                    <a:lnTo>
                      <a:pt x="32144" y="4945"/>
                    </a:lnTo>
                    <a:lnTo>
                      <a:pt x="31939" y="4966"/>
                    </a:lnTo>
                    <a:cubicBezTo>
                      <a:pt x="31641" y="5202"/>
                      <a:pt x="31267" y="5325"/>
                      <a:pt x="30890" y="5325"/>
                    </a:cubicBezTo>
                    <a:cubicBezTo>
                      <a:pt x="30649" y="5325"/>
                      <a:pt x="30406" y="5274"/>
                      <a:pt x="30182" y="5170"/>
                    </a:cubicBezTo>
                    <a:lnTo>
                      <a:pt x="29753" y="5129"/>
                    </a:lnTo>
                    <a:lnTo>
                      <a:pt x="29712" y="5129"/>
                    </a:lnTo>
                    <a:cubicBezTo>
                      <a:pt x="29508" y="5252"/>
                      <a:pt x="29283" y="5313"/>
                      <a:pt x="29038" y="5354"/>
                    </a:cubicBezTo>
                    <a:cubicBezTo>
                      <a:pt x="28976" y="5354"/>
                      <a:pt x="28915" y="5334"/>
                      <a:pt x="28854" y="5293"/>
                    </a:cubicBezTo>
                    <a:cubicBezTo>
                      <a:pt x="28833" y="5293"/>
                      <a:pt x="28813" y="5272"/>
                      <a:pt x="28813" y="5232"/>
                    </a:cubicBezTo>
                    <a:cubicBezTo>
                      <a:pt x="28833" y="5170"/>
                      <a:pt x="28854" y="5109"/>
                      <a:pt x="28874" y="5068"/>
                    </a:cubicBezTo>
                    <a:cubicBezTo>
                      <a:pt x="28915" y="5007"/>
                      <a:pt x="28956" y="4966"/>
                      <a:pt x="28935" y="4905"/>
                    </a:cubicBezTo>
                    <a:cubicBezTo>
                      <a:pt x="28895" y="4864"/>
                      <a:pt x="28874" y="4843"/>
                      <a:pt x="28854" y="4802"/>
                    </a:cubicBezTo>
                    <a:cubicBezTo>
                      <a:pt x="28792" y="4782"/>
                      <a:pt x="28752" y="4762"/>
                      <a:pt x="28690" y="4762"/>
                    </a:cubicBezTo>
                    <a:cubicBezTo>
                      <a:pt x="28620" y="4785"/>
                      <a:pt x="28556" y="4822"/>
                      <a:pt x="28491" y="4822"/>
                    </a:cubicBezTo>
                    <a:cubicBezTo>
                      <a:pt x="28443" y="4822"/>
                      <a:pt x="28395" y="4802"/>
                      <a:pt x="28343" y="4741"/>
                    </a:cubicBezTo>
                    <a:cubicBezTo>
                      <a:pt x="28282" y="4659"/>
                      <a:pt x="28200" y="4618"/>
                      <a:pt x="28098" y="4618"/>
                    </a:cubicBezTo>
                    <a:cubicBezTo>
                      <a:pt x="28080" y="4620"/>
                      <a:pt x="28062" y="4620"/>
                      <a:pt x="28046" y="4620"/>
                    </a:cubicBezTo>
                    <a:cubicBezTo>
                      <a:pt x="27742" y="4620"/>
                      <a:pt x="27659" y="4450"/>
                      <a:pt x="27485" y="4353"/>
                    </a:cubicBezTo>
                    <a:cubicBezTo>
                      <a:pt x="27464" y="4332"/>
                      <a:pt x="27464" y="4332"/>
                      <a:pt x="27464" y="4312"/>
                    </a:cubicBezTo>
                    <a:cubicBezTo>
                      <a:pt x="27137" y="4271"/>
                      <a:pt x="26810" y="4230"/>
                      <a:pt x="26483" y="4230"/>
                    </a:cubicBezTo>
                    <a:lnTo>
                      <a:pt x="25952" y="4230"/>
                    </a:lnTo>
                    <a:cubicBezTo>
                      <a:pt x="25973" y="4332"/>
                      <a:pt x="25952" y="4394"/>
                      <a:pt x="25809" y="4455"/>
                    </a:cubicBezTo>
                    <a:cubicBezTo>
                      <a:pt x="25727" y="4475"/>
                      <a:pt x="25646" y="4516"/>
                      <a:pt x="25564" y="4578"/>
                    </a:cubicBezTo>
                    <a:cubicBezTo>
                      <a:pt x="25482" y="4618"/>
                      <a:pt x="25395" y="4639"/>
                      <a:pt x="25308" y="4639"/>
                    </a:cubicBezTo>
                    <a:cubicBezTo>
                      <a:pt x="25222" y="4639"/>
                      <a:pt x="25135" y="4618"/>
                      <a:pt x="25053" y="4578"/>
                    </a:cubicBezTo>
                    <a:cubicBezTo>
                      <a:pt x="24992" y="4537"/>
                      <a:pt x="24930" y="4496"/>
                      <a:pt x="24869" y="4475"/>
                    </a:cubicBezTo>
                    <a:cubicBezTo>
                      <a:pt x="24762" y="4416"/>
                      <a:pt x="24634" y="4384"/>
                      <a:pt x="24505" y="4384"/>
                    </a:cubicBezTo>
                    <a:cubicBezTo>
                      <a:pt x="24413" y="4384"/>
                      <a:pt x="24321" y="4400"/>
                      <a:pt x="24236" y="4435"/>
                    </a:cubicBezTo>
                    <a:cubicBezTo>
                      <a:pt x="24072" y="4496"/>
                      <a:pt x="23909" y="4578"/>
                      <a:pt x="23725" y="4639"/>
                    </a:cubicBezTo>
                    <a:cubicBezTo>
                      <a:pt x="23590" y="4689"/>
                      <a:pt x="23456" y="4726"/>
                      <a:pt x="23310" y="4726"/>
                    </a:cubicBezTo>
                    <a:cubicBezTo>
                      <a:pt x="23278" y="4726"/>
                      <a:pt x="23246" y="4724"/>
                      <a:pt x="23214" y="4721"/>
                    </a:cubicBezTo>
                    <a:cubicBezTo>
                      <a:pt x="23083" y="4721"/>
                      <a:pt x="22930" y="4669"/>
                      <a:pt x="22809" y="4669"/>
                    </a:cubicBezTo>
                    <a:cubicBezTo>
                      <a:pt x="22761" y="4669"/>
                      <a:pt x="22718" y="4677"/>
                      <a:pt x="22683" y="4700"/>
                    </a:cubicBezTo>
                    <a:cubicBezTo>
                      <a:pt x="22478" y="4843"/>
                      <a:pt x="22294" y="4986"/>
                      <a:pt x="22397" y="5211"/>
                    </a:cubicBezTo>
                    <a:cubicBezTo>
                      <a:pt x="22397" y="5232"/>
                      <a:pt x="22417" y="5252"/>
                      <a:pt x="22417" y="5272"/>
                    </a:cubicBezTo>
                    <a:cubicBezTo>
                      <a:pt x="22458" y="5477"/>
                      <a:pt x="22274" y="5640"/>
                      <a:pt x="21947" y="5701"/>
                    </a:cubicBezTo>
                    <a:cubicBezTo>
                      <a:pt x="21865" y="5701"/>
                      <a:pt x="21804" y="5701"/>
                      <a:pt x="21743" y="5681"/>
                    </a:cubicBezTo>
                    <a:cubicBezTo>
                      <a:pt x="21661" y="5661"/>
                      <a:pt x="21620" y="5599"/>
                      <a:pt x="21538" y="5599"/>
                    </a:cubicBezTo>
                    <a:cubicBezTo>
                      <a:pt x="21436" y="5558"/>
                      <a:pt x="21354" y="5497"/>
                      <a:pt x="21293" y="5415"/>
                    </a:cubicBezTo>
                    <a:cubicBezTo>
                      <a:pt x="20946" y="5640"/>
                      <a:pt x="20537" y="5804"/>
                      <a:pt x="20128" y="5865"/>
                    </a:cubicBezTo>
                    <a:cubicBezTo>
                      <a:pt x="20017" y="5889"/>
                      <a:pt x="19900" y="5901"/>
                      <a:pt x="19785" y="5901"/>
                    </a:cubicBezTo>
                    <a:cubicBezTo>
                      <a:pt x="19415" y="5901"/>
                      <a:pt x="19053" y="5781"/>
                      <a:pt x="18882" y="5579"/>
                    </a:cubicBezTo>
                    <a:lnTo>
                      <a:pt x="18616" y="5558"/>
                    </a:lnTo>
                    <a:cubicBezTo>
                      <a:pt x="18453" y="5661"/>
                      <a:pt x="18269" y="5742"/>
                      <a:pt x="18065" y="5804"/>
                    </a:cubicBezTo>
                    <a:cubicBezTo>
                      <a:pt x="17705" y="5906"/>
                      <a:pt x="17346" y="5952"/>
                      <a:pt x="16974" y="5952"/>
                    </a:cubicBezTo>
                    <a:cubicBezTo>
                      <a:pt x="16902" y="5952"/>
                      <a:pt x="16830" y="5950"/>
                      <a:pt x="16757" y="5947"/>
                    </a:cubicBezTo>
                    <a:cubicBezTo>
                      <a:pt x="16471" y="6110"/>
                      <a:pt x="16185" y="6212"/>
                      <a:pt x="15858" y="6294"/>
                    </a:cubicBezTo>
                    <a:cubicBezTo>
                      <a:pt x="15653" y="6335"/>
                      <a:pt x="15449" y="6355"/>
                      <a:pt x="15224" y="6355"/>
                    </a:cubicBezTo>
                    <a:cubicBezTo>
                      <a:pt x="14856" y="6764"/>
                      <a:pt x="13998" y="7030"/>
                      <a:pt x="13222" y="7050"/>
                    </a:cubicBezTo>
                    <a:cubicBezTo>
                      <a:pt x="13160" y="7091"/>
                      <a:pt x="13099" y="7132"/>
                      <a:pt x="13017" y="7152"/>
                    </a:cubicBezTo>
                    <a:cubicBezTo>
                      <a:pt x="12793" y="7214"/>
                      <a:pt x="12609" y="7336"/>
                      <a:pt x="12445" y="7479"/>
                    </a:cubicBezTo>
                    <a:cubicBezTo>
                      <a:pt x="12343" y="7500"/>
                      <a:pt x="12241" y="7520"/>
                      <a:pt x="12139" y="7520"/>
                    </a:cubicBezTo>
                    <a:cubicBezTo>
                      <a:pt x="12077" y="7663"/>
                      <a:pt x="12098" y="7847"/>
                      <a:pt x="11791" y="7908"/>
                    </a:cubicBezTo>
                    <a:lnTo>
                      <a:pt x="11403" y="8174"/>
                    </a:lnTo>
                    <a:cubicBezTo>
                      <a:pt x="11444" y="8215"/>
                      <a:pt x="11485" y="8276"/>
                      <a:pt x="11526" y="8337"/>
                    </a:cubicBezTo>
                    <a:cubicBezTo>
                      <a:pt x="11546" y="8399"/>
                      <a:pt x="11587" y="8460"/>
                      <a:pt x="11628" y="8501"/>
                    </a:cubicBezTo>
                    <a:cubicBezTo>
                      <a:pt x="11565" y="8537"/>
                      <a:pt x="11495" y="8553"/>
                      <a:pt x="11423" y="8553"/>
                    </a:cubicBezTo>
                    <a:cubicBezTo>
                      <a:pt x="11331" y="8553"/>
                      <a:pt x="11238" y="8526"/>
                      <a:pt x="11158" y="8481"/>
                    </a:cubicBezTo>
                    <a:cubicBezTo>
                      <a:pt x="11097" y="8440"/>
                      <a:pt x="11056" y="8399"/>
                      <a:pt x="10994" y="8358"/>
                    </a:cubicBezTo>
                    <a:cubicBezTo>
                      <a:pt x="10869" y="8288"/>
                      <a:pt x="10726" y="8247"/>
                      <a:pt x="10582" y="8247"/>
                    </a:cubicBezTo>
                    <a:cubicBezTo>
                      <a:pt x="10514" y="8247"/>
                      <a:pt x="10447" y="8257"/>
                      <a:pt x="10381" y="8276"/>
                    </a:cubicBezTo>
                    <a:cubicBezTo>
                      <a:pt x="10177" y="8317"/>
                      <a:pt x="10014" y="8399"/>
                      <a:pt x="9830" y="8460"/>
                    </a:cubicBezTo>
                    <a:cubicBezTo>
                      <a:pt x="9729" y="8485"/>
                      <a:pt x="9620" y="8503"/>
                      <a:pt x="9508" y="8503"/>
                    </a:cubicBezTo>
                    <a:cubicBezTo>
                      <a:pt x="9439" y="8503"/>
                      <a:pt x="9369" y="8496"/>
                      <a:pt x="9298" y="8481"/>
                    </a:cubicBezTo>
                    <a:cubicBezTo>
                      <a:pt x="9176" y="8481"/>
                      <a:pt x="9033" y="8419"/>
                      <a:pt x="8890" y="8399"/>
                    </a:cubicBezTo>
                    <a:cubicBezTo>
                      <a:pt x="8828" y="8419"/>
                      <a:pt x="8747" y="8460"/>
                      <a:pt x="8665" y="8481"/>
                    </a:cubicBezTo>
                    <a:cubicBezTo>
                      <a:pt x="8481" y="8583"/>
                      <a:pt x="8338" y="8705"/>
                      <a:pt x="8379" y="8910"/>
                    </a:cubicBezTo>
                    <a:cubicBezTo>
                      <a:pt x="8399" y="8930"/>
                      <a:pt x="8399" y="8950"/>
                      <a:pt x="8399" y="8971"/>
                    </a:cubicBezTo>
                    <a:cubicBezTo>
                      <a:pt x="8399" y="9134"/>
                      <a:pt x="8277" y="9257"/>
                      <a:pt x="8052" y="9318"/>
                    </a:cubicBezTo>
                    <a:cubicBezTo>
                      <a:pt x="7887" y="9465"/>
                      <a:pt x="7672" y="9546"/>
                      <a:pt x="7452" y="9546"/>
                    </a:cubicBezTo>
                    <a:cubicBezTo>
                      <a:pt x="7427" y="9546"/>
                      <a:pt x="7402" y="9545"/>
                      <a:pt x="7378" y="9543"/>
                    </a:cubicBezTo>
                    <a:cubicBezTo>
                      <a:pt x="7191" y="9696"/>
                      <a:pt x="6976" y="9778"/>
                      <a:pt x="6744" y="9778"/>
                    </a:cubicBezTo>
                    <a:cubicBezTo>
                      <a:pt x="6697" y="9778"/>
                      <a:pt x="6649" y="9775"/>
                      <a:pt x="6601" y="9768"/>
                    </a:cubicBezTo>
                    <a:cubicBezTo>
                      <a:pt x="6008" y="9707"/>
                      <a:pt x="5661" y="9461"/>
                      <a:pt x="5109" y="9359"/>
                    </a:cubicBezTo>
                    <a:cubicBezTo>
                      <a:pt x="4795" y="9298"/>
                      <a:pt x="4546" y="9273"/>
                      <a:pt x="4336" y="9273"/>
                    </a:cubicBezTo>
                    <a:cubicBezTo>
                      <a:pt x="3631" y="9273"/>
                      <a:pt x="3359" y="9559"/>
                      <a:pt x="2494" y="9747"/>
                    </a:cubicBezTo>
                    <a:cubicBezTo>
                      <a:pt x="2187" y="9788"/>
                      <a:pt x="1860" y="9809"/>
                      <a:pt x="1554" y="9809"/>
                    </a:cubicBezTo>
                    <a:cubicBezTo>
                      <a:pt x="1472" y="9911"/>
                      <a:pt x="1349" y="9972"/>
                      <a:pt x="1227" y="10013"/>
                    </a:cubicBezTo>
                    <a:cubicBezTo>
                      <a:pt x="1084" y="10054"/>
                      <a:pt x="941" y="10074"/>
                      <a:pt x="798" y="10115"/>
                    </a:cubicBezTo>
                    <a:cubicBezTo>
                      <a:pt x="573" y="10340"/>
                      <a:pt x="287" y="10503"/>
                      <a:pt x="1" y="10606"/>
                    </a:cubicBezTo>
                    <a:lnTo>
                      <a:pt x="1" y="21844"/>
                    </a:lnTo>
                    <a:cubicBezTo>
                      <a:pt x="83" y="21865"/>
                      <a:pt x="164" y="21906"/>
                      <a:pt x="226" y="21987"/>
                    </a:cubicBezTo>
                    <a:cubicBezTo>
                      <a:pt x="736" y="21987"/>
                      <a:pt x="1247" y="22151"/>
                      <a:pt x="1349" y="22417"/>
                    </a:cubicBezTo>
                    <a:lnTo>
                      <a:pt x="1758" y="22417"/>
                    </a:lnTo>
                    <a:cubicBezTo>
                      <a:pt x="1758" y="22417"/>
                      <a:pt x="1779" y="22396"/>
                      <a:pt x="1779" y="22396"/>
                    </a:cubicBezTo>
                    <a:cubicBezTo>
                      <a:pt x="1779" y="22314"/>
                      <a:pt x="1860" y="22294"/>
                      <a:pt x="1983" y="22273"/>
                    </a:cubicBezTo>
                    <a:cubicBezTo>
                      <a:pt x="2080" y="22268"/>
                      <a:pt x="2153" y="22265"/>
                      <a:pt x="2212" y="22265"/>
                    </a:cubicBezTo>
                    <a:cubicBezTo>
                      <a:pt x="2388" y="22265"/>
                      <a:pt x="2438" y="22299"/>
                      <a:pt x="2637" y="22437"/>
                    </a:cubicBezTo>
                    <a:cubicBezTo>
                      <a:pt x="2637" y="22437"/>
                      <a:pt x="2657" y="22457"/>
                      <a:pt x="2678" y="22457"/>
                    </a:cubicBezTo>
                    <a:cubicBezTo>
                      <a:pt x="2902" y="22396"/>
                      <a:pt x="3148" y="22355"/>
                      <a:pt x="3372" y="22335"/>
                    </a:cubicBezTo>
                    <a:cubicBezTo>
                      <a:pt x="3454" y="22294"/>
                      <a:pt x="3536" y="22253"/>
                      <a:pt x="3597" y="22253"/>
                    </a:cubicBezTo>
                    <a:cubicBezTo>
                      <a:pt x="3732" y="22223"/>
                      <a:pt x="3877" y="22204"/>
                      <a:pt x="4018" y="22204"/>
                    </a:cubicBezTo>
                    <a:cubicBezTo>
                      <a:pt x="4069" y="22204"/>
                      <a:pt x="4120" y="22207"/>
                      <a:pt x="4169" y="22212"/>
                    </a:cubicBezTo>
                    <a:cubicBezTo>
                      <a:pt x="4231" y="22212"/>
                      <a:pt x="4292" y="22171"/>
                      <a:pt x="4353" y="22151"/>
                    </a:cubicBezTo>
                    <a:cubicBezTo>
                      <a:pt x="4387" y="22142"/>
                      <a:pt x="4421" y="22137"/>
                      <a:pt x="4455" y="22137"/>
                    </a:cubicBezTo>
                    <a:cubicBezTo>
                      <a:pt x="4503" y="22137"/>
                      <a:pt x="4551" y="22147"/>
                      <a:pt x="4598" y="22171"/>
                    </a:cubicBezTo>
                    <a:cubicBezTo>
                      <a:pt x="4742" y="22212"/>
                      <a:pt x="4885" y="22253"/>
                      <a:pt x="5007" y="22294"/>
                    </a:cubicBezTo>
                    <a:lnTo>
                      <a:pt x="5150" y="22294"/>
                    </a:lnTo>
                    <a:cubicBezTo>
                      <a:pt x="5355" y="22233"/>
                      <a:pt x="5538" y="22151"/>
                      <a:pt x="5743" y="22090"/>
                    </a:cubicBezTo>
                    <a:cubicBezTo>
                      <a:pt x="5784" y="22049"/>
                      <a:pt x="5804" y="22008"/>
                      <a:pt x="5825" y="21947"/>
                    </a:cubicBezTo>
                    <a:cubicBezTo>
                      <a:pt x="5916" y="21781"/>
                      <a:pt x="6091" y="21698"/>
                      <a:pt x="6274" y="21698"/>
                    </a:cubicBezTo>
                    <a:cubicBezTo>
                      <a:pt x="6295" y="21698"/>
                      <a:pt x="6315" y="21699"/>
                      <a:pt x="6335" y="21701"/>
                    </a:cubicBezTo>
                    <a:cubicBezTo>
                      <a:pt x="6499" y="21558"/>
                      <a:pt x="6683" y="21456"/>
                      <a:pt x="6887" y="21415"/>
                    </a:cubicBezTo>
                    <a:cubicBezTo>
                      <a:pt x="6887" y="21374"/>
                      <a:pt x="6908" y="21334"/>
                      <a:pt x="6948" y="21334"/>
                    </a:cubicBezTo>
                    <a:cubicBezTo>
                      <a:pt x="7030" y="21334"/>
                      <a:pt x="7112" y="21313"/>
                      <a:pt x="7214" y="21313"/>
                    </a:cubicBezTo>
                    <a:cubicBezTo>
                      <a:pt x="7229" y="21318"/>
                      <a:pt x="7246" y="21321"/>
                      <a:pt x="7263" y="21321"/>
                    </a:cubicBezTo>
                    <a:cubicBezTo>
                      <a:pt x="7314" y="21321"/>
                      <a:pt x="7367" y="21298"/>
                      <a:pt x="7398" y="21252"/>
                    </a:cubicBezTo>
                    <a:lnTo>
                      <a:pt x="7541" y="21088"/>
                    </a:lnTo>
                    <a:lnTo>
                      <a:pt x="7684" y="21088"/>
                    </a:lnTo>
                    <a:cubicBezTo>
                      <a:pt x="7786" y="20986"/>
                      <a:pt x="7909" y="20925"/>
                      <a:pt x="8052" y="20904"/>
                    </a:cubicBezTo>
                    <a:cubicBezTo>
                      <a:pt x="7991" y="20843"/>
                      <a:pt x="7929" y="20761"/>
                      <a:pt x="7868" y="20680"/>
                    </a:cubicBezTo>
                    <a:cubicBezTo>
                      <a:pt x="7807" y="20577"/>
                      <a:pt x="7807" y="20475"/>
                      <a:pt x="7950" y="20434"/>
                    </a:cubicBezTo>
                    <a:cubicBezTo>
                      <a:pt x="8011" y="20414"/>
                      <a:pt x="8072" y="20394"/>
                      <a:pt x="8134" y="20394"/>
                    </a:cubicBezTo>
                    <a:cubicBezTo>
                      <a:pt x="8174" y="20394"/>
                      <a:pt x="8215" y="20394"/>
                      <a:pt x="8256" y="20373"/>
                    </a:cubicBezTo>
                    <a:lnTo>
                      <a:pt x="8420" y="20353"/>
                    </a:lnTo>
                    <a:lnTo>
                      <a:pt x="8604" y="20353"/>
                    </a:lnTo>
                    <a:cubicBezTo>
                      <a:pt x="8787" y="20394"/>
                      <a:pt x="8971" y="20414"/>
                      <a:pt x="9135" y="20414"/>
                    </a:cubicBezTo>
                    <a:cubicBezTo>
                      <a:pt x="9135" y="20373"/>
                      <a:pt x="9135" y="20353"/>
                      <a:pt x="9176" y="20312"/>
                    </a:cubicBezTo>
                    <a:cubicBezTo>
                      <a:pt x="9207" y="20287"/>
                      <a:pt x="9251" y="20279"/>
                      <a:pt x="9301" y="20279"/>
                    </a:cubicBezTo>
                    <a:cubicBezTo>
                      <a:pt x="9386" y="20279"/>
                      <a:pt x="9488" y="20301"/>
                      <a:pt x="9569" y="20301"/>
                    </a:cubicBezTo>
                    <a:cubicBezTo>
                      <a:pt x="9598" y="20301"/>
                      <a:pt x="9624" y="20299"/>
                      <a:pt x="9646" y="20291"/>
                    </a:cubicBezTo>
                    <a:cubicBezTo>
                      <a:pt x="9687" y="20332"/>
                      <a:pt x="9748" y="20373"/>
                      <a:pt x="9789" y="20434"/>
                    </a:cubicBezTo>
                    <a:cubicBezTo>
                      <a:pt x="9848" y="20494"/>
                      <a:pt x="9922" y="20526"/>
                      <a:pt x="9997" y="20526"/>
                    </a:cubicBezTo>
                    <a:cubicBezTo>
                      <a:pt x="10051" y="20526"/>
                      <a:pt x="10105" y="20509"/>
                      <a:pt x="10157" y="20475"/>
                    </a:cubicBezTo>
                    <a:cubicBezTo>
                      <a:pt x="10238" y="20414"/>
                      <a:pt x="10361" y="20373"/>
                      <a:pt x="10463" y="20353"/>
                    </a:cubicBezTo>
                    <a:cubicBezTo>
                      <a:pt x="10361" y="20251"/>
                      <a:pt x="10320" y="20189"/>
                      <a:pt x="10320" y="20148"/>
                    </a:cubicBezTo>
                    <a:lnTo>
                      <a:pt x="10320" y="20148"/>
                    </a:lnTo>
                    <a:cubicBezTo>
                      <a:pt x="10381" y="20169"/>
                      <a:pt x="10443" y="20189"/>
                      <a:pt x="10483" y="20210"/>
                    </a:cubicBezTo>
                    <a:cubicBezTo>
                      <a:pt x="10627" y="20271"/>
                      <a:pt x="10627" y="20332"/>
                      <a:pt x="10504" y="20353"/>
                    </a:cubicBezTo>
                    <a:cubicBezTo>
                      <a:pt x="10443" y="20373"/>
                      <a:pt x="10381" y="20394"/>
                      <a:pt x="10320" y="20414"/>
                    </a:cubicBezTo>
                    <a:cubicBezTo>
                      <a:pt x="10279" y="20455"/>
                      <a:pt x="10279" y="20516"/>
                      <a:pt x="10259" y="20557"/>
                    </a:cubicBezTo>
                    <a:cubicBezTo>
                      <a:pt x="10218" y="20639"/>
                      <a:pt x="10238" y="20659"/>
                      <a:pt x="10402" y="20720"/>
                    </a:cubicBezTo>
                    <a:cubicBezTo>
                      <a:pt x="10463" y="20741"/>
                      <a:pt x="10524" y="20761"/>
                      <a:pt x="10586" y="20782"/>
                    </a:cubicBezTo>
                    <a:cubicBezTo>
                      <a:pt x="10711" y="20719"/>
                      <a:pt x="10847" y="20693"/>
                      <a:pt x="10987" y="20693"/>
                    </a:cubicBezTo>
                    <a:cubicBezTo>
                      <a:pt x="11030" y="20693"/>
                      <a:pt x="11074" y="20695"/>
                      <a:pt x="11117" y="20700"/>
                    </a:cubicBezTo>
                    <a:cubicBezTo>
                      <a:pt x="11190" y="20718"/>
                      <a:pt x="11264" y="20729"/>
                      <a:pt x="11336" y="20729"/>
                    </a:cubicBezTo>
                    <a:cubicBezTo>
                      <a:pt x="11423" y="20729"/>
                      <a:pt x="11508" y="20713"/>
                      <a:pt x="11587" y="20680"/>
                    </a:cubicBezTo>
                    <a:cubicBezTo>
                      <a:pt x="11638" y="20669"/>
                      <a:pt x="11684" y="20664"/>
                      <a:pt x="11727" y="20664"/>
                    </a:cubicBezTo>
                    <a:cubicBezTo>
                      <a:pt x="11771" y="20664"/>
                      <a:pt x="11812" y="20669"/>
                      <a:pt x="11853" y="20680"/>
                    </a:cubicBezTo>
                    <a:cubicBezTo>
                      <a:pt x="12036" y="20720"/>
                      <a:pt x="12220" y="20802"/>
                      <a:pt x="12363" y="20925"/>
                    </a:cubicBezTo>
                    <a:cubicBezTo>
                      <a:pt x="12517" y="20904"/>
                      <a:pt x="12675" y="20894"/>
                      <a:pt x="12833" y="20894"/>
                    </a:cubicBezTo>
                    <a:cubicBezTo>
                      <a:pt x="12992" y="20894"/>
                      <a:pt x="13150" y="20904"/>
                      <a:pt x="13303" y="20925"/>
                    </a:cubicBezTo>
                    <a:cubicBezTo>
                      <a:pt x="13446" y="20925"/>
                      <a:pt x="13589" y="20986"/>
                      <a:pt x="13712" y="21068"/>
                    </a:cubicBezTo>
                    <a:cubicBezTo>
                      <a:pt x="13831" y="21028"/>
                      <a:pt x="13950" y="21006"/>
                      <a:pt x="14074" y="21006"/>
                    </a:cubicBezTo>
                    <a:cubicBezTo>
                      <a:pt x="14142" y="21006"/>
                      <a:pt x="14212" y="21013"/>
                      <a:pt x="14284" y="21027"/>
                    </a:cubicBezTo>
                    <a:cubicBezTo>
                      <a:pt x="14386" y="21047"/>
                      <a:pt x="14509" y="21088"/>
                      <a:pt x="14611" y="21150"/>
                    </a:cubicBezTo>
                    <a:cubicBezTo>
                      <a:pt x="14652" y="21160"/>
                      <a:pt x="14698" y="21165"/>
                      <a:pt x="14744" y="21165"/>
                    </a:cubicBezTo>
                    <a:cubicBezTo>
                      <a:pt x="14790" y="21165"/>
                      <a:pt x="14836" y="21160"/>
                      <a:pt x="14877" y="21150"/>
                    </a:cubicBezTo>
                    <a:cubicBezTo>
                      <a:pt x="14996" y="21090"/>
                      <a:pt x="15122" y="21058"/>
                      <a:pt x="15251" y="21058"/>
                    </a:cubicBezTo>
                    <a:cubicBezTo>
                      <a:pt x="15343" y="21058"/>
                      <a:pt x="15437" y="21075"/>
                      <a:pt x="15531" y="21109"/>
                    </a:cubicBezTo>
                    <a:cubicBezTo>
                      <a:pt x="15592" y="21129"/>
                      <a:pt x="15633" y="21150"/>
                      <a:pt x="15694" y="21170"/>
                    </a:cubicBezTo>
                    <a:cubicBezTo>
                      <a:pt x="15722" y="21178"/>
                      <a:pt x="15742" y="21181"/>
                      <a:pt x="15758" y="21181"/>
                    </a:cubicBezTo>
                    <a:cubicBezTo>
                      <a:pt x="15825" y="21181"/>
                      <a:pt x="15804" y="21121"/>
                      <a:pt x="15837" y="21088"/>
                    </a:cubicBezTo>
                    <a:cubicBezTo>
                      <a:pt x="15858" y="21047"/>
                      <a:pt x="15878" y="21027"/>
                      <a:pt x="15899" y="21007"/>
                    </a:cubicBezTo>
                    <a:cubicBezTo>
                      <a:pt x="16001" y="20945"/>
                      <a:pt x="15899" y="20823"/>
                      <a:pt x="16082" y="20782"/>
                    </a:cubicBezTo>
                    <a:cubicBezTo>
                      <a:pt x="16164" y="20782"/>
                      <a:pt x="16266" y="20761"/>
                      <a:pt x="16369" y="20741"/>
                    </a:cubicBezTo>
                    <a:cubicBezTo>
                      <a:pt x="16430" y="20700"/>
                      <a:pt x="16512" y="20680"/>
                      <a:pt x="16593" y="20680"/>
                    </a:cubicBezTo>
                    <a:cubicBezTo>
                      <a:pt x="16859" y="20700"/>
                      <a:pt x="17125" y="20761"/>
                      <a:pt x="17390" y="20843"/>
                    </a:cubicBezTo>
                    <a:cubicBezTo>
                      <a:pt x="17697" y="20864"/>
                      <a:pt x="18003" y="20884"/>
                      <a:pt x="18289" y="20945"/>
                    </a:cubicBezTo>
                    <a:cubicBezTo>
                      <a:pt x="18432" y="20986"/>
                      <a:pt x="18535" y="21068"/>
                      <a:pt x="18555" y="21211"/>
                    </a:cubicBezTo>
                    <a:lnTo>
                      <a:pt x="18616" y="21252"/>
                    </a:lnTo>
                    <a:cubicBezTo>
                      <a:pt x="18790" y="21231"/>
                      <a:pt x="18964" y="21221"/>
                      <a:pt x="19135" y="21221"/>
                    </a:cubicBezTo>
                    <a:cubicBezTo>
                      <a:pt x="19306" y="21221"/>
                      <a:pt x="19474" y="21231"/>
                      <a:pt x="19638" y="21252"/>
                    </a:cubicBezTo>
                    <a:lnTo>
                      <a:pt x="19577" y="21150"/>
                    </a:lnTo>
                    <a:lnTo>
                      <a:pt x="19924" y="21109"/>
                    </a:lnTo>
                    <a:cubicBezTo>
                      <a:pt x="19998" y="21065"/>
                      <a:pt x="20071" y="21031"/>
                      <a:pt x="20145" y="21031"/>
                    </a:cubicBezTo>
                    <a:cubicBezTo>
                      <a:pt x="20173" y="21031"/>
                      <a:pt x="20202" y="21036"/>
                      <a:pt x="20231" y="21047"/>
                    </a:cubicBezTo>
                    <a:cubicBezTo>
                      <a:pt x="20312" y="21027"/>
                      <a:pt x="20374" y="20986"/>
                      <a:pt x="20455" y="20966"/>
                    </a:cubicBezTo>
                    <a:cubicBezTo>
                      <a:pt x="20499" y="20951"/>
                      <a:pt x="20552" y="20937"/>
                      <a:pt x="20602" y="20937"/>
                    </a:cubicBezTo>
                    <a:cubicBezTo>
                      <a:pt x="20622" y="20937"/>
                      <a:pt x="20642" y="20939"/>
                      <a:pt x="20660" y="20945"/>
                    </a:cubicBezTo>
                    <a:cubicBezTo>
                      <a:pt x="20639" y="20986"/>
                      <a:pt x="20721" y="21047"/>
                      <a:pt x="20844" y="21088"/>
                    </a:cubicBezTo>
                    <a:cubicBezTo>
                      <a:pt x="20966" y="21047"/>
                      <a:pt x="21089" y="21007"/>
                      <a:pt x="21211" y="20986"/>
                    </a:cubicBezTo>
                    <a:cubicBezTo>
                      <a:pt x="21252" y="20904"/>
                      <a:pt x="21416" y="20864"/>
                      <a:pt x="21518" y="20802"/>
                    </a:cubicBezTo>
                    <a:cubicBezTo>
                      <a:pt x="21538" y="20802"/>
                      <a:pt x="21559" y="20802"/>
                      <a:pt x="21559" y="20823"/>
                    </a:cubicBezTo>
                    <a:cubicBezTo>
                      <a:pt x="21600" y="20843"/>
                      <a:pt x="21640" y="20884"/>
                      <a:pt x="21681" y="20925"/>
                    </a:cubicBezTo>
                    <a:cubicBezTo>
                      <a:pt x="22110" y="20864"/>
                      <a:pt x="22580" y="20884"/>
                      <a:pt x="23050" y="20864"/>
                    </a:cubicBezTo>
                    <a:lnTo>
                      <a:pt x="24624" y="20864"/>
                    </a:lnTo>
                    <a:cubicBezTo>
                      <a:pt x="24714" y="20830"/>
                      <a:pt x="24816" y="20815"/>
                      <a:pt x="24921" y="20815"/>
                    </a:cubicBezTo>
                    <a:cubicBezTo>
                      <a:pt x="25006" y="20815"/>
                      <a:pt x="25093" y="20825"/>
                      <a:pt x="25176" y="20843"/>
                    </a:cubicBezTo>
                    <a:cubicBezTo>
                      <a:pt x="25216" y="20864"/>
                      <a:pt x="25257" y="20884"/>
                      <a:pt x="25278" y="20904"/>
                    </a:cubicBezTo>
                    <a:cubicBezTo>
                      <a:pt x="25666" y="20925"/>
                      <a:pt x="26075" y="20986"/>
                      <a:pt x="26463" y="21047"/>
                    </a:cubicBezTo>
                    <a:cubicBezTo>
                      <a:pt x="26524" y="21068"/>
                      <a:pt x="26606" y="21088"/>
                      <a:pt x="26688" y="21129"/>
                    </a:cubicBezTo>
                    <a:cubicBezTo>
                      <a:pt x="26708" y="21129"/>
                      <a:pt x="26729" y="21109"/>
                      <a:pt x="26769" y="21109"/>
                    </a:cubicBezTo>
                    <a:cubicBezTo>
                      <a:pt x="27076" y="21068"/>
                      <a:pt x="27362" y="21007"/>
                      <a:pt x="27648" y="20945"/>
                    </a:cubicBezTo>
                    <a:lnTo>
                      <a:pt x="27914" y="21027"/>
                    </a:lnTo>
                    <a:cubicBezTo>
                      <a:pt x="28282" y="21027"/>
                      <a:pt x="28649" y="21129"/>
                      <a:pt x="28935" y="21374"/>
                    </a:cubicBezTo>
                    <a:cubicBezTo>
                      <a:pt x="29569" y="21415"/>
                      <a:pt x="30182" y="21538"/>
                      <a:pt x="30775" y="21742"/>
                    </a:cubicBezTo>
                    <a:cubicBezTo>
                      <a:pt x="30958" y="21783"/>
                      <a:pt x="31101" y="21865"/>
                      <a:pt x="31245" y="21967"/>
                    </a:cubicBezTo>
                    <a:cubicBezTo>
                      <a:pt x="31367" y="21987"/>
                      <a:pt x="31469" y="22008"/>
                      <a:pt x="31592" y="22008"/>
                    </a:cubicBezTo>
                    <a:cubicBezTo>
                      <a:pt x="31592" y="21987"/>
                      <a:pt x="31612" y="21967"/>
                      <a:pt x="31633" y="21926"/>
                    </a:cubicBezTo>
                    <a:cubicBezTo>
                      <a:pt x="31674" y="21967"/>
                      <a:pt x="31735" y="21987"/>
                      <a:pt x="31776" y="22028"/>
                    </a:cubicBezTo>
                    <a:cubicBezTo>
                      <a:pt x="31837" y="22049"/>
                      <a:pt x="31980" y="22090"/>
                      <a:pt x="32082" y="22110"/>
                    </a:cubicBezTo>
                    <a:lnTo>
                      <a:pt x="32348" y="22110"/>
                    </a:lnTo>
                    <a:cubicBezTo>
                      <a:pt x="32396" y="22158"/>
                      <a:pt x="32458" y="22178"/>
                      <a:pt x="32525" y="22178"/>
                    </a:cubicBezTo>
                    <a:cubicBezTo>
                      <a:pt x="32573" y="22178"/>
                      <a:pt x="32624" y="22168"/>
                      <a:pt x="32675" y="22151"/>
                    </a:cubicBezTo>
                    <a:lnTo>
                      <a:pt x="32757" y="22151"/>
                    </a:lnTo>
                    <a:cubicBezTo>
                      <a:pt x="33002" y="22151"/>
                      <a:pt x="33227" y="22110"/>
                      <a:pt x="33451" y="22090"/>
                    </a:cubicBezTo>
                    <a:cubicBezTo>
                      <a:pt x="33431" y="21987"/>
                      <a:pt x="33513" y="21967"/>
                      <a:pt x="33623" y="21967"/>
                    </a:cubicBezTo>
                    <a:cubicBezTo>
                      <a:pt x="33696" y="21967"/>
                      <a:pt x="33781" y="21976"/>
                      <a:pt x="33858" y="21976"/>
                    </a:cubicBezTo>
                    <a:cubicBezTo>
                      <a:pt x="33896" y="21976"/>
                      <a:pt x="33932" y="21974"/>
                      <a:pt x="33962" y="21967"/>
                    </a:cubicBezTo>
                    <a:cubicBezTo>
                      <a:pt x="34030" y="22021"/>
                      <a:pt x="34117" y="22049"/>
                      <a:pt x="34203" y="22049"/>
                    </a:cubicBezTo>
                    <a:cubicBezTo>
                      <a:pt x="34246" y="22049"/>
                      <a:pt x="34289" y="22042"/>
                      <a:pt x="34330" y="22028"/>
                    </a:cubicBezTo>
                    <a:cubicBezTo>
                      <a:pt x="34473" y="21987"/>
                      <a:pt x="34616" y="21947"/>
                      <a:pt x="34677" y="21844"/>
                    </a:cubicBezTo>
                    <a:cubicBezTo>
                      <a:pt x="34753" y="21672"/>
                      <a:pt x="34794" y="21591"/>
                      <a:pt x="34902" y="21591"/>
                    </a:cubicBezTo>
                    <a:cubicBezTo>
                      <a:pt x="35000" y="21591"/>
                      <a:pt x="35153" y="21657"/>
                      <a:pt x="35433" y="21783"/>
                    </a:cubicBezTo>
                    <a:cubicBezTo>
                      <a:pt x="35474" y="21803"/>
                      <a:pt x="35495" y="21803"/>
                      <a:pt x="35536" y="21824"/>
                    </a:cubicBezTo>
                    <a:lnTo>
                      <a:pt x="35699" y="21824"/>
                    </a:lnTo>
                    <a:cubicBezTo>
                      <a:pt x="35720" y="21742"/>
                      <a:pt x="35822" y="21701"/>
                      <a:pt x="35944" y="21701"/>
                    </a:cubicBezTo>
                    <a:cubicBezTo>
                      <a:pt x="35944" y="21722"/>
                      <a:pt x="35944" y="21742"/>
                      <a:pt x="35924" y="21763"/>
                    </a:cubicBezTo>
                    <a:cubicBezTo>
                      <a:pt x="35863" y="21803"/>
                      <a:pt x="35822" y="21844"/>
                      <a:pt x="35924" y="21885"/>
                    </a:cubicBezTo>
                    <a:cubicBezTo>
                      <a:pt x="35985" y="21931"/>
                      <a:pt x="36058" y="21954"/>
                      <a:pt x="36134" y="21954"/>
                    </a:cubicBezTo>
                    <a:cubicBezTo>
                      <a:pt x="36159" y="21954"/>
                      <a:pt x="36184" y="21952"/>
                      <a:pt x="36210" y="21947"/>
                    </a:cubicBezTo>
                    <a:cubicBezTo>
                      <a:pt x="36394" y="21885"/>
                      <a:pt x="36598" y="21865"/>
                      <a:pt x="36803" y="21865"/>
                    </a:cubicBezTo>
                    <a:cubicBezTo>
                      <a:pt x="36843" y="21756"/>
                      <a:pt x="36975" y="21729"/>
                      <a:pt x="37137" y="21729"/>
                    </a:cubicBezTo>
                    <a:cubicBezTo>
                      <a:pt x="37218" y="21729"/>
                      <a:pt x="37307" y="21735"/>
                      <a:pt x="37395" y="21742"/>
                    </a:cubicBezTo>
                    <a:cubicBezTo>
                      <a:pt x="37518" y="21742"/>
                      <a:pt x="37620" y="21722"/>
                      <a:pt x="37702" y="21660"/>
                    </a:cubicBezTo>
                    <a:cubicBezTo>
                      <a:pt x="37778" y="21614"/>
                      <a:pt x="37855" y="21591"/>
                      <a:pt x="37940" y="21591"/>
                    </a:cubicBezTo>
                    <a:cubicBezTo>
                      <a:pt x="37969" y="21591"/>
                      <a:pt x="37998" y="21594"/>
                      <a:pt x="38029" y="21599"/>
                    </a:cubicBezTo>
                    <a:cubicBezTo>
                      <a:pt x="38253" y="21599"/>
                      <a:pt x="38478" y="21620"/>
                      <a:pt x="38723" y="21640"/>
                    </a:cubicBezTo>
                    <a:cubicBezTo>
                      <a:pt x="38764" y="21647"/>
                      <a:pt x="38773" y="21647"/>
                      <a:pt x="38771" y="21647"/>
                    </a:cubicBezTo>
                    <a:lnTo>
                      <a:pt x="38771" y="21647"/>
                    </a:lnTo>
                    <a:cubicBezTo>
                      <a:pt x="38767" y="21647"/>
                      <a:pt x="38717" y="21647"/>
                      <a:pt x="38785" y="21701"/>
                    </a:cubicBezTo>
                    <a:cubicBezTo>
                      <a:pt x="38805" y="21722"/>
                      <a:pt x="38805" y="21763"/>
                      <a:pt x="38764" y="21783"/>
                    </a:cubicBezTo>
                    <a:lnTo>
                      <a:pt x="38723" y="21783"/>
                    </a:lnTo>
                    <a:cubicBezTo>
                      <a:pt x="39152" y="21803"/>
                      <a:pt x="39602" y="21865"/>
                      <a:pt x="40154" y="21885"/>
                    </a:cubicBezTo>
                    <a:lnTo>
                      <a:pt x="40665" y="21885"/>
                    </a:lnTo>
                    <a:lnTo>
                      <a:pt x="40889" y="21865"/>
                    </a:lnTo>
                    <a:cubicBezTo>
                      <a:pt x="40992" y="21824"/>
                      <a:pt x="41114" y="21783"/>
                      <a:pt x="41216" y="21763"/>
                    </a:cubicBezTo>
                    <a:cubicBezTo>
                      <a:pt x="41234" y="21757"/>
                      <a:pt x="41252" y="21754"/>
                      <a:pt x="41271" y="21754"/>
                    </a:cubicBezTo>
                    <a:cubicBezTo>
                      <a:pt x="41315" y="21754"/>
                      <a:pt x="41363" y="21769"/>
                      <a:pt x="41421" y="21783"/>
                    </a:cubicBezTo>
                    <a:cubicBezTo>
                      <a:pt x="41421" y="21783"/>
                      <a:pt x="41441" y="21803"/>
                      <a:pt x="41441" y="21824"/>
                    </a:cubicBezTo>
                    <a:cubicBezTo>
                      <a:pt x="41441" y="21844"/>
                      <a:pt x="41441" y="21844"/>
                      <a:pt x="41441" y="21844"/>
                    </a:cubicBezTo>
                    <a:lnTo>
                      <a:pt x="42299" y="21844"/>
                    </a:lnTo>
                    <a:cubicBezTo>
                      <a:pt x="42831" y="21824"/>
                      <a:pt x="43362" y="21783"/>
                      <a:pt x="43893" y="21783"/>
                    </a:cubicBezTo>
                    <a:cubicBezTo>
                      <a:pt x="43934" y="21776"/>
                      <a:pt x="43975" y="21773"/>
                      <a:pt x="44015" y="21773"/>
                    </a:cubicBezTo>
                    <a:cubicBezTo>
                      <a:pt x="44218" y="21773"/>
                      <a:pt x="44411" y="21858"/>
                      <a:pt x="44547" y="22028"/>
                    </a:cubicBezTo>
                    <a:cubicBezTo>
                      <a:pt x="44670" y="22008"/>
                      <a:pt x="44792" y="21967"/>
                      <a:pt x="44935" y="21947"/>
                    </a:cubicBezTo>
                    <a:lnTo>
                      <a:pt x="44935" y="21885"/>
                    </a:lnTo>
                    <a:cubicBezTo>
                      <a:pt x="45017" y="21865"/>
                      <a:pt x="45078" y="21844"/>
                      <a:pt x="45160" y="21844"/>
                    </a:cubicBezTo>
                    <a:cubicBezTo>
                      <a:pt x="45610" y="21803"/>
                      <a:pt x="45977" y="21701"/>
                      <a:pt x="46447" y="21701"/>
                    </a:cubicBezTo>
                    <a:cubicBezTo>
                      <a:pt x="46550" y="21701"/>
                      <a:pt x="46774" y="21783"/>
                      <a:pt x="46795" y="21844"/>
                    </a:cubicBezTo>
                    <a:cubicBezTo>
                      <a:pt x="46795" y="21906"/>
                      <a:pt x="46815" y="22028"/>
                      <a:pt x="46836" y="22110"/>
                    </a:cubicBezTo>
                    <a:cubicBezTo>
                      <a:pt x="46856" y="22110"/>
                      <a:pt x="46877" y="22110"/>
                      <a:pt x="46897" y="22130"/>
                    </a:cubicBezTo>
                    <a:lnTo>
                      <a:pt x="47449" y="22417"/>
                    </a:lnTo>
                    <a:lnTo>
                      <a:pt x="47653" y="22417"/>
                    </a:lnTo>
                    <a:cubicBezTo>
                      <a:pt x="47915" y="22281"/>
                      <a:pt x="48190" y="22214"/>
                      <a:pt x="48464" y="22214"/>
                    </a:cubicBezTo>
                    <a:cubicBezTo>
                      <a:pt x="48768" y="22214"/>
                      <a:pt x="49070" y="22296"/>
                      <a:pt x="49349" y="22457"/>
                    </a:cubicBezTo>
                    <a:lnTo>
                      <a:pt x="49778" y="22539"/>
                    </a:lnTo>
                    <a:lnTo>
                      <a:pt x="49799" y="22539"/>
                    </a:lnTo>
                    <a:cubicBezTo>
                      <a:pt x="50003" y="22457"/>
                      <a:pt x="50228" y="22417"/>
                      <a:pt x="50453" y="22417"/>
                    </a:cubicBezTo>
                    <a:cubicBezTo>
                      <a:pt x="50514" y="22437"/>
                      <a:pt x="50575" y="22457"/>
                      <a:pt x="50636" y="22498"/>
                    </a:cubicBezTo>
                    <a:cubicBezTo>
                      <a:pt x="50657" y="22498"/>
                      <a:pt x="50677" y="22539"/>
                      <a:pt x="50677" y="22539"/>
                    </a:cubicBezTo>
                    <a:cubicBezTo>
                      <a:pt x="50657" y="22600"/>
                      <a:pt x="50636" y="22641"/>
                      <a:pt x="50616" y="22682"/>
                    </a:cubicBezTo>
                    <a:cubicBezTo>
                      <a:pt x="50575" y="22723"/>
                      <a:pt x="50534" y="22764"/>
                      <a:pt x="50555" y="22805"/>
                    </a:cubicBezTo>
                    <a:cubicBezTo>
                      <a:pt x="50575" y="22846"/>
                      <a:pt x="50616" y="22866"/>
                      <a:pt x="50636" y="22907"/>
                    </a:cubicBezTo>
                    <a:cubicBezTo>
                      <a:pt x="50677" y="22927"/>
                      <a:pt x="50739" y="22948"/>
                      <a:pt x="50779" y="22948"/>
                    </a:cubicBezTo>
                    <a:cubicBezTo>
                      <a:pt x="50841" y="22948"/>
                      <a:pt x="50897" y="22932"/>
                      <a:pt x="50953" y="22932"/>
                    </a:cubicBezTo>
                    <a:cubicBezTo>
                      <a:pt x="51009" y="22932"/>
                      <a:pt x="51066" y="22948"/>
                      <a:pt x="51127" y="23009"/>
                    </a:cubicBezTo>
                    <a:cubicBezTo>
                      <a:pt x="51188" y="23091"/>
                      <a:pt x="51270" y="23132"/>
                      <a:pt x="51372" y="23152"/>
                    </a:cubicBezTo>
                    <a:cubicBezTo>
                      <a:pt x="51536" y="23152"/>
                      <a:pt x="51679" y="23193"/>
                      <a:pt x="51801" y="23316"/>
                    </a:cubicBezTo>
                    <a:cubicBezTo>
                      <a:pt x="51927" y="23264"/>
                      <a:pt x="52052" y="23243"/>
                      <a:pt x="52176" y="23243"/>
                    </a:cubicBezTo>
                    <a:cubicBezTo>
                      <a:pt x="52638" y="23243"/>
                      <a:pt x="53092" y="23529"/>
                      <a:pt x="53559" y="23561"/>
                    </a:cubicBezTo>
                    <a:lnTo>
                      <a:pt x="53599" y="23561"/>
                    </a:lnTo>
                    <a:cubicBezTo>
                      <a:pt x="53661" y="23540"/>
                      <a:pt x="53742" y="23520"/>
                      <a:pt x="53824" y="23500"/>
                    </a:cubicBezTo>
                    <a:cubicBezTo>
                      <a:pt x="53889" y="23475"/>
                      <a:pt x="53953" y="23464"/>
                      <a:pt x="54018" y="23464"/>
                    </a:cubicBezTo>
                    <a:cubicBezTo>
                      <a:pt x="54117" y="23464"/>
                      <a:pt x="54216" y="23491"/>
                      <a:pt x="54315" y="23540"/>
                    </a:cubicBezTo>
                    <a:cubicBezTo>
                      <a:pt x="54376" y="23581"/>
                      <a:pt x="54417" y="23622"/>
                      <a:pt x="54478" y="23643"/>
                    </a:cubicBezTo>
                    <a:cubicBezTo>
                      <a:pt x="54631" y="23735"/>
                      <a:pt x="54785" y="23780"/>
                      <a:pt x="54946" y="23780"/>
                    </a:cubicBezTo>
                    <a:cubicBezTo>
                      <a:pt x="55000" y="23780"/>
                      <a:pt x="55055" y="23775"/>
                      <a:pt x="55112" y="23765"/>
                    </a:cubicBezTo>
                    <a:cubicBezTo>
                      <a:pt x="55275" y="23724"/>
                      <a:pt x="55418" y="23683"/>
                      <a:pt x="55602" y="23643"/>
                    </a:cubicBezTo>
                    <a:cubicBezTo>
                      <a:pt x="55684" y="23632"/>
                      <a:pt x="55765" y="23627"/>
                      <a:pt x="55850" y="23627"/>
                    </a:cubicBezTo>
                    <a:cubicBezTo>
                      <a:pt x="55934" y="23627"/>
                      <a:pt x="56021" y="23632"/>
                      <a:pt x="56113" y="23643"/>
                    </a:cubicBezTo>
                    <a:cubicBezTo>
                      <a:pt x="56244" y="23659"/>
                      <a:pt x="56428" y="23741"/>
                      <a:pt x="56559" y="23741"/>
                    </a:cubicBezTo>
                    <a:cubicBezTo>
                      <a:pt x="56591" y="23741"/>
                      <a:pt x="56620" y="23736"/>
                      <a:pt x="56644" y="23724"/>
                    </a:cubicBezTo>
                    <a:cubicBezTo>
                      <a:pt x="56828" y="23643"/>
                      <a:pt x="57032" y="23540"/>
                      <a:pt x="56930" y="23336"/>
                    </a:cubicBezTo>
                    <a:cubicBezTo>
                      <a:pt x="56910" y="23316"/>
                      <a:pt x="56910" y="23295"/>
                      <a:pt x="56910" y="23275"/>
                    </a:cubicBezTo>
                    <a:cubicBezTo>
                      <a:pt x="56869" y="23111"/>
                      <a:pt x="57053" y="23009"/>
                      <a:pt x="57380" y="22989"/>
                    </a:cubicBezTo>
                    <a:cubicBezTo>
                      <a:pt x="57441" y="22989"/>
                      <a:pt x="57502" y="23009"/>
                      <a:pt x="57584" y="23030"/>
                    </a:cubicBezTo>
                    <a:cubicBezTo>
                      <a:pt x="57645" y="23070"/>
                      <a:pt x="57707" y="23111"/>
                      <a:pt x="57768" y="23132"/>
                    </a:cubicBezTo>
                    <a:cubicBezTo>
                      <a:pt x="57870" y="23152"/>
                      <a:pt x="57972" y="23213"/>
                      <a:pt x="58054" y="23275"/>
                    </a:cubicBezTo>
                    <a:cubicBezTo>
                      <a:pt x="58422" y="23132"/>
                      <a:pt x="58831" y="23050"/>
                      <a:pt x="59219" y="23050"/>
                    </a:cubicBezTo>
                    <a:cubicBezTo>
                      <a:pt x="59267" y="23045"/>
                      <a:pt x="59316" y="23043"/>
                      <a:pt x="59365" y="23043"/>
                    </a:cubicBezTo>
                    <a:cubicBezTo>
                      <a:pt x="59748" y="23043"/>
                      <a:pt x="60134" y="23182"/>
                      <a:pt x="60424" y="23418"/>
                    </a:cubicBezTo>
                    <a:lnTo>
                      <a:pt x="60710" y="23479"/>
                    </a:lnTo>
                    <a:cubicBezTo>
                      <a:pt x="60874" y="23418"/>
                      <a:pt x="61058" y="23356"/>
                      <a:pt x="61242" y="23356"/>
                    </a:cubicBezTo>
                    <a:cubicBezTo>
                      <a:pt x="61411" y="23332"/>
                      <a:pt x="61583" y="23321"/>
                      <a:pt x="61757" y="23321"/>
                    </a:cubicBezTo>
                    <a:cubicBezTo>
                      <a:pt x="62022" y="23321"/>
                      <a:pt x="62290" y="23348"/>
                      <a:pt x="62550" y="23397"/>
                    </a:cubicBezTo>
                    <a:cubicBezTo>
                      <a:pt x="62836" y="23295"/>
                      <a:pt x="63142" y="23234"/>
                      <a:pt x="63449" y="23213"/>
                    </a:cubicBezTo>
                    <a:cubicBezTo>
                      <a:pt x="63508" y="23207"/>
                      <a:pt x="63568" y="23205"/>
                      <a:pt x="63628" y="23205"/>
                    </a:cubicBezTo>
                    <a:cubicBezTo>
                      <a:pt x="63773" y="23205"/>
                      <a:pt x="63917" y="23219"/>
                      <a:pt x="64062" y="23234"/>
                    </a:cubicBezTo>
                    <a:cubicBezTo>
                      <a:pt x="64371" y="23006"/>
                      <a:pt x="64977" y="22882"/>
                      <a:pt x="65603" y="22882"/>
                    </a:cubicBezTo>
                    <a:cubicBezTo>
                      <a:pt x="65764" y="22882"/>
                      <a:pt x="65926" y="22890"/>
                      <a:pt x="66085" y="22907"/>
                    </a:cubicBezTo>
                    <a:cubicBezTo>
                      <a:pt x="66146" y="22866"/>
                      <a:pt x="66228" y="22846"/>
                      <a:pt x="66289" y="22846"/>
                    </a:cubicBezTo>
                    <a:cubicBezTo>
                      <a:pt x="66493" y="22825"/>
                      <a:pt x="66698" y="22743"/>
                      <a:pt x="66882" y="22641"/>
                    </a:cubicBezTo>
                    <a:cubicBezTo>
                      <a:pt x="66933" y="22631"/>
                      <a:pt x="66984" y="22626"/>
                      <a:pt x="67035" y="22626"/>
                    </a:cubicBezTo>
                    <a:cubicBezTo>
                      <a:pt x="67086" y="22626"/>
                      <a:pt x="67137" y="22631"/>
                      <a:pt x="67188" y="22641"/>
                    </a:cubicBezTo>
                    <a:cubicBezTo>
                      <a:pt x="67249" y="22519"/>
                      <a:pt x="67229" y="22396"/>
                      <a:pt x="67535" y="22355"/>
                    </a:cubicBezTo>
                    <a:lnTo>
                      <a:pt x="67924" y="22192"/>
                    </a:lnTo>
                    <a:cubicBezTo>
                      <a:pt x="67883" y="22151"/>
                      <a:pt x="67842" y="22090"/>
                      <a:pt x="67801" y="22028"/>
                    </a:cubicBezTo>
                    <a:cubicBezTo>
                      <a:pt x="67781" y="21987"/>
                      <a:pt x="67740" y="21926"/>
                      <a:pt x="67699" y="21885"/>
                    </a:cubicBezTo>
                    <a:cubicBezTo>
                      <a:pt x="67743" y="21874"/>
                      <a:pt x="67786" y="21869"/>
                      <a:pt x="67830" y="21869"/>
                    </a:cubicBezTo>
                    <a:cubicBezTo>
                      <a:pt x="67949" y="21869"/>
                      <a:pt x="68064" y="21907"/>
                      <a:pt x="68169" y="21967"/>
                    </a:cubicBezTo>
                    <a:cubicBezTo>
                      <a:pt x="68230" y="22008"/>
                      <a:pt x="68291" y="22049"/>
                      <a:pt x="68332" y="22090"/>
                    </a:cubicBezTo>
                    <a:cubicBezTo>
                      <a:pt x="68493" y="22179"/>
                      <a:pt x="68684" y="22237"/>
                      <a:pt x="68879" y="22237"/>
                    </a:cubicBezTo>
                    <a:cubicBezTo>
                      <a:pt x="68908" y="22237"/>
                      <a:pt x="68937" y="22235"/>
                      <a:pt x="68966" y="22233"/>
                    </a:cubicBezTo>
                    <a:cubicBezTo>
                      <a:pt x="69150" y="22212"/>
                      <a:pt x="69313" y="22171"/>
                      <a:pt x="69497" y="22151"/>
                    </a:cubicBezTo>
                    <a:cubicBezTo>
                      <a:pt x="69573" y="22142"/>
                      <a:pt x="69649" y="22137"/>
                      <a:pt x="69726" y="22137"/>
                    </a:cubicBezTo>
                    <a:cubicBezTo>
                      <a:pt x="69833" y="22137"/>
                      <a:pt x="69941" y="22147"/>
                      <a:pt x="70049" y="22171"/>
                    </a:cubicBezTo>
                    <a:cubicBezTo>
                      <a:pt x="70171" y="22212"/>
                      <a:pt x="70314" y="22273"/>
                      <a:pt x="70457" y="22294"/>
                    </a:cubicBezTo>
                    <a:lnTo>
                      <a:pt x="70682" y="22273"/>
                    </a:lnTo>
                    <a:cubicBezTo>
                      <a:pt x="70866" y="22192"/>
                      <a:pt x="71030" y="22110"/>
                      <a:pt x="70968" y="21947"/>
                    </a:cubicBezTo>
                    <a:cubicBezTo>
                      <a:pt x="70968" y="21926"/>
                      <a:pt x="70968" y="21906"/>
                      <a:pt x="70968" y="21885"/>
                    </a:cubicBezTo>
                    <a:cubicBezTo>
                      <a:pt x="70968" y="21763"/>
                      <a:pt x="71091" y="21660"/>
                      <a:pt x="71316" y="21640"/>
                    </a:cubicBezTo>
                    <a:cubicBezTo>
                      <a:pt x="71472" y="21555"/>
                      <a:pt x="71629" y="21519"/>
                      <a:pt x="71793" y="21519"/>
                    </a:cubicBezTo>
                    <a:cubicBezTo>
                      <a:pt x="71864" y="21519"/>
                      <a:pt x="71936" y="21525"/>
                      <a:pt x="72010" y="21538"/>
                    </a:cubicBezTo>
                    <a:cubicBezTo>
                      <a:pt x="72180" y="21453"/>
                      <a:pt x="72369" y="21408"/>
                      <a:pt x="72557" y="21408"/>
                    </a:cubicBezTo>
                    <a:cubicBezTo>
                      <a:pt x="72641" y="21408"/>
                      <a:pt x="72725" y="21417"/>
                      <a:pt x="72807" y="21436"/>
                    </a:cubicBezTo>
                    <a:cubicBezTo>
                      <a:pt x="73400" y="21558"/>
                      <a:pt x="73768" y="21803"/>
                      <a:pt x="74320" y="21947"/>
                    </a:cubicBezTo>
                    <a:cubicBezTo>
                      <a:pt x="74679" y="22071"/>
                      <a:pt x="75050" y="22125"/>
                      <a:pt x="75432" y="22125"/>
                    </a:cubicBezTo>
                    <a:cubicBezTo>
                      <a:pt x="75551" y="22125"/>
                      <a:pt x="75670" y="22120"/>
                      <a:pt x="75791" y="22110"/>
                    </a:cubicBezTo>
                    <a:lnTo>
                      <a:pt x="757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19050" dir="4920000" algn="bl" rotWithShape="0">
                  <a:srgbClr val="000000">
                    <a:alpha val="5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51"/>
              <p:cNvSpPr/>
              <p:nvPr/>
            </p:nvSpPr>
            <p:spPr>
              <a:xfrm>
                <a:off x="9954484" y="-3264282"/>
                <a:ext cx="1894250" cy="571243"/>
              </a:xfrm>
              <a:custGeom>
                <a:avLst/>
                <a:gdLst/>
                <a:ahLst/>
                <a:cxnLst/>
                <a:rect l="l" t="t" r="r" b="b"/>
                <a:pathLst>
                  <a:path w="75770" h="21431" extrusionOk="0">
                    <a:moveTo>
                      <a:pt x="75770" y="0"/>
                    </a:moveTo>
                    <a:cubicBezTo>
                      <a:pt x="75709" y="0"/>
                      <a:pt x="75668" y="41"/>
                      <a:pt x="75627" y="102"/>
                    </a:cubicBezTo>
                    <a:cubicBezTo>
                      <a:pt x="75586" y="184"/>
                      <a:pt x="75525" y="266"/>
                      <a:pt x="75463" y="347"/>
                    </a:cubicBezTo>
                    <a:cubicBezTo>
                      <a:pt x="75423" y="368"/>
                      <a:pt x="75361" y="368"/>
                      <a:pt x="75320" y="388"/>
                    </a:cubicBezTo>
                    <a:cubicBezTo>
                      <a:pt x="75198" y="511"/>
                      <a:pt x="75055" y="613"/>
                      <a:pt x="74891" y="674"/>
                    </a:cubicBezTo>
                    <a:cubicBezTo>
                      <a:pt x="74973" y="756"/>
                      <a:pt x="75034" y="838"/>
                      <a:pt x="75096" y="920"/>
                    </a:cubicBezTo>
                    <a:cubicBezTo>
                      <a:pt x="75198" y="1042"/>
                      <a:pt x="75157" y="1226"/>
                      <a:pt x="75014" y="1287"/>
                    </a:cubicBezTo>
                    <a:cubicBezTo>
                      <a:pt x="74932" y="1308"/>
                      <a:pt x="74871" y="1328"/>
                      <a:pt x="74810" y="1369"/>
                    </a:cubicBezTo>
                    <a:cubicBezTo>
                      <a:pt x="74748" y="1369"/>
                      <a:pt x="74707" y="1369"/>
                      <a:pt x="74666" y="1410"/>
                    </a:cubicBezTo>
                    <a:cubicBezTo>
                      <a:pt x="74605" y="1410"/>
                      <a:pt x="74544" y="1430"/>
                      <a:pt x="74483" y="1471"/>
                    </a:cubicBezTo>
                    <a:lnTo>
                      <a:pt x="74278" y="1471"/>
                    </a:lnTo>
                    <a:cubicBezTo>
                      <a:pt x="74192" y="1454"/>
                      <a:pt x="74106" y="1448"/>
                      <a:pt x="74019" y="1448"/>
                    </a:cubicBezTo>
                    <a:cubicBezTo>
                      <a:pt x="73901" y="1448"/>
                      <a:pt x="73783" y="1459"/>
                      <a:pt x="73665" y="1471"/>
                    </a:cubicBezTo>
                    <a:cubicBezTo>
                      <a:pt x="73665" y="1533"/>
                      <a:pt x="73665" y="1573"/>
                      <a:pt x="73645" y="1614"/>
                    </a:cubicBezTo>
                    <a:cubicBezTo>
                      <a:pt x="73522" y="1737"/>
                      <a:pt x="73257" y="1635"/>
                      <a:pt x="73093" y="1737"/>
                    </a:cubicBezTo>
                    <a:cubicBezTo>
                      <a:pt x="73052" y="1676"/>
                      <a:pt x="73011" y="1614"/>
                      <a:pt x="72950" y="1573"/>
                    </a:cubicBezTo>
                    <a:cubicBezTo>
                      <a:pt x="72889" y="1512"/>
                      <a:pt x="72812" y="1481"/>
                      <a:pt x="72738" y="1481"/>
                    </a:cubicBezTo>
                    <a:cubicBezTo>
                      <a:pt x="72664" y="1481"/>
                      <a:pt x="72592" y="1512"/>
                      <a:pt x="72541" y="1573"/>
                    </a:cubicBezTo>
                    <a:cubicBezTo>
                      <a:pt x="72439" y="1655"/>
                      <a:pt x="72317" y="1737"/>
                      <a:pt x="72194" y="1778"/>
                    </a:cubicBezTo>
                    <a:cubicBezTo>
                      <a:pt x="72255" y="1839"/>
                      <a:pt x="72317" y="1921"/>
                      <a:pt x="72357" y="2023"/>
                    </a:cubicBezTo>
                    <a:lnTo>
                      <a:pt x="72153" y="1962"/>
                    </a:lnTo>
                    <a:cubicBezTo>
                      <a:pt x="72010" y="1900"/>
                      <a:pt x="71990" y="1839"/>
                      <a:pt x="72133" y="1778"/>
                    </a:cubicBezTo>
                    <a:cubicBezTo>
                      <a:pt x="72214" y="1757"/>
                      <a:pt x="72276" y="1716"/>
                      <a:pt x="72357" y="1676"/>
                    </a:cubicBezTo>
                    <a:cubicBezTo>
                      <a:pt x="72398" y="1614"/>
                      <a:pt x="72398" y="1553"/>
                      <a:pt x="72419" y="1471"/>
                    </a:cubicBezTo>
                    <a:cubicBezTo>
                      <a:pt x="72460" y="1369"/>
                      <a:pt x="72439" y="1349"/>
                      <a:pt x="72255" y="1287"/>
                    </a:cubicBezTo>
                    <a:cubicBezTo>
                      <a:pt x="72194" y="1267"/>
                      <a:pt x="72112" y="1267"/>
                      <a:pt x="72051" y="1246"/>
                    </a:cubicBezTo>
                    <a:cubicBezTo>
                      <a:pt x="71867" y="1369"/>
                      <a:pt x="71663" y="1430"/>
                      <a:pt x="71438" y="1430"/>
                    </a:cubicBezTo>
                    <a:cubicBezTo>
                      <a:pt x="71392" y="1420"/>
                      <a:pt x="71346" y="1415"/>
                      <a:pt x="71300" y="1415"/>
                    </a:cubicBezTo>
                    <a:cubicBezTo>
                      <a:pt x="71163" y="1415"/>
                      <a:pt x="71029" y="1461"/>
                      <a:pt x="70907" y="1553"/>
                    </a:cubicBezTo>
                    <a:cubicBezTo>
                      <a:pt x="70849" y="1567"/>
                      <a:pt x="70781" y="1582"/>
                      <a:pt x="70717" y="1582"/>
                    </a:cubicBezTo>
                    <a:cubicBezTo>
                      <a:pt x="70691" y="1582"/>
                      <a:pt x="70665" y="1579"/>
                      <a:pt x="70641" y="1573"/>
                    </a:cubicBezTo>
                    <a:cubicBezTo>
                      <a:pt x="70416" y="1553"/>
                      <a:pt x="70212" y="1471"/>
                      <a:pt x="70048" y="1328"/>
                    </a:cubicBezTo>
                    <a:cubicBezTo>
                      <a:pt x="69721" y="1430"/>
                      <a:pt x="69354" y="1492"/>
                      <a:pt x="69006" y="1492"/>
                    </a:cubicBezTo>
                    <a:cubicBezTo>
                      <a:pt x="68843" y="1492"/>
                      <a:pt x="68679" y="1451"/>
                      <a:pt x="68557" y="1349"/>
                    </a:cubicBezTo>
                    <a:cubicBezTo>
                      <a:pt x="68393" y="1369"/>
                      <a:pt x="68230" y="1410"/>
                      <a:pt x="68087" y="1492"/>
                    </a:cubicBezTo>
                    <a:lnTo>
                      <a:pt x="67923" y="1492"/>
                    </a:lnTo>
                    <a:cubicBezTo>
                      <a:pt x="67801" y="1492"/>
                      <a:pt x="67658" y="1410"/>
                      <a:pt x="67535" y="1390"/>
                    </a:cubicBezTo>
                    <a:cubicBezTo>
                      <a:pt x="67513" y="1384"/>
                      <a:pt x="67490" y="1382"/>
                      <a:pt x="67466" y="1382"/>
                    </a:cubicBezTo>
                    <a:cubicBezTo>
                      <a:pt x="67400" y="1382"/>
                      <a:pt x="67329" y="1400"/>
                      <a:pt x="67269" y="1430"/>
                    </a:cubicBezTo>
                    <a:cubicBezTo>
                      <a:pt x="67107" y="1544"/>
                      <a:pt x="66905" y="1606"/>
                      <a:pt x="66696" y="1606"/>
                    </a:cubicBezTo>
                    <a:cubicBezTo>
                      <a:pt x="66642" y="1606"/>
                      <a:pt x="66588" y="1602"/>
                      <a:pt x="66534" y="1594"/>
                    </a:cubicBezTo>
                    <a:cubicBezTo>
                      <a:pt x="66472" y="1573"/>
                      <a:pt x="66411" y="1553"/>
                      <a:pt x="66350" y="1533"/>
                    </a:cubicBezTo>
                    <a:cubicBezTo>
                      <a:pt x="66335" y="1530"/>
                      <a:pt x="66321" y="1529"/>
                      <a:pt x="66310" y="1529"/>
                    </a:cubicBezTo>
                    <a:cubicBezTo>
                      <a:pt x="66215" y="1529"/>
                      <a:pt x="66243" y="1600"/>
                      <a:pt x="66207" y="1655"/>
                    </a:cubicBezTo>
                    <a:cubicBezTo>
                      <a:pt x="66186" y="1696"/>
                      <a:pt x="66145" y="1737"/>
                      <a:pt x="66125" y="1778"/>
                    </a:cubicBezTo>
                    <a:cubicBezTo>
                      <a:pt x="66023" y="1860"/>
                      <a:pt x="66125" y="2003"/>
                      <a:pt x="65941" y="2064"/>
                    </a:cubicBezTo>
                    <a:cubicBezTo>
                      <a:pt x="65798" y="2125"/>
                      <a:pt x="65655" y="2166"/>
                      <a:pt x="65512" y="2186"/>
                    </a:cubicBezTo>
                    <a:cubicBezTo>
                      <a:pt x="65532" y="2166"/>
                      <a:pt x="65573" y="2146"/>
                      <a:pt x="65594" y="2125"/>
                    </a:cubicBezTo>
                    <a:cubicBezTo>
                      <a:pt x="65635" y="2105"/>
                      <a:pt x="65675" y="2064"/>
                      <a:pt x="65696" y="2023"/>
                    </a:cubicBezTo>
                    <a:lnTo>
                      <a:pt x="65573" y="1900"/>
                    </a:lnTo>
                    <a:cubicBezTo>
                      <a:pt x="65553" y="1921"/>
                      <a:pt x="65553" y="1941"/>
                      <a:pt x="65532" y="1962"/>
                    </a:cubicBezTo>
                    <a:cubicBezTo>
                      <a:pt x="65480" y="2118"/>
                      <a:pt x="65324" y="2216"/>
                      <a:pt x="65165" y="2216"/>
                    </a:cubicBezTo>
                    <a:cubicBezTo>
                      <a:pt x="65138" y="2216"/>
                      <a:pt x="65110" y="2213"/>
                      <a:pt x="65083" y="2207"/>
                    </a:cubicBezTo>
                    <a:cubicBezTo>
                      <a:pt x="64817" y="2166"/>
                      <a:pt x="64592" y="2105"/>
                      <a:pt x="64347" y="2064"/>
                    </a:cubicBezTo>
                    <a:cubicBezTo>
                      <a:pt x="64205" y="2099"/>
                      <a:pt x="64060" y="2118"/>
                      <a:pt x="63916" y="2118"/>
                    </a:cubicBezTo>
                    <a:cubicBezTo>
                      <a:pt x="63647" y="2118"/>
                      <a:pt x="63381" y="2054"/>
                      <a:pt x="63142" y="1921"/>
                    </a:cubicBezTo>
                    <a:lnTo>
                      <a:pt x="63060" y="1921"/>
                    </a:lnTo>
                    <a:cubicBezTo>
                      <a:pt x="62692" y="2003"/>
                      <a:pt x="62345" y="2043"/>
                      <a:pt x="61977" y="2064"/>
                    </a:cubicBezTo>
                    <a:cubicBezTo>
                      <a:pt x="62018" y="2105"/>
                      <a:pt x="62038" y="2146"/>
                      <a:pt x="62059" y="2186"/>
                    </a:cubicBezTo>
                    <a:lnTo>
                      <a:pt x="61670" y="2289"/>
                    </a:lnTo>
                    <a:cubicBezTo>
                      <a:pt x="61589" y="2391"/>
                      <a:pt x="61466" y="2432"/>
                      <a:pt x="61343" y="2432"/>
                    </a:cubicBezTo>
                    <a:cubicBezTo>
                      <a:pt x="61262" y="2452"/>
                      <a:pt x="61180" y="2513"/>
                      <a:pt x="61119" y="2554"/>
                    </a:cubicBezTo>
                    <a:cubicBezTo>
                      <a:pt x="61037" y="2595"/>
                      <a:pt x="60955" y="2616"/>
                      <a:pt x="60873" y="2616"/>
                    </a:cubicBezTo>
                    <a:cubicBezTo>
                      <a:pt x="60894" y="2534"/>
                      <a:pt x="60812" y="2473"/>
                      <a:pt x="60669" y="2452"/>
                    </a:cubicBezTo>
                    <a:cubicBezTo>
                      <a:pt x="60547" y="2534"/>
                      <a:pt x="60403" y="2595"/>
                      <a:pt x="60260" y="2636"/>
                    </a:cubicBezTo>
                    <a:cubicBezTo>
                      <a:pt x="60220" y="2759"/>
                      <a:pt x="60056" y="2820"/>
                      <a:pt x="59954" y="2922"/>
                    </a:cubicBezTo>
                    <a:cubicBezTo>
                      <a:pt x="59934" y="2922"/>
                      <a:pt x="59913" y="2902"/>
                      <a:pt x="59893" y="2902"/>
                    </a:cubicBezTo>
                    <a:cubicBezTo>
                      <a:pt x="59852" y="2861"/>
                      <a:pt x="59811" y="2840"/>
                      <a:pt x="59770" y="2799"/>
                    </a:cubicBezTo>
                    <a:cubicBezTo>
                      <a:pt x="59300" y="2922"/>
                      <a:pt x="58769" y="2983"/>
                      <a:pt x="58258" y="3045"/>
                    </a:cubicBezTo>
                    <a:cubicBezTo>
                      <a:pt x="57645" y="3147"/>
                      <a:pt x="57093" y="3229"/>
                      <a:pt x="56541" y="3310"/>
                    </a:cubicBezTo>
                    <a:cubicBezTo>
                      <a:pt x="56405" y="3386"/>
                      <a:pt x="56257" y="3428"/>
                      <a:pt x="56107" y="3428"/>
                    </a:cubicBezTo>
                    <a:cubicBezTo>
                      <a:pt x="56054" y="3428"/>
                      <a:pt x="56002" y="3423"/>
                      <a:pt x="55949" y="3412"/>
                    </a:cubicBezTo>
                    <a:cubicBezTo>
                      <a:pt x="55908" y="3412"/>
                      <a:pt x="55867" y="3392"/>
                      <a:pt x="55826" y="3372"/>
                    </a:cubicBezTo>
                    <a:cubicBezTo>
                      <a:pt x="55612" y="3382"/>
                      <a:pt x="55397" y="3387"/>
                      <a:pt x="55185" y="3387"/>
                    </a:cubicBezTo>
                    <a:cubicBezTo>
                      <a:pt x="54973" y="3387"/>
                      <a:pt x="54764" y="3382"/>
                      <a:pt x="54559" y="3372"/>
                    </a:cubicBezTo>
                    <a:cubicBezTo>
                      <a:pt x="54457" y="3372"/>
                      <a:pt x="54375" y="3351"/>
                      <a:pt x="54294" y="3310"/>
                    </a:cubicBezTo>
                    <a:cubicBezTo>
                      <a:pt x="54273" y="3331"/>
                      <a:pt x="54232" y="3331"/>
                      <a:pt x="54212" y="3351"/>
                    </a:cubicBezTo>
                    <a:cubicBezTo>
                      <a:pt x="53865" y="3453"/>
                      <a:pt x="53558" y="3576"/>
                      <a:pt x="53231" y="3678"/>
                    </a:cubicBezTo>
                    <a:lnTo>
                      <a:pt x="52965" y="3617"/>
                    </a:lnTo>
                    <a:cubicBezTo>
                      <a:pt x="52877" y="3635"/>
                      <a:pt x="52787" y="3645"/>
                      <a:pt x="52698" y="3645"/>
                    </a:cubicBezTo>
                    <a:cubicBezTo>
                      <a:pt x="52396" y="3645"/>
                      <a:pt x="52099" y="3540"/>
                      <a:pt x="51862" y="3351"/>
                    </a:cubicBezTo>
                    <a:cubicBezTo>
                      <a:pt x="51727" y="3359"/>
                      <a:pt x="51592" y="3363"/>
                      <a:pt x="51458" y="3363"/>
                    </a:cubicBezTo>
                    <a:cubicBezTo>
                      <a:pt x="50919" y="3363"/>
                      <a:pt x="50383" y="3298"/>
                      <a:pt x="49860" y="3167"/>
                    </a:cubicBezTo>
                    <a:cubicBezTo>
                      <a:pt x="49676" y="3147"/>
                      <a:pt x="49492" y="3086"/>
                      <a:pt x="49349" y="2963"/>
                    </a:cubicBezTo>
                    <a:cubicBezTo>
                      <a:pt x="49287" y="2953"/>
                      <a:pt x="49226" y="2948"/>
                      <a:pt x="49165" y="2948"/>
                    </a:cubicBezTo>
                    <a:cubicBezTo>
                      <a:pt x="49103" y="2948"/>
                      <a:pt x="49042" y="2953"/>
                      <a:pt x="48981" y="2963"/>
                    </a:cubicBezTo>
                    <a:cubicBezTo>
                      <a:pt x="48981" y="3004"/>
                      <a:pt x="48960" y="3024"/>
                      <a:pt x="48940" y="3065"/>
                    </a:cubicBezTo>
                    <a:cubicBezTo>
                      <a:pt x="48879" y="3024"/>
                      <a:pt x="48838" y="3004"/>
                      <a:pt x="48777" y="2983"/>
                    </a:cubicBezTo>
                    <a:cubicBezTo>
                      <a:pt x="48674" y="2943"/>
                      <a:pt x="48572" y="2922"/>
                      <a:pt x="48470" y="2902"/>
                    </a:cubicBezTo>
                    <a:cubicBezTo>
                      <a:pt x="48368" y="2922"/>
                      <a:pt x="48266" y="2943"/>
                      <a:pt x="48163" y="2963"/>
                    </a:cubicBezTo>
                    <a:cubicBezTo>
                      <a:pt x="48112" y="2922"/>
                      <a:pt x="48051" y="2902"/>
                      <a:pt x="47990" y="2902"/>
                    </a:cubicBezTo>
                    <a:cubicBezTo>
                      <a:pt x="47928" y="2902"/>
                      <a:pt x="47867" y="2922"/>
                      <a:pt x="47816" y="2963"/>
                    </a:cubicBezTo>
                    <a:lnTo>
                      <a:pt x="47734" y="2963"/>
                    </a:lnTo>
                    <a:cubicBezTo>
                      <a:pt x="47469" y="3024"/>
                      <a:pt x="47224" y="3106"/>
                      <a:pt x="46958" y="3167"/>
                    </a:cubicBezTo>
                    <a:cubicBezTo>
                      <a:pt x="47019" y="3433"/>
                      <a:pt x="46611" y="3310"/>
                      <a:pt x="46447" y="3372"/>
                    </a:cubicBezTo>
                    <a:cubicBezTo>
                      <a:pt x="46368" y="3338"/>
                      <a:pt x="46290" y="3323"/>
                      <a:pt x="46214" y="3323"/>
                    </a:cubicBezTo>
                    <a:cubicBezTo>
                      <a:pt x="46153" y="3323"/>
                      <a:pt x="46093" y="3333"/>
                      <a:pt x="46038" y="3351"/>
                    </a:cubicBezTo>
                    <a:cubicBezTo>
                      <a:pt x="45875" y="3433"/>
                      <a:pt x="45732" y="3515"/>
                      <a:pt x="45671" y="3637"/>
                    </a:cubicBezTo>
                    <a:cubicBezTo>
                      <a:pt x="45588" y="3886"/>
                      <a:pt x="45546" y="3991"/>
                      <a:pt x="45398" y="3991"/>
                    </a:cubicBezTo>
                    <a:cubicBezTo>
                      <a:pt x="45291" y="3991"/>
                      <a:pt x="45128" y="3936"/>
                      <a:pt x="44853" y="3842"/>
                    </a:cubicBezTo>
                    <a:cubicBezTo>
                      <a:pt x="44812" y="3821"/>
                      <a:pt x="44792" y="3821"/>
                      <a:pt x="44751" y="3821"/>
                    </a:cubicBezTo>
                    <a:cubicBezTo>
                      <a:pt x="44690" y="3821"/>
                      <a:pt x="44567" y="3821"/>
                      <a:pt x="44567" y="3862"/>
                    </a:cubicBezTo>
                    <a:cubicBezTo>
                      <a:pt x="44547" y="3964"/>
                      <a:pt x="44444" y="4005"/>
                      <a:pt x="44301" y="4046"/>
                    </a:cubicBezTo>
                    <a:cubicBezTo>
                      <a:pt x="44301" y="4005"/>
                      <a:pt x="44301" y="3985"/>
                      <a:pt x="44322" y="3964"/>
                    </a:cubicBezTo>
                    <a:cubicBezTo>
                      <a:pt x="44383" y="3903"/>
                      <a:pt x="44424" y="3862"/>
                      <a:pt x="44322" y="3801"/>
                    </a:cubicBezTo>
                    <a:cubicBezTo>
                      <a:pt x="44251" y="3765"/>
                      <a:pt x="44186" y="3743"/>
                      <a:pt x="44129" y="3743"/>
                    </a:cubicBezTo>
                    <a:cubicBezTo>
                      <a:pt x="44087" y="3743"/>
                      <a:pt x="44050" y="3755"/>
                      <a:pt x="44015" y="3780"/>
                    </a:cubicBezTo>
                    <a:cubicBezTo>
                      <a:pt x="43811" y="3882"/>
                      <a:pt x="43607" y="3944"/>
                      <a:pt x="43382" y="3964"/>
                    </a:cubicBezTo>
                    <a:cubicBezTo>
                      <a:pt x="43321" y="4169"/>
                      <a:pt x="43035" y="4209"/>
                      <a:pt x="42748" y="4230"/>
                    </a:cubicBezTo>
                    <a:cubicBezTo>
                      <a:pt x="42626" y="4230"/>
                      <a:pt x="42503" y="4271"/>
                      <a:pt x="42422" y="4373"/>
                    </a:cubicBezTo>
                    <a:cubicBezTo>
                      <a:pt x="42340" y="4455"/>
                      <a:pt x="42217" y="4495"/>
                      <a:pt x="42095" y="4495"/>
                    </a:cubicBezTo>
                    <a:cubicBezTo>
                      <a:pt x="41849" y="4516"/>
                      <a:pt x="41604" y="4536"/>
                      <a:pt x="41359" y="4536"/>
                    </a:cubicBezTo>
                    <a:cubicBezTo>
                      <a:pt x="41331" y="4536"/>
                      <a:pt x="41315" y="4537"/>
                      <a:pt x="41306" y="4538"/>
                    </a:cubicBezTo>
                    <a:lnTo>
                      <a:pt x="41306" y="4538"/>
                    </a:lnTo>
                    <a:cubicBezTo>
                      <a:pt x="41315" y="4534"/>
                      <a:pt x="41323" y="4523"/>
                      <a:pt x="41277" y="4495"/>
                    </a:cubicBezTo>
                    <a:cubicBezTo>
                      <a:pt x="41257" y="4455"/>
                      <a:pt x="41257" y="4393"/>
                      <a:pt x="41298" y="4373"/>
                    </a:cubicBezTo>
                    <a:lnTo>
                      <a:pt x="41359" y="4352"/>
                    </a:lnTo>
                    <a:lnTo>
                      <a:pt x="41359" y="4352"/>
                    </a:lnTo>
                    <a:cubicBezTo>
                      <a:pt x="40909" y="4414"/>
                      <a:pt x="40439" y="4393"/>
                      <a:pt x="39847" y="4455"/>
                    </a:cubicBezTo>
                    <a:cubicBezTo>
                      <a:pt x="39663" y="4475"/>
                      <a:pt x="39479" y="4516"/>
                      <a:pt x="39295" y="4536"/>
                    </a:cubicBezTo>
                    <a:cubicBezTo>
                      <a:pt x="39213" y="4557"/>
                      <a:pt x="39132" y="4577"/>
                      <a:pt x="39050" y="4598"/>
                    </a:cubicBezTo>
                    <a:cubicBezTo>
                      <a:pt x="38948" y="4659"/>
                      <a:pt x="38846" y="4720"/>
                      <a:pt x="38723" y="4761"/>
                    </a:cubicBezTo>
                    <a:cubicBezTo>
                      <a:pt x="38692" y="4771"/>
                      <a:pt x="38657" y="4776"/>
                      <a:pt x="38621" y="4776"/>
                    </a:cubicBezTo>
                    <a:cubicBezTo>
                      <a:pt x="38585" y="4776"/>
                      <a:pt x="38549" y="4771"/>
                      <a:pt x="38519" y="4761"/>
                    </a:cubicBezTo>
                    <a:cubicBezTo>
                      <a:pt x="38519" y="4761"/>
                      <a:pt x="38478" y="4720"/>
                      <a:pt x="38478" y="4720"/>
                    </a:cubicBezTo>
                    <a:cubicBezTo>
                      <a:pt x="38478" y="4700"/>
                      <a:pt x="38478" y="4700"/>
                      <a:pt x="38478" y="4679"/>
                    </a:cubicBezTo>
                    <a:cubicBezTo>
                      <a:pt x="38192" y="4741"/>
                      <a:pt x="37885" y="4782"/>
                      <a:pt x="37599" y="4822"/>
                    </a:cubicBezTo>
                    <a:cubicBezTo>
                      <a:pt x="37027" y="4945"/>
                      <a:pt x="36475" y="5068"/>
                      <a:pt x="35923" y="5170"/>
                    </a:cubicBezTo>
                    <a:cubicBezTo>
                      <a:pt x="35858" y="5181"/>
                      <a:pt x="35796" y="5186"/>
                      <a:pt x="35738" y="5186"/>
                    </a:cubicBezTo>
                    <a:cubicBezTo>
                      <a:pt x="35473" y="5186"/>
                      <a:pt x="35296" y="5079"/>
                      <a:pt x="35229" y="4945"/>
                    </a:cubicBezTo>
                    <a:cubicBezTo>
                      <a:pt x="35086" y="5006"/>
                      <a:pt x="34963" y="5047"/>
                      <a:pt x="34820" y="5109"/>
                    </a:cubicBezTo>
                    <a:lnTo>
                      <a:pt x="34820" y="5170"/>
                    </a:lnTo>
                    <a:cubicBezTo>
                      <a:pt x="34738" y="5231"/>
                      <a:pt x="34657" y="5252"/>
                      <a:pt x="34575" y="5292"/>
                    </a:cubicBezTo>
                    <a:cubicBezTo>
                      <a:pt x="34125" y="5374"/>
                      <a:pt x="33737" y="5558"/>
                      <a:pt x="33267" y="5640"/>
                    </a:cubicBezTo>
                    <a:cubicBezTo>
                      <a:pt x="33251" y="5642"/>
                      <a:pt x="33233" y="5644"/>
                      <a:pt x="33214" y="5644"/>
                    </a:cubicBezTo>
                    <a:cubicBezTo>
                      <a:pt x="33089" y="5644"/>
                      <a:pt x="32917" y="5588"/>
                      <a:pt x="32899" y="5517"/>
                    </a:cubicBezTo>
                    <a:cubicBezTo>
                      <a:pt x="32899" y="5435"/>
                      <a:pt x="32879" y="5292"/>
                      <a:pt x="32838" y="5190"/>
                    </a:cubicBezTo>
                    <a:cubicBezTo>
                      <a:pt x="32817" y="5190"/>
                      <a:pt x="32797" y="5190"/>
                      <a:pt x="32797" y="5170"/>
                    </a:cubicBezTo>
                    <a:lnTo>
                      <a:pt x="32204" y="4925"/>
                    </a:lnTo>
                    <a:lnTo>
                      <a:pt x="31980" y="4945"/>
                    </a:lnTo>
                    <a:cubicBezTo>
                      <a:pt x="31684" y="5191"/>
                      <a:pt x="31322" y="5319"/>
                      <a:pt x="30956" y="5319"/>
                    </a:cubicBezTo>
                    <a:cubicBezTo>
                      <a:pt x="30714" y="5319"/>
                      <a:pt x="30470" y="5263"/>
                      <a:pt x="30243" y="5149"/>
                    </a:cubicBezTo>
                    <a:lnTo>
                      <a:pt x="29793" y="5109"/>
                    </a:lnTo>
                    <a:lnTo>
                      <a:pt x="29773" y="5109"/>
                    </a:lnTo>
                    <a:cubicBezTo>
                      <a:pt x="29548" y="5231"/>
                      <a:pt x="29323" y="5313"/>
                      <a:pt x="29098" y="5354"/>
                    </a:cubicBezTo>
                    <a:cubicBezTo>
                      <a:pt x="29017" y="5333"/>
                      <a:pt x="28955" y="5313"/>
                      <a:pt x="28894" y="5292"/>
                    </a:cubicBezTo>
                    <a:cubicBezTo>
                      <a:pt x="28874" y="5272"/>
                      <a:pt x="28853" y="5252"/>
                      <a:pt x="28853" y="5231"/>
                    </a:cubicBezTo>
                    <a:cubicBezTo>
                      <a:pt x="28874" y="5170"/>
                      <a:pt x="28894" y="5109"/>
                      <a:pt x="28935" y="5047"/>
                    </a:cubicBezTo>
                    <a:cubicBezTo>
                      <a:pt x="28955" y="5006"/>
                      <a:pt x="28996" y="4945"/>
                      <a:pt x="28976" y="4884"/>
                    </a:cubicBezTo>
                    <a:cubicBezTo>
                      <a:pt x="28955" y="4863"/>
                      <a:pt x="28915" y="4822"/>
                      <a:pt x="28894" y="4802"/>
                    </a:cubicBezTo>
                    <a:cubicBezTo>
                      <a:pt x="28864" y="4772"/>
                      <a:pt x="28823" y="4753"/>
                      <a:pt x="28780" y="4753"/>
                    </a:cubicBezTo>
                    <a:cubicBezTo>
                      <a:pt x="28764" y="4753"/>
                      <a:pt x="28747" y="4756"/>
                      <a:pt x="28731" y="4761"/>
                    </a:cubicBezTo>
                    <a:cubicBezTo>
                      <a:pt x="28674" y="4773"/>
                      <a:pt x="28617" y="4803"/>
                      <a:pt x="28556" y="4803"/>
                    </a:cubicBezTo>
                    <a:cubicBezTo>
                      <a:pt x="28508" y="4803"/>
                      <a:pt x="28458" y="4784"/>
                      <a:pt x="28404" y="4720"/>
                    </a:cubicBezTo>
                    <a:cubicBezTo>
                      <a:pt x="28342" y="4639"/>
                      <a:pt x="28240" y="4598"/>
                      <a:pt x="28138" y="4598"/>
                    </a:cubicBezTo>
                    <a:cubicBezTo>
                      <a:pt x="28119" y="4600"/>
                      <a:pt x="28100" y="4601"/>
                      <a:pt x="28081" y="4601"/>
                    </a:cubicBezTo>
                    <a:cubicBezTo>
                      <a:pt x="27913" y="4601"/>
                      <a:pt x="27737" y="4522"/>
                      <a:pt x="27627" y="4393"/>
                    </a:cubicBezTo>
                    <a:cubicBezTo>
                      <a:pt x="27577" y="4408"/>
                      <a:pt x="27526" y="4415"/>
                      <a:pt x="27476" y="4415"/>
                    </a:cubicBezTo>
                    <a:cubicBezTo>
                      <a:pt x="27385" y="4415"/>
                      <a:pt x="27298" y="4392"/>
                      <a:pt x="27219" y="4352"/>
                    </a:cubicBezTo>
                    <a:cubicBezTo>
                      <a:pt x="27157" y="4312"/>
                      <a:pt x="27096" y="4291"/>
                      <a:pt x="27035" y="4250"/>
                    </a:cubicBezTo>
                    <a:cubicBezTo>
                      <a:pt x="26950" y="4233"/>
                      <a:pt x="26865" y="4223"/>
                      <a:pt x="26782" y="4223"/>
                    </a:cubicBezTo>
                    <a:cubicBezTo>
                      <a:pt x="26665" y="4223"/>
                      <a:pt x="26550" y="4243"/>
                      <a:pt x="26442" y="4291"/>
                    </a:cubicBezTo>
                    <a:cubicBezTo>
                      <a:pt x="26340" y="4352"/>
                      <a:pt x="26299" y="4475"/>
                      <a:pt x="26176" y="4536"/>
                    </a:cubicBezTo>
                    <a:cubicBezTo>
                      <a:pt x="26095" y="4577"/>
                      <a:pt x="26003" y="4598"/>
                      <a:pt x="25911" y="4598"/>
                    </a:cubicBezTo>
                    <a:cubicBezTo>
                      <a:pt x="25819" y="4598"/>
                      <a:pt x="25727" y="4577"/>
                      <a:pt x="25645" y="4536"/>
                    </a:cubicBezTo>
                    <a:cubicBezTo>
                      <a:pt x="25563" y="4577"/>
                      <a:pt x="25471" y="4598"/>
                      <a:pt x="25382" y="4598"/>
                    </a:cubicBezTo>
                    <a:cubicBezTo>
                      <a:pt x="25293" y="4598"/>
                      <a:pt x="25206" y="4577"/>
                      <a:pt x="25134" y="4536"/>
                    </a:cubicBezTo>
                    <a:cubicBezTo>
                      <a:pt x="25053" y="4495"/>
                      <a:pt x="25012" y="4455"/>
                      <a:pt x="24950" y="4434"/>
                    </a:cubicBezTo>
                    <a:cubicBezTo>
                      <a:pt x="24823" y="4370"/>
                      <a:pt x="24687" y="4338"/>
                      <a:pt x="24553" y="4338"/>
                    </a:cubicBezTo>
                    <a:cubicBezTo>
                      <a:pt x="24473" y="4338"/>
                      <a:pt x="24394" y="4350"/>
                      <a:pt x="24317" y="4373"/>
                    </a:cubicBezTo>
                    <a:cubicBezTo>
                      <a:pt x="24133" y="4455"/>
                      <a:pt x="23990" y="4536"/>
                      <a:pt x="23806" y="4598"/>
                    </a:cubicBezTo>
                    <a:cubicBezTo>
                      <a:pt x="23672" y="4648"/>
                      <a:pt x="23523" y="4685"/>
                      <a:pt x="23384" y="4685"/>
                    </a:cubicBezTo>
                    <a:cubicBezTo>
                      <a:pt x="23354" y="4685"/>
                      <a:pt x="23324" y="4683"/>
                      <a:pt x="23295" y="4679"/>
                    </a:cubicBezTo>
                    <a:cubicBezTo>
                      <a:pt x="23164" y="4679"/>
                      <a:pt x="23001" y="4627"/>
                      <a:pt x="22874" y="4627"/>
                    </a:cubicBezTo>
                    <a:cubicBezTo>
                      <a:pt x="22824" y="4627"/>
                      <a:pt x="22779" y="4636"/>
                      <a:pt x="22744" y="4659"/>
                    </a:cubicBezTo>
                    <a:cubicBezTo>
                      <a:pt x="22539" y="4802"/>
                      <a:pt x="22355" y="4945"/>
                      <a:pt x="22457" y="5170"/>
                    </a:cubicBezTo>
                    <a:cubicBezTo>
                      <a:pt x="22478" y="5190"/>
                      <a:pt x="22478" y="5211"/>
                      <a:pt x="22478" y="5231"/>
                    </a:cubicBezTo>
                    <a:cubicBezTo>
                      <a:pt x="22519" y="5435"/>
                      <a:pt x="22335" y="5599"/>
                      <a:pt x="22008" y="5660"/>
                    </a:cubicBezTo>
                    <a:cubicBezTo>
                      <a:pt x="21947" y="5660"/>
                      <a:pt x="21865" y="5660"/>
                      <a:pt x="21804" y="5640"/>
                    </a:cubicBezTo>
                    <a:cubicBezTo>
                      <a:pt x="21742" y="5619"/>
                      <a:pt x="21681" y="5558"/>
                      <a:pt x="21620" y="5538"/>
                    </a:cubicBezTo>
                    <a:cubicBezTo>
                      <a:pt x="21497" y="5538"/>
                      <a:pt x="21395" y="5476"/>
                      <a:pt x="21313" y="5415"/>
                    </a:cubicBezTo>
                    <a:cubicBezTo>
                      <a:pt x="20945" y="5640"/>
                      <a:pt x="20557" y="5803"/>
                      <a:pt x="20128" y="5865"/>
                    </a:cubicBezTo>
                    <a:cubicBezTo>
                      <a:pt x="20016" y="5889"/>
                      <a:pt x="19901" y="5900"/>
                      <a:pt x="19788" y="5900"/>
                    </a:cubicBezTo>
                    <a:cubicBezTo>
                      <a:pt x="19423" y="5900"/>
                      <a:pt x="19073" y="5781"/>
                      <a:pt x="18902" y="5578"/>
                    </a:cubicBezTo>
                    <a:lnTo>
                      <a:pt x="18636" y="5558"/>
                    </a:lnTo>
                    <a:cubicBezTo>
                      <a:pt x="18452" y="5660"/>
                      <a:pt x="18268" y="5742"/>
                      <a:pt x="18085" y="5803"/>
                    </a:cubicBezTo>
                    <a:cubicBezTo>
                      <a:pt x="17725" y="5906"/>
                      <a:pt x="17351" y="5951"/>
                      <a:pt x="16975" y="5951"/>
                    </a:cubicBezTo>
                    <a:cubicBezTo>
                      <a:pt x="16902" y="5951"/>
                      <a:pt x="16829" y="5950"/>
                      <a:pt x="16756" y="5946"/>
                    </a:cubicBezTo>
                    <a:cubicBezTo>
                      <a:pt x="16491" y="6110"/>
                      <a:pt x="16184" y="6212"/>
                      <a:pt x="15878" y="6294"/>
                    </a:cubicBezTo>
                    <a:cubicBezTo>
                      <a:pt x="15673" y="6335"/>
                      <a:pt x="15449" y="6355"/>
                      <a:pt x="15244" y="6355"/>
                    </a:cubicBezTo>
                    <a:cubicBezTo>
                      <a:pt x="14897" y="6743"/>
                      <a:pt x="14100" y="7009"/>
                      <a:pt x="13344" y="7050"/>
                    </a:cubicBezTo>
                    <a:cubicBezTo>
                      <a:pt x="13303" y="7070"/>
                      <a:pt x="13242" y="7091"/>
                      <a:pt x="13201" y="7131"/>
                    </a:cubicBezTo>
                    <a:cubicBezTo>
                      <a:pt x="12996" y="7254"/>
                      <a:pt x="12996" y="7397"/>
                      <a:pt x="12915" y="7601"/>
                    </a:cubicBezTo>
                    <a:cubicBezTo>
                      <a:pt x="12826" y="7868"/>
                      <a:pt x="12566" y="8042"/>
                      <a:pt x="12298" y="8042"/>
                    </a:cubicBezTo>
                    <a:cubicBezTo>
                      <a:pt x="12259" y="8042"/>
                      <a:pt x="12219" y="8038"/>
                      <a:pt x="12179" y="8031"/>
                    </a:cubicBezTo>
                    <a:cubicBezTo>
                      <a:pt x="12077" y="8174"/>
                      <a:pt x="11954" y="8317"/>
                      <a:pt x="11811" y="8439"/>
                    </a:cubicBezTo>
                    <a:cubicBezTo>
                      <a:pt x="11750" y="8460"/>
                      <a:pt x="11689" y="8480"/>
                      <a:pt x="11627" y="8480"/>
                    </a:cubicBezTo>
                    <a:lnTo>
                      <a:pt x="11627" y="8501"/>
                    </a:lnTo>
                    <a:cubicBezTo>
                      <a:pt x="11565" y="8527"/>
                      <a:pt x="11495" y="8542"/>
                      <a:pt x="11424" y="8542"/>
                    </a:cubicBezTo>
                    <a:cubicBezTo>
                      <a:pt x="11332" y="8542"/>
                      <a:pt x="11238" y="8517"/>
                      <a:pt x="11157" y="8460"/>
                    </a:cubicBezTo>
                    <a:cubicBezTo>
                      <a:pt x="11096" y="8439"/>
                      <a:pt x="11055" y="8398"/>
                      <a:pt x="10994" y="8358"/>
                    </a:cubicBezTo>
                    <a:cubicBezTo>
                      <a:pt x="10866" y="8272"/>
                      <a:pt x="10718" y="8236"/>
                      <a:pt x="10570" y="8236"/>
                    </a:cubicBezTo>
                    <a:cubicBezTo>
                      <a:pt x="10507" y="8236"/>
                      <a:pt x="10443" y="8243"/>
                      <a:pt x="10381" y="8255"/>
                    </a:cubicBezTo>
                    <a:cubicBezTo>
                      <a:pt x="10177" y="8317"/>
                      <a:pt x="10013" y="8398"/>
                      <a:pt x="9829" y="8439"/>
                    </a:cubicBezTo>
                    <a:cubicBezTo>
                      <a:pt x="9726" y="8478"/>
                      <a:pt x="9614" y="8492"/>
                      <a:pt x="9499" y="8492"/>
                    </a:cubicBezTo>
                    <a:cubicBezTo>
                      <a:pt x="9433" y="8492"/>
                      <a:pt x="9365" y="8488"/>
                      <a:pt x="9298" y="8480"/>
                    </a:cubicBezTo>
                    <a:cubicBezTo>
                      <a:pt x="9175" y="8480"/>
                      <a:pt x="9032" y="8398"/>
                      <a:pt x="8889" y="8398"/>
                    </a:cubicBezTo>
                    <a:lnTo>
                      <a:pt x="8664" y="8480"/>
                    </a:lnTo>
                    <a:cubicBezTo>
                      <a:pt x="8481" y="8582"/>
                      <a:pt x="8337" y="8705"/>
                      <a:pt x="8378" y="8909"/>
                    </a:cubicBezTo>
                    <a:cubicBezTo>
                      <a:pt x="8399" y="8930"/>
                      <a:pt x="8399" y="8950"/>
                      <a:pt x="8399" y="8971"/>
                    </a:cubicBezTo>
                    <a:cubicBezTo>
                      <a:pt x="8399" y="9134"/>
                      <a:pt x="8276" y="9257"/>
                      <a:pt x="8051" y="9318"/>
                    </a:cubicBezTo>
                    <a:cubicBezTo>
                      <a:pt x="7886" y="9465"/>
                      <a:pt x="7671" y="9546"/>
                      <a:pt x="7451" y="9546"/>
                    </a:cubicBezTo>
                    <a:cubicBezTo>
                      <a:pt x="7427" y="9546"/>
                      <a:pt x="7402" y="9545"/>
                      <a:pt x="7377" y="9543"/>
                    </a:cubicBezTo>
                    <a:cubicBezTo>
                      <a:pt x="7190" y="9696"/>
                      <a:pt x="6975" y="9778"/>
                      <a:pt x="6744" y="9778"/>
                    </a:cubicBezTo>
                    <a:cubicBezTo>
                      <a:pt x="6697" y="9778"/>
                      <a:pt x="6649" y="9774"/>
                      <a:pt x="6601" y="9767"/>
                    </a:cubicBezTo>
                    <a:cubicBezTo>
                      <a:pt x="6008" y="9706"/>
                      <a:pt x="5661" y="9461"/>
                      <a:pt x="5109" y="9359"/>
                    </a:cubicBezTo>
                    <a:cubicBezTo>
                      <a:pt x="4794" y="9298"/>
                      <a:pt x="4546" y="9272"/>
                      <a:pt x="4335" y="9272"/>
                    </a:cubicBezTo>
                    <a:cubicBezTo>
                      <a:pt x="3631" y="9272"/>
                      <a:pt x="3359" y="9558"/>
                      <a:pt x="2493" y="9747"/>
                    </a:cubicBezTo>
                    <a:cubicBezTo>
                      <a:pt x="2187" y="9788"/>
                      <a:pt x="1860" y="9808"/>
                      <a:pt x="1553" y="9808"/>
                    </a:cubicBezTo>
                    <a:cubicBezTo>
                      <a:pt x="1472" y="9911"/>
                      <a:pt x="1349" y="9972"/>
                      <a:pt x="1226" y="9992"/>
                    </a:cubicBezTo>
                    <a:cubicBezTo>
                      <a:pt x="1083" y="10054"/>
                      <a:pt x="940" y="10074"/>
                      <a:pt x="797" y="10115"/>
                    </a:cubicBezTo>
                    <a:cubicBezTo>
                      <a:pt x="573" y="10319"/>
                      <a:pt x="286" y="10483"/>
                      <a:pt x="0" y="10605"/>
                    </a:cubicBezTo>
                    <a:lnTo>
                      <a:pt x="0" y="19555"/>
                    </a:lnTo>
                    <a:cubicBezTo>
                      <a:pt x="82" y="19555"/>
                      <a:pt x="164" y="19596"/>
                      <a:pt x="225" y="19678"/>
                    </a:cubicBezTo>
                    <a:cubicBezTo>
                      <a:pt x="736" y="19678"/>
                      <a:pt x="1247" y="19841"/>
                      <a:pt x="1349" y="20128"/>
                    </a:cubicBezTo>
                    <a:lnTo>
                      <a:pt x="1758" y="20128"/>
                    </a:lnTo>
                    <a:cubicBezTo>
                      <a:pt x="1758" y="20128"/>
                      <a:pt x="1778" y="20107"/>
                      <a:pt x="1778" y="20087"/>
                    </a:cubicBezTo>
                    <a:cubicBezTo>
                      <a:pt x="1778" y="20005"/>
                      <a:pt x="1860" y="19984"/>
                      <a:pt x="1982" y="19964"/>
                    </a:cubicBezTo>
                    <a:cubicBezTo>
                      <a:pt x="2080" y="19959"/>
                      <a:pt x="2152" y="19955"/>
                      <a:pt x="2211" y="19955"/>
                    </a:cubicBezTo>
                    <a:cubicBezTo>
                      <a:pt x="2387" y="19955"/>
                      <a:pt x="2437" y="19990"/>
                      <a:pt x="2636" y="20128"/>
                    </a:cubicBezTo>
                    <a:cubicBezTo>
                      <a:pt x="2636" y="20128"/>
                      <a:pt x="2657" y="20148"/>
                      <a:pt x="2677" y="20168"/>
                    </a:cubicBezTo>
                    <a:cubicBezTo>
                      <a:pt x="2902" y="20107"/>
                      <a:pt x="3147" y="20046"/>
                      <a:pt x="3372" y="20025"/>
                    </a:cubicBezTo>
                    <a:cubicBezTo>
                      <a:pt x="3454" y="19984"/>
                      <a:pt x="3515" y="19944"/>
                      <a:pt x="3597" y="19944"/>
                    </a:cubicBezTo>
                    <a:cubicBezTo>
                      <a:pt x="3781" y="19903"/>
                      <a:pt x="3985" y="19903"/>
                      <a:pt x="4169" y="19903"/>
                    </a:cubicBezTo>
                    <a:cubicBezTo>
                      <a:pt x="4230" y="19903"/>
                      <a:pt x="4292" y="19882"/>
                      <a:pt x="4353" y="19841"/>
                    </a:cubicBezTo>
                    <a:cubicBezTo>
                      <a:pt x="4377" y="19835"/>
                      <a:pt x="4401" y="19833"/>
                      <a:pt x="4425" y="19833"/>
                    </a:cubicBezTo>
                    <a:cubicBezTo>
                      <a:pt x="4482" y="19833"/>
                      <a:pt x="4540" y="19847"/>
                      <a:pt x="4598" y="19862"/>
                    </a:cubicBezTo>
                    <a:cubicBezTo>
                      <a:pt x="4741" y="19903"/>
                      <a:pt x="4884" y="19944"/>
                      <a:pt x="5007" y="20005"/>
                    </a:cubicBezTo>
                    <a:lnTo>
                      <a:pt x="5150" y="20005"/>
                    </a:lnTo>
                    <a:cubicBezTo>
                      <a:pt x="5354" y="19923"/>
                      <a:pt x="5538" y="19841"/>
                      <a:pt x="5742" y="19780"/>
                    </a:cubicBezTo>
                    <a:cubicBezTo>
                      <a:pt x="5783" y="19739"/>
                      <a:pt x="5804" y="19698"/>
                      <a:pt x="5824" y="19637"/>
                    </a:cubicBezTo>
                    <a:cubicBezTo>
                      <a:pt x="5918" y="19488"/>
                      <a:pt x="6097" y="19389"/>
                      <a:pt x="6283" y="19389"/>
                    </a:cubicBezTo>
                    <a:cubicBezTo>
                      <a:pt x="6300" y="19389"/>
                      <a:pt x="6318" y="19390"/>
                      <a:pt x="6335" y="19392"/>
                    </a:cubicBezTo>
                    <a:cubicBezTo>
                      <a:pt x="6498" y="19249"/>
                      <a:pt x="6682" y="19147"/>
                      <a:pt x="6887" y="19106"/>
                    </a:cubicBezTo>
                    <a:cubicBezTo>
                      <a:pt x="6887" y="19065"/>
                      <a:pt x="6907" y="19024"/>
                      <a:pt x="6948" y="19024"/>
                    </a:cubicBezTo>
                    <a:lnTo>
                      <a:pt x="7214" y="19024"/>
                    </a:lnTo>
                    <a:cubicBezTo>
                      <a:pt x="7275" y="19024"/>
                      <a:pt x="7357" y="19004"/>
                      <a:pt x="7398" y="18942"/>
                    </a:cubicBezTo>
                    <a:lnTo>
                      <a:pt x="7541" y="18779"/>
                    </a:lnTo>
                    <a:lnTo>
                      <a:pt x="7684" y="18779"/>
                    </a:lnTo>
                    <a:cubicBezTo>
                      <a:pt x="7786" y="18677"/>
                      <a:pt x="7908" y="18615"/>
                      <a:pt x="8051" y="18595"/>
                    </a:cubicBezTo>
                    <a:cubicBezTo>
                      <a:pt x="7990" y="18534"/>
                      <a:pt x="7929" y="18452"/>
                      <a:pt x="7868" y="18391"/>
                    </a:cubicBezTo>
                    <a:cubicBezTo>
                      <a:pt x="7806" y="18288"/>
                      <a:pt x="7806" y="18186"/>
                      <a:pt x="7949" y="18125"/>
                    </a:cubicBezTo>
                    <a:cubicBezTo>
                      <a:pt x="8011" y="18105"/>
                      <a:pt x="8072" y="18084"/>
                      <a:pt x="8133" y="18084"/>
                    </a:cubicBezTo>
                    <a:cubicBezTo>
                      <a:pt x="8174" y="18084"/>
                      <a:pt x="8215" y="18084"/>
                      <a:pt x="8256" y="18064"/>
                    </a:cubicBezTo>
                    <a:lnTo>
                      <a:pt x="8419" y="18043"/>
                    </a:lnTo>
                    <a:cubicBezTo>
                      <a:pt x="8481" y="18043"/>
                      <a:pt x="8542" y="18043"/>
                      <a:pt x="8603" y="18064"/>
                    </a:cubicBezTo>
                    <a:cubicBezTo>
                      <a:pt x="8787" y="18105"/>
                      <a:pt x="8951" y="18105"/>
                      <a:pt x="9134" y="18105"/>
                    </a:cubicBezTo>
                    <a:cubicBezTo>
                      <a:pt x="9134" y="18084"/>
                      <a:pt x="9134" y="18043"/>
                      <a:pt x="9175" y="18023"/>
                    </a:cubicBezTo>
                    <a:cubicBezTo>
                      <a:pt x="9212" y="17986"/>
                      <a:pt x="9268" y="17976"/>
                      <a:pt x="9329" y="17976"/>
                    </a:cubicBezTo>
                    <a:cubicBezTo>
                      <a:pt x="9407" y="17976"/>
                      <a:pt x="9494" y="17992"/>
                      <a:pt x="9567" y="17992"/>
                    </a:cubicBezTo>
                    <a:cubicBezTo>
                      <a:pt x="9596" y="17992"/>
                      <a:pt x="9623" y="17989"/>
                      <a:pt x="9645" y="17982"/>
                    </a:cubicBezTo>
                    <a:cubicBezTo>
                      <a:pt x="9686" y="18023"/>
                      <a:pt x="9747" y="18084"/>
                      <a:pt x="9788" y="18125"/>
                    </a:cubicBezTo>
                    <a:cubicBezTo>
                      <a:pt x="9836" y="18185"/>
                      <a:pt x="9911" y="18216"/>
                      <a:pt x="9990" y="18216"/>
                    </a:cubicBezTo>
                    <a:cubicBezTo>
                      <a:pt x="10047" y="18216"/>
                      <a:pt x="10105" y="18200"/>
                      <a:pt x="10156" y="18166"/>
                    </a:cubicBezTo>
                    <a:cubicBezTo>
                      <a:pt x="10238" y="18105"/>
                      <a:pt x="10340" y="18064"/>
                      <a:pt x="10463" y="18043"/>
                    </a:cubicBezTo>
                    <a:cubicBezTo>
                      <a:pt x="10360" y="17962"/>
                      <a:pt x="10320" y="17900"/>
                      <a:pt x="10320" y="17839"/>
                    </a:cubicBezTo>
                    <a:lnTo>
                      <a:pt x="10320" y="17839"/>
                    </a:lnTo>
                    <a:cubicBezTo>
                      <a:pt x="10381" y="17859"/>
                      <a:pt x="10442" y="17880"/>
                      <a:pt x="10483" y="17900"/>
                    </a:cubicBezTo>
                    <a:cubicBezTo>
                      <a:pt x="10626" y="17962"/>
                      <a:pt x="10626" y="18023"/>
                      <a:pt x="10503" y="18043"/>
                    </a:cubicBezTo>
                    <a:cubicBezTo>
                      <a:pt x="10442" y="18064"/>
                      <a:pt x="10381" y="18084"/>
                      <a:pt x="10320" y="18125"/>
                    </a:cubicBezTo>
                    <a:cubicBezTo>
                      <a:pt x="10279" y="18145"/>
                      <a:pt x="10279" y="18207"/>
                      <a:pt x="10258" y="18248"/>
                    </a:cubicBezTo>
                    <a:cubicBezTo>
                      <a:pt x="10217" y="18350"/>
                      <a:pt x="10238" y="18370"/>
                      <a:pt x="10401" y="18431"/>
                    </a:cubicBezTo>
                    <a:cubicBezTo>
                      <a:pt x="10463" y="18452"/>
                      <a:pt x="10524" y="18452"/>
                      <a:pt x="10585" y="18472"/>
                    </a:cubicBezTo>
                    <a:cubicBezTo>
                      <a:pt x="10710" y="18410"/>
                      <a:pt x="10847" y="18383"/>
                      <a:pt x="10987" y="18383"/>
                    </a:cubicBezTo>
                    <a:cubicBezTo>
                      <a:pt x="11030" y="18383"/>
                      <a:pt x="11073" y="18386"/>
                      <a:pt x="11117" y="18391"/>
                    </a:cubicBezTo>
                    <a:cubicBezTo>
                      <a:pt x="11185" y="18416"/>
                      <a:pt x="11253" y="18428"/>
                      <a:pt x="11320" y="18428"/>
                    </a:cubicBezTo>
                    <a:cubicBezTo>
                      <a:pt x="11413" y="18428"/>
                      <a:pt x="11503" y="18406"/>
                      <a:pt x="11587" y="18370"/>
                    </a:cubicBezTo>
                    <a:cubicBezTo>
                      <a:pt x="11627" y="18360"/>
                      <a:pt x="11673" y="18355"/>
                      <a:pt x="11719" y="18355"/>
                    </a:cubicBezTo>
                    <a:cubicBezTo>
                      <a:pt x="11765" y="18355"/>
                      <a:pt x="11811" y="18360"/>
                      <a:pt x="11852" y="18370"/>
                    </a:cubicBezTo>
                    <a:cubicBezTo>
                      <a:pt x="12036" y="18411"/>
                      <a:pt x="12220" y="18493"/>
                      <a:pt x="12363" y="18636"/>
                    </a:cubicBezTo>
                    <a:cubicBezTo>
                      <a:pt x="12532" y="18602"/>
                      <a:pt x="12707" y="18587"/>
                      <a:pt x="12881" y="18587"/>
                    </a:cubicBezTo>
                    <a:cubicBezTo>
                      <a:pt x="13023" y="18587"/>
                      <a:pt x="13165" y="18597"/>
                      <a:pt x="13303" y="18615"/>
                    </a:cubicBezTo>
                    <a:cubicBezTo>
                      <a:pt x="13446" y="18615"/>
                      <a:pt x="13589" y="18677"/>
                      <a:pt x="13712" y="18758"/>
                    </a:cubicBezTo>
                    <a:cubicBezTo>
                      <a:pt x="13828" y="18720"/>
                      <a:pt x="13945" y="18705"/>
                      <a:pt x="14061" y="18705"/>
                    </a:cubicBezTo>
                    <a:cubicBezTo>
                      <a:pt x="14129" y="18705"/>
                      <a:pt x="14196" y="18710"/>
                      <a:pt x="14263" y="18718"/>
                    </a:cubicBezTo>
                    <a:cubicBezTo>
                      <a:pt x="14386" y="18758"/>
                      <a:pt x="14509" y="18799"/>
                      <a:pt x="14611" y="18840"/>
                    </a:cubicBezTo>
                    <a:cubicBezTo>
                      <a:pt x="14652" y="18850"/>
                      <a:pt x="14692" y="18855"/>
                      <a:pt x="14736" y="18855"/>
                    </a:cubicBezTo>
                    <a:cubicBezTo>
                      <a:pt x="14779" y="18855"/>
                      <a:pt x="14825" y="18850"/>
                      <a:pt x="14876" y="18840"/>
                    </a:cubicBezTo>
                    <a:cubicBezTo>
                      <a:pt x="14995" y="18781"/>
                      <a:pt x="15121" y="18749"/>
                      <a:pt x="15250" y="18749"/>
                    </a:cubicBezTo>
                    <a:cubicBezTo>
                      <a:pt x="15343" y="18749"/>
                      <a:pt x="15436" y="18765"/>
                      <a:pt x="15530" y="18799"/>
                    </a:cubicBezTo>
                    <a:cubicBezTo>
                      <a:pt x="15571" y="18820"/>
                      <a:pt x="15632" y="18840"/>
                      <a:pt x="15694" y="18861"/>
                    </a:cubicBezTo>
                    <a:cubicBezTo>
                      <a:pt x="15721" y="18868"/>
                      <a:pt x="15742" y="18872"/>
                      <a:pt x="15757" y="18872"/>
                    </a:cubicBezTo>
                    <a:cubicBezTo>
                      <a:pt x="15823" y="18872"/>
                      <a:pt x="15800" y="18812"/>
                      <a:pt x="15816" y="18779"/>
                    </a:cubicBezTo>
                    <a:cubicBezTo>
                      <a:pt x="15857" y="18738"/>
                      <a:pt x="15857" y="18718"/>
                      <a:pt x="15898" y="18697"/>
                    </a:cubicBezTo>
                    <a:cubicBezTo>
                      <a:pt x="16000" y="18636"/>
                      <a:pt x="15898" y="18513"/>
                      <a:pt x="16062" y="18493"/>
                    </a:cubicBezTo>
                    <a:lnTo>
                      <a:pt x="16184" y="18472"/>
                    </a:lnTo>
                    <a:cubicBezTo>
                      <a:pt x="16205" y="18452"/>
                      <a:pt x="16225" y="18431"/>
                      <a:pt x="16266" y="18431"/>
                    </a:cubicBezTo>
                    <a:cubicBezTo>
                      <a:pt x="16319" y="18414"/>
                      <a:pt x="16366" y="18407"/>
                      <a:pt x="16410" y="18407"/>
                    </a:cubicBezTo>
                    <a:cubicBezTo>
                      <a:pt x="16570" y="18407"/>
                      <a:pt x="16687" y="18502"/>
                      <a:pt x="16879" y="18534"/>
                    </a:cubicBezTo>
                    <a:cubicBezTo>
                      <a:pt x="16957" y="18540"/>
                      <a:pt x="17035" y="18542"/>
                      <a:pt x="17112" y="18542"/>
                    </a:cubicBezTo>
                    <a:cubicBezTo>
                      <a:pt x="17300" y="18542"/>
                      <a:pt x="17488" y="18528"/>
                      <a:pt x="17676" y="18513"/>
                    </a:cubicBezTo>
                    <a:cubicBezTo>
                      <a:pt x="17689" y="18511"/>
                      <a:pt x="17701" y="18510"/>
                      <a:pt x="17714" y="18510"/>
                    </a:cubicBezTo>
                    <a:cubicBezTo>
                      <a:pt x="17823" y="18510"/>
                      <a:pt x="17929" y="18587"/>
                      <a:pt x="18003" y="18697"/>
                    </a:cubicBezTo>
                    <a:cubicBezTo>
                      <a:pt x="18228" y="18738"/>
                      <a:pt x="18432" y="18820"/>
                      <a:pt x="18636" y="18942"/>
                    </a:cubicBezTo>
                    <a:cubicBezTo>
                      <a:pt x="18800" y="18932"/>
                      <a:pt x="18968" y="18927"/>
                      <a:pt x="19139" y="18927"/>
                    </a:cubicBezTo>
                    <a:cubicBezTo>
                      <a:pt x="19311" y="18927"/>
                      <a:pt x="19484" y="18932"/>
                      <a:pt x="19658" y="18942"/>
                    </a:cubicBezTo>
                    <a:lnTo>
                      <a:pt x="19576" y="18840"/>
                    </a:lnTo>
                    <a:lnTo>
                      <a:pt x="19944" y="18799"/>
                    </a:lnTo>
                    <a:cubicBezTo>
                      <a:pt x="20005" y="18753"/>
                      <a:pt x="20078" y="18730"/>
                      <a:pt x="20162" y="18730"/>
                    </a:cubicBezTo>
                    <a:cubicBezTo>
                      <a:pt x="20191" y="18730"/>
                      <a:pt x="20220" y="18733"/>
                      <a:pt x="20251" y="18738"/>
                    </a:cubicBezTo>
                    <a:cubicBezTo>
                      <a:pt x="20312" y="18718"/>
                      <a:pt x="20373" y="18697"/>
                      <a:pt x="20455" y="18656"/>
                    </a:cubicBezTo>
                    <a:cubicBezTo>
                      <a:pt x="20498" y="18642"/>
                      <a:pt x="20552" y="18627"/>
                      <a:pt x="20601" y="18627"/>
                    </a:cubicBezTo>
                    <a:cubicBezTo>
                      <a:pt x="20622" y="18627"/>
                      <a:pt x="20641" y="18630"/>
                      <a:pt x="20659" y="18636"/>
                    </a:cubicBezTo>
                    <a:cubicBezTo>
                      <a:pt x="20639" y="18697"/>
                      <a:pt x="20721" y="18738"/>
                      <a:pt x="20843" y="18779"/>
                    </a:cubicBezTo>
                    <a:cubicBezTo>
                      <a:pt x="20966" y="18738"/>
                      <a:pt x="21088" y="18697"/>
                      <a:pt x="21211" y="18677"/>
                    </a:cubicBezTo>
                    <a:cubicBezTo>
                      <a:pt x="21272" y="18595"/>
                      <a:pt x="21415" y="18554"/>
                      <a:pt x="21517" y="18493"/>
                    </a:cubicBezTo>
                    <a:cubicBezTo>
                      <a:pt x="21538" y="18493"/>
                      <a:pt x="21558" y="18513"/>
                      <a:pt x="21579" y="18513"/>
                    </a:cubicBezTo>
                    <a:cubicBezTo>
                      <a:pt x="21599" y="18554"/>
                      <a:pt x="21640" y="18575"/>
                      <a:pt x="21681" y="18615"/>
                    </a:cubicBezTo>
                    <a:cubicBezTo>
                      <a:pt x="22110" y="18575"/>
                      <a:pt x="22580" y="18575"/>
                      <a:pt x="23050" y="18575"/>
                    </a:cubicBezTo>
                    <a:cubicBezTo>
                      <a:pt x="23431" y="18575"/>
                      <a:pt x="23786" y="18565"/>
                      <a:pt x="24125" y="18565"/>
                    </a:cubicBezTo>
                    <a:cubicBezTo>
                      <a:pt x="24294" y="18565"/>
                      <a:pt x="24460" y="18568"/>
                      <a:pt x="24623" y="18575"/>
                    </a:cubicBezTo>
                    <a:cubicBezTo>
                      <a:pt x="24722" y="18531"/>
                      <a:pt x="24821" y="18510"/>
                      <a:pt x="24919" y="18510"/>
                    </a:cubicBezTo>
                    <a:cubicBezTo>
                      <a:pt x="25004" y="18510"/>
                      <a:pt x="25090" y="18526"/>
                      <a:pt x="25175" y="18554"/>
                    </a:cubicBezTo>
                    <a:cubicBezTo>
                      <a:pt x="25216" y="18554"/>
                      <a:pt x="25257" y="18575"/>
                      <a:pt x="25277" y="18595"/>
                    </a:cubicBezTo>
                    <a:cubicBezTo>
                      <a:pt x="25686" y="18636"/>
                      <a:pt x="26074" y="18677"/>
                      <a:pt x="26463" y="18758"/>
                    </a:cubicBezTo>
                    <a:cubicBezTo>
                      <a:pt x="26544" y="18758"/>
                      <a:pt x="26606" y="18799"/>
                      <a:pt x="26687" y="18820"/>
                    </a:cubicBezTo>
                    <a:cubicBezTo>
                      <a:pt x="26708" y="18820"/>
                      <a:pt x="26728" y="18799"/>
                      <a:pt x="26769" y="18799"/>
                    </a:cubicBezTo>
                    <a:cubicBezTo>
                      <a:pt x="27076" y="18758"/>
                      <a:pt x="27362" y="18697"/>
                      <a:pt x="27668" y="18656"/>
                    </a:cubicBezTo>
                    <a:lnTo>
                      <a:pt x="27913" y="18718"/>
                    </a:lnTo>
                    <a:cubicBezTo>
                      <a:pt x="28281" y="18718"/>
                      <a:pt x="28649" y="18840"/>
                      <a:pt x="28935" y="19065"/>
                    </a:cubicBezTo>
                    <a:cubicBezTo>
                      <a:pt x="29568" y="19106"/>
                      <a:pt x="30182" y="19249"/>
                      <a:pt x="30795" y="19433"/>
                    </a:cubicBezTo>
                    <a:cubicBezTo>
                      <a:pt x="30958" y="19474"/>
                      <a:pt x="31101" y="19555"/>
                      <a:pt x="31244" y="19658"/>
                    </a:cubicBezTo>
                    <a:cubicBezTo>
                      <a:pt x="31367" y="19698"/>
                      <a:pt x="31489" y="19698"/>
                      <a:pt x="31591" y="19698"/>
                    </a:cubicBezTo>
                    <a:cubicBezTo>
                      <a:pt x="31591" y="19678"/>
                      <a:pt x="31612" y="19658"/>
                      <a:pt x="31632" y="19637"/>
                    </a:cubicBezTo>
                    <a:cubicBezTo>
                      <a:pt x="31673" y="19658"/>
                      <a:pt x="31734" y="19698"/>
                      <a:pt x="31775" y="19719"/>
                    </a:cubicBezTo>
                    <a:cubicBezTo>
                      <a:pt x="31837" y="19739"/>
                      <a:pt x="31980" y="19780"/>
                      <a:pt x="32082" y="19801"/>
                    </a:cubicBezTo>
                    <a:lnTo>
                      <a:pt x="32348" y="19801"/>
                    </a:lnTo>
                    <a:cubicBezTo>
                      <a:pt x="32409" y="19850"/>
                      <a:pt x="32479" y="19877"/>
                      <a:pt x="32547" y="19877"/>
                    </a:cubicBezTo>
                    <a:cubicBezTo>
                      <a:pt x="32591" y="19877"/>
                      <a:pt x="32634" y="19866"/>
                      <a:pt x="32674" y="19841"/>
                    </a:cubicBezTo>
                    <a:lnTo>
                      <a:pt x="32756" y="19841"/>
                    </a:lnTo>
                    <a:cubicBezTo>
                      <a:pt x="33001" y="19821"/>
                      <a:pt x="33226" y="19801"/>
                      <a:pt x="33451" y="19760"/>
                    </a:cubicBezTo>
                    <a:cubicBezTo>
                      <a:pt x="33433" y="19668"/>
                      <a:pt x="33500" y="19646"/>
                      <a:pt x="33595" y="19646"/>
                    </a:cubicBezTo>
                    <a:cubicBezTo>
                      <a:pt x="33683" y="19646"/>
                      <a:pt x="33794" y="19665"/>
                      <a:pt x="33882" y="19665"/>
                    </a:cubicBezTo>
                    <a:cubicBezTo>
                      <a:pt x="33912" y="19665"/>
                      <a:pt x="33939" y="19663"/>
                      <a:pt x="33962" y="19658"/>
                    </a:cubicBezTo>
                    <a:cubicBezTo>
                      <a:pt x="34038" y="19704"/>
                      <a:pt x="34138" y="19726"/>
                      <a:pt x="34235" y="19726"/>
                    </a:cubicBezTo>
                    <a:cubicBezTo>
                      <a:pt x="34267" y="19726"/>
                      <a:pt x="34299" y="19724"/>
                      <a:pt x="34330" y="19719"/>
                    </a:cubicBezTo>
                    <a:cubicBezTo>
                      <a:pt x="34473" y="19678"/>
                      <a:pt x="34636" y="19637"/>
                      <a:pt x="34677" y="19535"/>
                    </a:cubicBezTo>
                    <a:cubicBezTo>
                      <a:pt x="34752" y="19363"/>
                      <a:pt x="34794" y="19281"/>
                      <a:pt x="34902" y="19281"/>
                    </a:cubicBezTo>
                    <a:cubicBezTo>
                      <a:pt x="35000" y="19281"/>
                      <a:pt x="35152" y="19348"/>
                      <a:pt x="35433" y="19474"/>
                    </a:cubicBezTo>
                    <a:cubicBezTo>
                      <a:pt x="35474" y="19474"/>
                      <a:pt x="35494" y="19494"/>
                      <a:pt x="35535" y="19514"/>
                    </a:cubicBezTo>
                    <a:cubicBezTo>
                      <a:pt x="35597" y="19514"/>
                      <a:pt x="35699" y="19514"/>
                      <a:pt x="35699" y="19494"/>
                    </a:cubicBezTo>
                    <a:cubicBezTo>
                      <a:pt x="35719" y="19412"/>
                      <a:pt x="35821" y="19371"/>
                      <a:pt x="35964" y="19371"/>
                    </a:cubicBezTo>
                    <a:cubicBezTo>
                      <a:pt x="35944" y="19392"/>
                      <a:pt x="35944" y="19412"/>
                      <a:pt x="35923" y="19433"/>
                    </a:cubicBezTo>
                    <a:cubicBezTo>
                      <a:pt x="35862" y="19474"/>
                      <a:pt x="35821" y="19514"/>
                      <a:pt x="35923" y="19555"/>
                    </a:cubicBezTo>
                    <a:cubicBezTo>
                      <a:pt x="35985" y="19601"/>
                      <a:pt x="36058" y="19624"/>
                      <a:pt x="36133" y="19624"/>
                    </a:cubicBezTo>
                    <a:cubicBezTo>
                      <a:pt x="36158" y="19624"/>
                      <a:pt x="36184" y="19622"/>
                      <a:pt x="36210" y="19617"/>
                    </a:cubicBezTo>
                    <a:cubicBezTo>
                      <a:pt x="36414" y="19555"/>
                      <a:pt x="36618" y="19535"/>
                      <a:pt x="36823" y="19535"/>
                    </a:cubicBezTo>
                    <a:cubicBezTo>
                      <a:pt x="36863" y="19426"/>
                      <a:pt x="36986" y="19399"/>
                      <a:pt x="37148" y="19399"/>
                    </a:cubicBezTo>
                    <a:cubicBezTo>
                      <a:pt x="37229" y="19399"/>
                      <a:pt x="37320" y="19406"/>
                      <a:pt x="37415" y="19412"/>
                    </a:cubicBezTo>
                    <a:cubicBezTo>
                      <a:pt x="37517" y="19412"/>
                      <a:pt x="37620" y="19392"/>
                      <a:pt x="37701" y="19331"/>
                    </a:cubicBezTo>
                    <a:cubicBezTo>
                      <a:pt x="37778" y="19285"/>
                      <a:pt x="37854" y="19262"/>
                      <a:pt x="37940" y="19262"/>
                    </a:cubicBezTo>
                    <a:cubicBezTo>
                      <a:pt x="37968" y="19262"/>
                      <a:pt x="37998" y="19264"/>
                      <a:pt x="38028" y="19269"/>
                    </a:cubicBezTo>
                    <a:cubicBezTo>
                      <a:pt x="38253" y="19269"/>
                      <a:pt x="38478" y="19290"/>
                      <a:pt x="38723" y="19310"/>
                    </a:cubicBezTo>
                    <a:cubicBezTo>
                      <a:pt x="38771" y="19317"/>
                      <a:pt x="38784" y="19317"/>
                      <a:pt x="38784" y="19317"/>
                    </a:cubicBezTo>
                    <a:cubicBezTo>
                      <a:pt x="38784" y="19317"/>
                      <a:pt x="38730" y="19317"/>
                      <a:pt x="38784" y="19371"/>
                    </a:cubicBezTo>
                    <a:cubicBezTo>
                      <a:pt x="38825" y="19392"/>
                      <a:pt x="38805" y="19433"/>
                      <a:pt x="38764" y="19453"/>
                    </a:cubicBezTo>
                    <a:lnTo>
                      <a:pt x="38723" y="19453"/>
                    </a:lnTo>
                    <a:cubicBezTo>
                      <a:pt x="39152" y="19474"/>
                      <a:pt x="39602" y="19535"/>
                      <a:pt x="40153" y="19555"/>
                    </a:cubicBezTo>
                    <a:lnTo>
                      <a:pt x="40685" y="19555"/>
                    </a:lnTo>
                    <a:lnTo>
                      <a:pt x="40909" y="19535"/>
                    </a:lnTo>
                    <a:cubicBezTo>
                      <a:pt x="41012" y="19494"/>
                      <a:pt x="41114" y="19453"/>
                      <a:pt x="41216" y="19433"/>
                    </a:cubicBezTo>
                    <a:cubicBezTo>
                      <a:pt x="41234" y="19427"/>
                      <a:pt x="41254" y="19424"/>
                      <a:pt x="41274" y="19424"/>
                    </a:cubicBezTo>
                    <a:cubicBezTo>
                      <a:pt x="41323" y="19424"/>
                      <a:pt x="41377" y="19439"/>
                      <a:pt x="41420" y="19453"/>
                    </a:cubicBezTo>
                    <a:cubicBezTo>
                      <a:pt x="41420" y="19453"/>
                      <a:pt x="41461" y="19474"/>
                      <a:pt x="41441" y="19494"/>
                    </a:cubicBezTo>
                    <a:cubicBezTo>
                      <a:pt x="41441" y="19504"/>
                      <a:pt x="41441" y="19504"/>
                      <a:pt x="41441" y="19504"/>
                    </a:cubicBezTo>
                    <a:cubicBezTo>
                      <a:pt x="41441" y="19504"/>
                      <a:pt x="41441" y="19504"/>
                      <a:pt x="41441" y="19514"/>
                    </a:cubicBezTo>
                    <a:cubicBezTo>
                      <a:pt x="41727" y="19514"/>
                      <a:pt x="42013" y="19494"/>
                      <a:pt x="42299" y="19494"/>
                    </a:cubicBezTo>
                    <a:cubicBezTo>
                      <a:pt x="42830" y="19474"/>
                      <a:pt x="43361" y="19453"/>
                      <a:pt x="43893" y="19433"/>
                    </a:cubicBezTo>
                    <a:cubicBezTo>
                      <a:pt x="43929" y="19427"/>
                      <a:pt x="43965" y="19424"/>
                      <a:pt x="44001" y="19424"/>
                    </a:cubicBezTo>
                    <a:cubicBezTo>
                      <a:pt x="44209" y="19424"/>
                      <a:pt x="44407" y="19521"/>
                      <a:pt x="44547" y="19678"/>
                    </a:cubicBezTo>
                    <a:cubicBezTo>
                      <a:pt x="44690" y="19658"/>
                      <a:pt x="44792" y="19637"/>
                      <a:pt x="44935" y="19596"/>
                    </a:cubicBezTo>
                    <a:lnTo>
                      <a:pt x="44935" y="19555"/>
                    </a:lnTo>
                    <a:cubicBezTo>
                      <a:pt x="45017" y="19514"/>
                      <a:pt x="45078" y="19494"/>
                      <a:pt x="45160" y="19494"/>
                    </a:cubicBezTo>
                    <a:cubicBezTo>
                      <a:pt x="45609" y="19474"/>
                      <a:pt x="45977" y="19371"/>
                      <a:pt x="46447" y="19351"/>
                    </a:cubicBezTo>
                    <a:cubicBezTo>
                      <a:pt x="46549" y="19351"/>
                      <a:pt x="46774" y="19433"/>
                      <a:pt x="46794" y="19494"/>
                    </a:cubicBezTo>
                    <a:cubicBezTo>
                      <a:pt x="46815" y="19555"/>
                      <a:pt x="46815" y="19678"/>
                      <a:pt x="46856" y="19760"/>
                    </a:cubicBezTo>
                    <a:cubicBezTo>
                      <a:pt x="46856" y="19780"/>
                      <a:pt x="46876" y="19780"/>
                      <a:pt x="46897" y="19780"/>
                    </a:cubicBezTo>
                    <a:lnTo>
                      <a:pt x="47448" y="20066"/>
                    </a:lnTo>
                    <a:lnTo>
                      <a:pt x="47673" y="20066"/>
                    </a:lnTo>
                    <a:cubicBezTo>
                      <a:pt x="47924" y="19941"/>
                      <a:pt x="48198" y="19879"/>
                      <a:pt x="48470" y="19879"/>
                    </a:cubicBezTo>
                    <a:cubicBezTo>
                      <a:pt x="48775" y="19879"/>
                      <a:pt x="49079" y="19956"/>
                      <a:pt x="49349" y="20107"/>
                    </a:cubicBezTo>
                    <a:lnTo>
                      <a:pt x="49778" y="20189"/>
                    </a:lnTo>
                    <a:lnTo>
                      <a:pt x="49798" y="20189"/>
                    </a:lnTo>
                    <a:cubicBezTo>
                      <a:pt x="50023" y="20107"/>
                      <a:pt x="50248" y="20087"/>
                      <a:pt x="50473" y="20087"/>
                    </a:cubicBezTo>
                    <a:cubicBezTo>
                      <a:pt x="50534" y="20087"/>
                      <a:pt x="50595" y="20107"/>
                      <a:pt x="50636" y="20148"/>
                    </a:cubicBezTo>
                    <a:cubicBezTo>
                      <a:pt x="50677" y="20148"/>
                      <a:pt x="50677" y="20189"/>
                      <a:pt x="50677" y="20209"/>
                    </a:cubicBezTo>
                    <a:cubicBezTo>
                      <a:pt x="50656" y="20250"/>
                      <a:pt x="50636" y="20291"/>
                      <a:pt x="50616" y="20352"/>
                    </a:cubicBezTo>
                    <a:cubicBezTo>
                      <a:pt x="50595" y="20373"/>
                      <a:pt x="50534" y="20414"/>
                      <a:pt x="50554" y="20475"/>
                    </a:cubicBezTo>
                    <a:cubicBezTo>
                      <a:pt x="50595" y="20495"/>
                      <a:pt x="50616" y="20516"/>
                      <a:pt x="50636" y="20557"/>
                    </a:cubicBezTo>
                    <a:cubicBezTo>
                      <a:pt x="50677" y="20577"/>
                      <a:pt x="50738" y="20597"/>
                      <a:pt x="50799" y="20597"/>
                    </a:cubicBezTo>
                    <a:cubicBezTo>
                      <a:pt x="50851" y="20597"/>
                      <a:pt x="50902" y="20582"/>
                      <a:pt x="50955" y="20582"/>
                    </a:cubicBezTo>
                    <a:cubicBezTo>
                      <a:pt x="51009" y="20582"/>
                      <a:pt x="51065" y="20597"/>
                      <a:pt x="51126" y="20659"/>
                    </a:cubicBezTo>
                    <a:cubicBezTo>
                      <a:pt x="51188" y="20741"/>
                      <a:pt x="51269" y="20802"/>
                      <a:pt x="51372" y="20802"/>
                    </a:cubicBezTo>
                    <a:cubicBezTo>
                      <a:pt x="51719" y="20822"/>
                      <a:pt x="51780" y="20986"/>
                      <a:pt x="51944" y="21088"/>
                    </a:cubicBezTo>
                    <a:cubicBezTo>
                      <a:pt x="52005" y="21088"/>
                      <a:pt x="52046" y="21088"/>
                      <a:pt x="52087" y="21108"/>
                    </a:cubicBezTo>
                    <a:cubicBezTo>
                      <a:pt x="52536" y="21211"/>
                      <a:pt x="52986" y="21272"/>
                      <a:pt x="53456" y="21292"/>
                    </a:cubicBezTo>
                    <a:cubicBezTo>
                      <a:pt x="53456" y="21251"/>
                      <a:pt x="53517" y="21231"/>
                      <a:pt x="53599" y="21211"/>
                    </a:cubicBezTo>
                    <a:cubicBezTo>
                      <a:pt x="53681" y="21190"/>
                      <a:pt x="53762" y="21170"/>
                      <a:pt x="53824" y="21149"/>
                    </a:cubicBezTo>
                    <a:cubicBezTo>
                      <a:pt x="53888" y="21125"/>
                      <a:pt x="53956" y="21114"/>
                      <a:pt x="54023" y="21114"/>
                    </a:cubicBezTo>
                    <a:cubicBezTo>
                      <a:pt x="54126" y="21114"/>
                      <a:pt x="54228" y="21141"/>
                      <a:pt x="54314" y="21190"/>
                    </a:cubicBezTo>
                    <a:cubicBezTo>
                      <a:pt x="54375" y="21231"/>
                      <a:pt x="54437" y="21272"/>
                      <a:pt x="54498" y="21292"/>
                    </a:cubicBezTo>
                    <a:cubicBezTo>
                      <a:pt x="54636" y="21384"/>
                      <a:pt x="54785" y="21430"/>
                      <a:pt x="54946" y="21430"/>
                    </a:cubicBezTo>
                    <a:cubicBezTo>
                      <a:pt x="55000" y="21430"/>
                      <a:pt x="55055" y="21425"/>
                      <a:pt x="55111" y="21415"/>
                    </a:cubicBezTo>
                    <a:cubicBezTo>
                      <a:pt x="55275" y="21374"/>
                      <a:pt x="55438" y="21333"/>
                      <a:pt x="55601" y="21292"/>
                    </a:cubicBezTo>
                    <a:cubicBezTo>
                      <a:pt x="55683" y="21282"/>
                      <a:pt x="55770" y="21277"/>
                      <a:pt x="55857" y="21277"/>
                    </a:cubicBezTo>
                    <a:cubicBezTo>
                      <a:pt x="55944" y="21277"/>
                      <a:pt x="56031" y="21282"/>
                      <a:pt x="56112" y="21292"/>
                    </a:cubicBezTo>
                    <a:cubicBezTo>
                      <a:pt x="56260" y="21309"/>
                      <a:pt x="56434" y="21391"/>
                      <a:pt x="56560" y="21391"/>
                    </a:cubicBezTo>
                    <a:cubicBezTo>
                      <a:pt x="56591" y="21391"/>
                      <a:pt x="56620" y="21386"/>
                      <a:pt x="56644" y="21374"/>
                    </a:cubicBezTo>
                    <a:cubicBezTo>
                      <a:pt x="56848" y="21292"/>
                      <a:pt x="57032" y="21190"/>
                      <a:pt x="56930" y="20986"/>
                    </a:cubicBezTo>
                    <a:cubicBezTo>
                      <a:pt x="56930" y="20965"/>
                      <a:pt x="56909" y="20945"/>
                      <a:pt x="56909" y="20924"/>
                    </a:cubicBezTo>
                    <a:cubicBezTo>
                      <a:pt x="56868" y="20761"/>
                      <a:pt x="57052" y="20659"/>
                      <a:pt x="57379" y="20638"/>
                    </a:cubicBezTo>
                    <a:cubicBezTo>
                      <a:pt x="57441" y="20638"/>
                      <a:pt x="57522" y="20659"/>
                      <a:pt x="57584" y="20679"/>
                    </a:cubicBezTo>
                    <a:cubicBezTo>
                      <a:pt x="57645" y="20720"/>
                      <a:pt x="57706" y="20761"/>
                      <a:pt x="57768" y="20781"/>
                    </a:cubicBezTo>
                    <a:cubicBezTo>
                      <a:pt x="57890" y="20802"/>
                      <a:pt x="57992" y="20863"/>
                      <a:pt x="58074" y="20924"/>
                    </a:cubicBezTo>
                    <a:cubicBezTo>
                      <a:pt x="58442" y="20781"/>
                      <a:pt x="58830" y="20700"/>
                      <a:pt x="59218" y="20700"/>
                    </a:cubicBezTo>
                    <a:cubicBezTo>
                      <a:pt x="59269" y="20695"/>
                      <a:pt x="59320" y="20693"/>
                      <a:pt x="59370" y="20693"/>
                    </a:cubicBezTo>
                    <a:cubicBezTo>
                      <a:pt x="59764" y="20693"/>
                      <a:pt x="60136" y="20832"/>
                      <a:pt x="60444" y="21067"/>
                    </a:cubicBezTo>
                    <a:lnTo>
                      <a:pt x="60710" y="21129"/>
                    </a:lnTo>
                    <a:cubicBezTo>
                      <a:pt x="60873" y="21067"/>
                      <a:pt x="61057" y="21006"/>
                      <a:pt x="61262" y="21006"/>
                    </a:cubicBezTo>
                    <a:cubicBezTo>
                      <a:pt x="61431" y="20982"/>
                      <a:pt x="61600" y="20971"/>
                      <a:pt x="61771" y="20971"/>
                    </a:cubicBezTo>
                    <a:cubicBezTo>
                      <a:pt x="62033" y="20971"/>
                      <a:pt x="62297" y="20998"/>
                      <a:pt x="62570" y="21047"/>
                    </a:cubicBezTo>
                    <a:cubicBezTo>
                      <a:pt x="62835" y="20945"/>
                      <a:pt x="63142" y="20884"/>
                      <a:pt x="63448" y="20863"/>
                    </a:cubicBezTo>
                    <a:cubicBezTo>
                      <a:pt x="63508" y="20857"/>
                      <a:pt x="63568" y="20855"/>
                      <a:pt x="63628" y="20855"/>
                    </a:cubicBezTo>
                    <a:cubicBezTo>
                      <a:pt x="63774" y="20855"/>
                      <a:pt x="63923" y="20869"/>
                      <a:pt x="64082" y="20884"/>
                    </a:cubicBezTo>
                    <a:cubicBezTo>
                      <a:pt x="64385" y="20656"/>
                      <a:pt x="65005" y="20534"/>
                      <a:pt x="65632" y="20534"/>
                    </a:cubicBezTo>
                    <a:cubicBezTo>
                      <a:pt x="65681" y="20534"/>
                      <a:pt x="65729" y="20535"/>
                      <a:pt x="65778" y="20536"/>
                    </a:cubicBezTo>
                    <a:cubicBezTo>
                      <a:pt x="66248" y="20414"/>
                      <a:pt x="66983" y="20352"/>
                      <a:pt x="67167" y="19821"/>
                    </a:cubicBezTo>
                    <a:cubicBezTo>
                      <a:pt x="67208" y="19678"/>
                      <a:pt x="67290" y="19576"/>
                      <a:pt x="67433" y="19555"/>
                    </a:cubicBezTo>
                    <a:lnTo>
                      <a:pt x="67760" y="19494"/>
                    </a:lnTo>
                    <a:cubicBezTo>
                      <a:pt x="67791" y="19483"/>
                      <a:pt x="67824" y="19478"/>
                      <a:pt x="67857" y="19478"/>
                    </a:cubicBezTo>
                    <a:cubicBezTo>
                      <a:pt x="67952" y="19478"/>
                      <a:pt x="68047" y="19520"/>
                      <a:pt x="68107" y="19596"/>
                    </a:cubicBezTo>
                    <a:lnTo>
                      <a:pt x="68168" y="19637"/>
                    </a:lnTo>
                    <a:cubicBezTo>
                      <a:pt x="68230" y="19658"/>
                      <a:pt x="68271" y="19698"/>
                      <a:pt x="68332" y="19739"/>
                    </a:cubicBezTo>
                    <a:cubicBezTo>
                      <a:pt x="68486" y="19842"/>
                      <a:pt x="68669" y="19887"/>
                      <a:pt x="68856" y="19887"/>
                    </a:cubicBezTo>
                    <a:cubicBezTo>
                      <a:pt x="68892" y="19887"/>
                      <a:pt x="68929" y="19886"/>
                      <a:pt x="68965" y="19882"/>
                    </a:cubicBezTo>
                    <a:cubicBezTo>
                      <a:pt x="69149" y="19862"/>
                      <a:pt x="69313" y="19841"/>
                      <a:pt x="69497" y="19801"/>
                    </a:cubicBezTo>
                    <a:cubicBezTo>
                      <a:pt x="69546" y="19795"/>
                      <a:pt x="69595" y="19793"/>
                      <a:pt x="69644" y="19793"/>
                    </a:cubicBezTo>
                    <a:cubicBezTo>
                      <a:pt x="69779" y="19793"/>
                      <a:pt x="69914" y="19812"/>
                      <a:pt x="70048" y="19841"/>
                    </a:cubicBezTo>
                    <a:cubicBezTo>
                      <a:pt x="70171" y="19862"/>
                      <a:pt x="70314" y="19944"/>
                      <a:pt x="70437" y="19964"/>
                    </a:cubicBezTo>
                    <a:lnTo>
                      <a:pt x="70682" y="19923"/>
                    </a:lnTo>
                    <a:cubicBezTo>
                      <a:pt x="70866" y="19862"/>
                      <a:pt x="71029" y="19760"/>
                      <a:pt x="70968" y="19596"/>
                    </a:cubicBezTo>
                    <a:cubicBezTo>
                      <a:pt x="70968" y="19576"/>
                      <a:pt x="70968" y="19555"/>
                      <a:pt x="70968" y="19535"/>
                    </a:cubicBezTo>
                    <a:cubicBezTo>
                      <a:pt x="70968" y="19412"/>
                      <a:pt x="71091" y="19331"/>
                      <a:pt x="71315" y="19290"/>
                    </a:cubicBezTo>
                    <a:cubicBezTo>
                      <a:pt x="71469" y="19198"/>
                      <a:pt x="71645" y="19152"/>
                      <a:pt x="71827" y="19152"/>
                    </a:cubicBezTo>
                    <a:cubicBezTo>
                      <a:pt x="71887" y="19152"/>
                      <a:pt x="71949" y="19157"/>
                      <a:pt x="72010" y="19167"/>
                    </a:cubicBezTo>
                    <a:cubicBezTo>
                      <a:pt x="72167" y="19089"/>
                      <a:pt x="72341" y="19052"/>
                      <a:pt x="72516" y="19052"/>
                    </a:cubicBezTo>
                    <a:cubicBezTo>
                      <a:pt x="72614" y="19052"/>
                      <a:pt x="72712" y="19063"/>
                      <a:pt x="72807" y="19085"/>
                    </a:cubicBezTo>
                    <a:cubicBezTo>
                      <a:pt x="73400" y="19208"/>
                      <a:pt x="73767" y="19453"/>
                      <a:pt x="74319" y="19617"/>
                    </a:cubicBezTo>
                    <a:cubicBezTo>
                      <a:pt x="74666" y="19722"/>
                      <a:pt x="75025" y="19783"/>
                      <a:pt x="75386" y="19783"/>
                    </a:cubicBezTo>
                    <a:cubicBezTo>
                      <a:pt x="75514" y="19783"/>
                      <a:pt x="75642" y="19776"/>
                      <a:pt x="75770" y="19760"/>
                    </a:cubicBezTo>
                    <a:lnTo>
                      <a:pt x="757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32" name="Google Shape;1932;p51"/>
            <p:cNvSpPr/>
            <p:nvPr/>
          </p:nvSpPr>
          <p:spPr>
            <a:xfrm>
              <a:off x="1863934" y="13988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Title 1"/>
          <p:cNvSpPr txBox="1">
            <a:spLocks/>
          </p:cNvSpPr>
          <p:nvPr/>
        </p:nvSpPr>
        <p:spPr>
          <a:xfrm>
            <a:off x="350742" y="39642"/>
            <a:ext cx="771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r>
              <a:rPr lang="en-US" altLang="en-US" sz="3000" i="0" u="sng" dirty="0" err="1">
                <a:solidFill>
                  <a:schemeClr val="tx1"/>
                </a:solidFill>
                <a:latin typeface="UVN Banh Mi" pitchFamily="2" charset="0"/>
              </a:rPr>
              <a:t>Bài</a:t>
            </a:r>
            <a:r>
              <a:rPr lang="en-US" altLang="en-US" sz="3000" i="0" u="sng" dirty="0">
                <a:solidFill>
                  <a:schemeClr val="tx1"/>
                </a:solidFill>
                <a:latin typeface="UVN Banh Mi" pitchFamily="2" charset="0"/>
              </a:rPr>
              <a:t> 3b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/ </a:t>
            </a:r>
            <a:r>
              <a:rPr lang="en-US" altLang="en-US" sz="3000" i="0" err="1">
                <a:solidFill>
                  <a:schemeClr val="tx1"/>
                </a:solidFill>
                <a:latin typeface="UVN Banh Mi" pitchFamily="2" charset="0"/>
              </a:rPr>
              <a:t>Chọn</a:t>
            </a:r>
            <a:r>
              <a:rPr lang="en-US" altLang="en-US" sz="3000" i="0">
                <a:solidFill>
                  <a:schemeClr val="tx1"/>
                </a:solidFill>
                <a:latin typeface="UVN Banh Mi" pitchFamily="2" charset="0"/>
              </a:rPr>
              <a:t> cá́c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tiếng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thích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hợp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trong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ngoặc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đơn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đê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̉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hoàn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chỉnh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câu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văn</a:t>
            </a:r>
            <a:endParaRPr lang="en-US" sz="3000" i="0" dirty="0">
              <a:solidFill>
                <a:schemeClr val="tx1"/>
              </a:solidFill>
              <a:latin typeface="UVN Banh Mi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0017" y="1257389"/>
            <a:ext cx="30083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Thê</a:t>
            </a:r>
            <a:r>
              <a:rPr lang="en-US" sz="2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́ </a:t>
            </a:r>
            <a:r>
              <a:rPr lang="en-US" sz="2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giới</a:t>
            </a:r>
            <a:r>
              <a:rPr lang="en-US" sz="2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dưới</a:t>
            </a:r>
            <a:r>
              <a:rPr lang="en-US" sz="2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nước</a:t>
            </a:r>
            <a:endParaRPr lang="en-US" sz="2600" b="1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371399">
            <a:off x="235533" y="1810853"/>
            <a:ext cx="500485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Đáy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(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biển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biễn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)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cũng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có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núi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non,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thung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(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lũng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lủng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)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va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̀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đồng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bằng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như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trên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mặt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đất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người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ta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đa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̃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quan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sát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được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một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rặng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núi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chạy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thẳng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tư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̀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Bắc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Băng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Dương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xuống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trung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tâm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Đại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Tây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Dương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va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̀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kéo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dài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tới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tận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Nam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Cực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.</a:t>
            </a:r>
          </a:p>
          <a:p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                      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Trần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Hoàng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Hà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552">
            <a:off x="5297893" y="1478780"/>
            <a:ext cx="3627157" cy="2788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" name="Google Shape;117;p2"/>
          <p:cNvSpPr/>
          <p:nvPr/>
        </p:nvSpPr>
        <p:spPr>
          <a:xfrm>
            <a:off x="204576" y="89585"/>
            <a:ext cx="7997991" cy="98093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51"/>
          <p:cNvSpPr/>
          <p:nvPr/>
        </p:nvSpPr>
        <p:spPr>
          <a:xfrm rot="11834795">
            <a:off x="4906079" y="1080595"/>
            <a:ext cx="4309818" cy="3609277"/>
          </a:xfrm>
          <a:custGeom>
            <a:avLst/>
            <a:gdLst/>
            <a:ahLst/>
            <a:cxnLst/>
            <a:rect l="l" t="t" r="r" b="b"/>
            <a:pathLst>
              <a:path w="54621" h="40685" extrusionOk="0">
                <a:moveTo>
                  <a:pt x="54620" y="31938"/>
                </a:moveTo>
                <a:lnTo>
                  <a:pt x="5619" y="40684"/>
                </a:lnTo>
                <a:lnTo>
                  <a:pt x="0" y="9093"/>
                </a:lnTo>
                <a:lnTo>
                  <a:pt x="49205" y="0"/>
                </a:lnTo>
                <a:close/>
              </a:path>
            </a:pathLst>
          </a:custGeom>
          <a:solidFill>
            <a:srgbClr val="D0E7DE"/>
          </a:solidFill>
          <a:ln>
            <a:noFill/>
          </a:ln>
          <a:effectLst>
            <a:outerShdw blurRad="200025" dist="57150" dir="318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0" name="Google Shape;1920;p51"/>
          <p:cNvSpPr/>
          <p:nvPr/>
        </p:nvSpPr>
        <p:spPr>
          <a:xfrm rot="10800000">
            <a:off x="-140971" y="1058662"/>
            <a:ext cx="5477249" cy="3940465"/>
          </a:xfrm>
          <a:custGeom>
            <a:avLst/>
            <a:gdLst/>
            <a:ahLst/>
            <a:cxnLst/>
            <a:rect l="l" t="t" r="r" b="b"/>
            <a:pathLst>
              <a:path w="52108" h="35495" extrusionOk="0">
                <a:moveTo>
                  <a:pt x="49696" y="1"/>
                </a:moveTo>
                <a:lnTo>
                  <a:pt x="1" y="3188"/>
                </a:lnTo>
                <a:lnTo>
                  <a:pt x="2228" y="35495"/>
                </a:lnTo>
                <a:lnTo>
                  <a:pt x="52108" y="32368"/>
                </a:lnTo>
                <a:lnTo>
                  <a:pt x="4969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00025" dist="57150" dir="31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22" name="Google Shape;1922;p51"/>
          <p:cNvGrpSpPr/>
          <p:nvPr/>
        </p:nvGrpSpPr>
        <p:grpSpPr>
          <a:xfrm>
            <a:off x="6490804" y="756629"/>
            <a:ext cx="2489400" cy="1409345"/>
            <a:chOff x="5297352" y="1575959"/>
            <a:chExt cx="2489400" cy="1409345"/>
          </a:xfrm>
        </p:grpSpPr>
        <p:grpSp>
          <p:nvGrpSpPr>
            <p:cNvPr id="1923" name="Google Shape;1923;p51"/>
            <p:cNvGrpSpPr/>
            <p:nvPr/>
          </p:nvGrpSpPr>
          <p:grpSpPr>
            <a:xfrm rot="475155">
              <a:off x="5357548" y="1788991"/>
              <a:ext cx="2369008" cy="1038063"/>
              <a:chOff x="402764" y="-3065690"/>
              <a:chExt cx="1525925" cy="533725"/>
            </a:xfrm>
          </p:grpSpPr>
          <p:sp>
            <p:nvSpPr>
              <p:cNvPr id="1924" name="Google Shape;1924;p51"/>
              <p:cNvSpPr/>
              <p:nvPr/>
            </p:nvSpPr>
            <p:spPr>
              <a:xfrm>
                <a:off x="402764" y="-3065690"/>
                <a:ext cx="1525425" cy="533725"/>
              </a:xfrm>
              <a:custGeom>
                <a:avLst/>
                <a:gdLst/>
                <a:ahLst/>
                <a:cxnLst/>
                <a:rect l="l" t="t" r="r" b="b"/>
                <a:pathLst>
                  <a:path w="61017" h="21349" extrusionOk="0">
                    <a:moveTo>
                      <a:pt x="0" y="1"/>
                    </a:moveTo>
                    <a:lnTo>
                      <a:pt x="0" y="19270"/>
                    </a:lnTo>
                    <a:cubicBezTo>
                      <a:pt x="40" y="19237"/>
                      <a:pt x="84" y="19221"/>
                      <a:pt x="145" y="19221"/>
                    </a:cubicBezTo>
                    <a:cubicBezTo>
                      <a:pt x="271" y="19221"/>
                      <a:pt x="466" y="19289"/>
                      <a:pt x="838" y="19413"/>
                    </a:cubicBezTo>
                    <a:cubicBezTo>
                      <a:pt x="879" y="19433"/>
                      <a:pt x="920" y="19433"/>
                      <a:pt x="961" y="19454"/>
                    </a:cubicBezTo>
                    <a:lnTo>
                      <a:pt x="1185" y="19454"/>
                    </a:lnTo>
                    <a:cubicBezTo>
                      <a:pt x="1206" y="19352"/>
                      <a:pt x="1349" y="19331"/>
                      <a:pt x="1512" y="19331"/>
                    </a:cubicBezTo>
                    <a:cubicBezTo>
                      <a:pt x="1512" y="19352"/>
                      <a:pt x="1492" y="19372"/>
                      <a:pt x="1472" y="19393"/>
                    </a:cubicBezTo>
                    <a:cubicBezTo>
                      <a:pt x="1410" y="19433"/>
                      <a:pt x="1349" y="19474"/>
                      <a:pt x="1492" y="19536"/>
                    </a:cubicBezTo>
                    <a:cubicBezTo>
                      <a:pt x="1558" y="19575"/>
                      <a:pt x="1632" y="19598"/>
                      <a:pt x="1710" y="19598"/>
                    </a:cubicBezTo>
                    <a:cubicBezTo>
                      <a:pt x="1752" y="19598"/>
                      <a:pt x="1796" y="19591"/>
                      <a:pt x="1839" y="19576"/>
                    </a:cubicBezTo>
                    <a:cubicBezTo>
                      <a:pt x="2105" y="19515"/>
                      <a:pt x="2371" y="19495"/>
                      <a:pt x="2636" y="19495"/>
                    </a:cubicBezTo>
                    <a:cubicBezTo>
                      <a:pt x="2685" y="19364"/>
                      <a:pt x="2917" y="19351"/>
                      <a:pt x="3186" y="19351"/>
                    </a:cubicBezTo>
                    <a:cubicBezTo>
                      <a:pt x="3253" y="19351"/>
                      <a:pt x="3323" y="19352"/>
                      <a:pt x="3392" y="19352"/>
                    </a:cubicBezTo>
                    <a:cubicBezTo>
                      <a:pt x="3426" y="19356"/>
                      <a:pt x="3460" y="19359"/>
                      <a:pt x="3493" y="19359"/>
                    </a:cubicBezTo>
                    <a:cubicBezTo>
                      <a:pt x="3601" y="19359"/>
                      <a:pt x="3703" y="19332"/>
                      <a:pt x="3781" y="19270"/>
                    </a:cubicBezTo>
                    <a:cubicBezTo>
                      <a:pt x="3873" y="19224"/>
                      <a:pt x="3976" y="19201"/>
                      <a:pt x="4082" y="19201"/>
                    </a:cubicBezTo>
                    <a:cubicBezTo>
                      <a:pt x="4118" y="19201"/>
                      <a:pt x="4153" y="19204"/>
                      <a:pt x="4189" y="19209"/>
                    </a:cubicBezTo>
                    <a:cubicBezTo>
                      <a:pt x="4496" y="19209"/>
                      <a:pt x="4802" y="19229"/>
                      <a:pt x="5088" y="19249"/>
                    </a:cubicBezTo>
                    <a:cubicBezTo>
                      <a:pt x="5150" y="19256"/>
                      <a:pt x="5168" y="19256"/>
                      <a:pt x="5169" y="19256"/>
                    </a:cubicBezTo>
                    <a:lnTo>
                      <a:pt x="5169" y="19256"/>
                    </a:lnTo>
                    <a:cubicBezTo>
                      <a:pt x="5172" y="19256"/>
                      <a:pt x="5109" y="19256"/>
                      <a:pt x="5191" y="19311"/>
                    </a:cubicBezTo>
                    <a:cubicBezTo>
                      <a:pt x="5231" y="19331"/>
                      <a:pt x="5211" y="19393"/>
                      <a:pt x="5170" y="19413"/>
                    </a:cubicBezTo>
                    <a:lnTo>
                      <a:pt x="5088" y="19413"/>
                    </a:lnTo>
                    <a:cubicBezTo>
                      <a:pt x="5660" y="19413"/>
                      <a:pt x="6233" y="19495"/>
                      <a:pt x="6927" y="19515"/>
                    </a:cubicBezTo>
                    <a:lnTo>
                      <a:pt x="7622" y="19515"/>
                    </a:lnTo>
                    <a:lnTo>
                      <a:pt x="7908" y="19495"/>
                    </a:lnTo>
                    <a:cubicBezTo>
                      <a:pt x="8051" y="19433"/>
                      <a:pt x="8174" y="19393"/>
                      <a:pt x="8317" y="19372"/>
                    </a:cubicBezTo>
                    <a:cubicBezTo>
                      <a:pt x="8399" y="19372"/>
                      <a:pt x="8501" y="19372"/>
                      <a:pt x="8583" y="19393"/>
                    </a:cubicBezTo>
                    <a:cubicBezTo>
                      <a:pt x="8583" y="19393"/>
                      <a:pt x="8623" y="19433"/>
                      <a:pt x="8623" y="19454"/>
                    </a:cubicBezTo>
                    <a:cubicBezTo>
                      <a:pt x="8623" y="19454"/>
                      <a:pt x="8623" y="19454"/>
                      <a:pt x="8623" y="19474"/>
                    </a:cubicBezTo>
                    <a:cubicBezTo>
                      <a:pt x="8991" y="19474"/>
                      <a:pt x="9359" y="19454"/>
                      <a:pt x="9706" y="19454"/>
                    </a:cubicBezTo>
                    <a:cubicBezTo>
                      <a:pt x="10401" y="19413"/>
                      <a:pt x="11096" y="19393"/>
                      <a:pt x="11770" y="19372"/>
                    </a:cubicBezTo>
                    <a:cubicBezTo>
                      <a:pt x="12220" y="19372"/>
                      <a:pt x="12506" y="19495"/>
                      <a:pt x="12629" y="19638"/>
                    </a:cubicBezTo>
                    <a:cubicBezTo>
                      <a:pt x="12792" y="19617"/>
                      <a:pt x="12955" y="19576"/>
                      <a:pt x="13139" y="19556"/>
                    </a:cubicBezTo>
                    <a:cubicBezTo>
                      <a:pt x="13139" y="19536"/>
                      <a:pt x="13119" y="19495"/>
                      <a:pt x="13139" y="19495"/>
                    </a:cubicBezTo>
                    <a:cubicBezTo>
                      <a:pt x="13221" y="19454"/>
                      <a:pt x="13323" y="19433"/>
                      <a:pt x="13425" y="19433"/>
                    </a:cubicBezTo>
                    <a:cubicBezTo>
                      <a:pt x="13998" y="19393"/>
                      <a:pt x="14468" y="19290"/>
                      <a:pt x="15060" y="19270"/>
                    </a:cubicBezTo>
                    <a:cubicBezTo>
                      <a:pt x="15203" y="19270"/>
                      <a:pt x="15489" y="19372"/>
                      <a:pt x="15510" y="19433"/>
                    </a:cubicBezTo>
                    <a:cubicBezTo>
                      <a:pt x="15530" y="19495"/>
                      <a:pt x="15530" y="19617"/>
                      <a:pt x="15571" y="19719"/>
                    </a:cubicBezTo>
                    <a:cubicBezTo>
                      <a:pt x="15591" y="19740"/>
                      <a:pt x="15612" y="19740"/>
                      <a:pt x="15632" y="19740"/>
                    </a:cubicBezTo>
                    <a:lnTo>
                      <a:pt x="16368" y="20046"/>
                    </a:lnTo>
                    <a:lnTo>
                      <a:pt x="16634" y="20046"/>
                    </a:lnTo>
                    <a:cubicBezTo>
                      <a:pt x="16963" y="19911"/>
                      <a:pt x="17315" y="19844"/>
                      <a:pt x="17667" y="19844"/>
                    </a:cubicBezTo>
                    <a:cubicBezTo>
                      <a:pt x="18057" y="19844"/>
                      <a:pt x="18445" y="19926"/>
                      <a:pt x="18800" y="20087"/>
                    </a:cubicBezTo>
                    <a:lnTo>
                      <a:pt x="19372" y="20169"/>
                    </a:lnTo>
                    <a:lnTo>
                      <a:pt x="19392" y="20169"/>
                    </a:lnTo>
                    <a:cubicBezTo>
                      <a:pt x="19612" y="20101"/>
                      <a:pt x="19846" y="20062"/>
                      <a:pt x="20083" y="20062"/>
                    </a:cubicBezTo>
                    <a:cubicBezTo>
                      <a:pt x="20132" y="20062"/>
                      <a:pt x="20181" y="20063"/>
                      <a:pt x="20230" y="20067"/>
                    </a:cubicBezTo>
                    <a:cubicBezTo>
                      <a:pt x="20312" y="20067"/>
                      <a:pt x="20393" y="20087"/>
                      <a:pt x="20475" y="20128"/>
                    </a:cubicBezTo>
                    <a:cubicBezTo>
                      <a:pt x="20496" y="20149"/>
                      <a:pt x="20516" y="20169"/>
                      <a:pt x="20516" y="20189"/>
                    </a:cubicBezTo>
                    <a:cubicBezTo>
                      <a:pt x="20496" y="20251"/>
                      <a:pt x="20475" y="20292"/>
                      <a:pt x="20434" y="20333"/>
                    </a:cubicBezTo>
                    <a:cubicBezTo>
                      <a:pt x="20393" y="20373"/>
                      <a:pt x="20332" y="20414"/>
                      <a:pt x="20353" y="20476"/>
                    </a:cubicBezTo>
                    <a:cubicBezTo>
                      <a:pt x="20393" y="20496"/>
                      <a:pt x="20434" y="20537"/>
                      <a:pt x="20455" y="20557"/>
                    </a:cubicBezTo>
                    <a:cubicBezTo>
                      <a:pt x="20516" y="20598"/>
                      <a:pt x="20598" y="20619"/>
                      <a:pt x="20659" y="20619"/>
                    </a:cubicBezTo>
                    <a:cubicBezTo>
                      <a:pt x="20731" y="20619"/>
                      <a:pt x="20797" y="20603"/>
                      <a:pt x="20866" y="20603"/>
                    </a:cubicBezTo>
                    <a:cubicBezTo>
                      <a:pt x="20935" y="20603"/>
                      <a:pt x="21006" y="20619"/>
                      <a:pt x="21088" y="20680"/>
                    </a:cubicBezTo>
                    <a:cubicBezTo>
                      <a:pt x="21170" y="20782"/>
                      <a:pt x="21293" y="20823"/>
                      <a:pt x="21415" y="20823"/>
                    </a:cubicBezTo>
                    <a:cubicBezTo>
                      <a:pt x="21660" y="20843"/>
                      <a:pt x="21885" y="20925"/>
                      <a:pt x="22069" y="21089"/>
                    </a:cubicBezTo>
                    <a:cubicBezTo>
                      <a:pt x="22335" y="21109"/>
                      <a:pt x="22600" y="21232"/>
                      <a:pt x="22907" y="21272"/>
                    </a:cubicBezTo>
                    <a:cubicBezTo>
                      <a:pt x="23154" y="21322"/>
                      <a:pt x="23402" y="21349"/>
                      <a:pt x="23645" y="21349"/>
                    </a:cubicBezTo>
                    <a:cubicBezTo>
                      <a:pt x="23803" y="21349"/>
                      <a:pt x="23959" y="21338"/>
                      <a:pt x="24112" y="21313"/>
                    </a:cubicBezTo>
                    <a:cubicBezTo>
                      <a:pt x="24174" y="21293"/>
                      <a:pt x="24215" y="21272"/>
                      <a:pt x="24276" y="21272"/>
                    </a:cubicBezTo>
                    <a:cubicBezTo>
                      <a:pt x="24378" y="21252"/>
                      <a:pt x="24460" y="21232"/>
                      <a:pt x="24562" y="21191"/>
                    </a:cubicBezTo>
                    <a:cubicBezTo>
                      <a:pt x="24637" y="21177"/>
                      <a:pt x="24710" y="21170"/>
                      <a:pt x="24781" y="21170"/>
                    </a:cubicBezTo>
                    <a:cubicBezTo>
                      <a:pt x="24923" y="21170"/>
                      <a:pt x="25059" y="21198"/>
                      <a:pt x="25195" y="21252"/>
                    </a:cubicBezTo>
                    <a:lnTo>
                      <a:pt x="25216" y="21252"/>
                    </a:lnTo>
                    <a:cubicBezTo>
                      <a:pt x="25584" y="21252"/>
                      <a:pt x="25952" y="21252"/>
                      <a:pt x="26340" y="21272"/>
                    </a:cubicBezTo>
                    <a:cubicBezTo>
                      <a:pt x="26994" y="21191"/>
                      <a:pt x="27648" y="21027"/>
                      <a:pt x="28261" y="20762"/>
                    </a:cubicBezTo>
                    <a:cubicBezTo>
                      <a:pt x="28449" y="20646"/>
                      <a:pt x="28668" y="20592"/>
                      <a:pt x="28888" y="20592"/>
                    </a:cubicBezTo>
                    <a:cubicBezTo>
                      <a:pt x="28979" y="20592"/>
                      <a:pt x="29070" y="20601"/>
                      <a:pt x="29160" y="20619"/>
                    </a:cubicBezTo>
                    <a:cubicBezTo>
                      <a:pt x="29241" y="20639"/>
                      <a:pt x="29344" y="20659"/>
                      <a:pt x="29425" y="20680"/>
                    </a:cubicBezTo>
                    <a:cubicBezTo>
                      <a:pt x="29446" y="20680"/>
                      <a:pt x="29466" y="20700"/>
                      <a:pt x="29507" y="20721"/>
                    </a:cubicBezTo>
                    <a:lnTo>
                      <a:pt x="29527" y="20721"/>
                    </a:lnTo>
                    <a:cubicBezTo>
                      <a:pt x="29568" y="20721"/>
                      <a:pt x="29609" y="20741"/>
                      <a:pt x="29650" y="20762"/>
                    </a:cubicBezTo>
                    <a:cubicBezTo>
                      <a:pt x="29793" y="20802"/>
                      <a:pt x="29916" y="20843"/>
                      <a:pt x="30038" y="20925"/>
                    </a:cubicBezTo>
                    <a:cubicBezTo>
                      <a:pt x="30508" y="20762"/>
                      <a:pt x="31019" y="20680"/>
                      <a:pt x="31530" y="20680"/>
                    </a:cubicBezTo>
                    <a:cubicBezTo>
                      <a:pt x="31563" y="20679"/>
                      <a:pt x="31597" y="20678"/>
                      <a:pt x="31631" y="20678"/>
                    </a:cubicBezTo>
                    <a:cubicBezTo>
                      <a:pt x="32197" y="20678"/>
                      <a:pt x="32813" y="20838"/>
                      <a:pt x="33083" y="21089"/>
                    </a:cubicBezTo>
                    <a:lnTo>
                      <a:pt x="33451" y="21150"/>
                    </a:lnTo>
                    <a:cubicBezTo>
                      <a:pt x="33676" y="21068"/>
                      <a:pt x="33900" y="21007"/>
                      <a:pt x="34146" y="20986"/>
                    </a:cubicBezTo>
                    <a:cubicBezTo>
                      <a:pt x="34329" y="20973"/>
                      <a:pt x="34516" y="20966"/>
                      <a:pt x="34703" y="20966"/>
                    </a:cubicBezTo>
                    <a:cubicBezTo>
                      <a:pt x="35076" y="20966"/>
                      <a:pt x="35453" y="20993"/>
                      <a:pt x="35821" y="21048"/>
                    </a:cubicBezTo>
                    <a:cubicBezTo>
                      <a:pt x="36209" y="20946"/>
                      <a:pt x="36577" y="20864"/>
                      <a:pt x="36965" y="20843"/>
                    </a:cubicBezTo>
                    <a:cubicBezTo>
                      <a:pt x="37252" y="20843"/>
                      <a:pt x="37517" y="20843"/>
                      <a:pt x="37783" y="20864"/>
                    </a:cubicBezTo>
                    <a:cubicBezTo>
                      <a:pt x="38174" y="20619"/>
                      <a:pt x="38956" y="20492"/>
                      <a:pt x="39764" y="20492"/>
                    </a:cubicBezTo>
                    <a:cubicBezTo>
                      <a:pt x="39969" y="20492"/>
                      <a:pt x="40176" y="20500"/>
                      <a:pt x="40378" y="20516"/>
                    </a:cubicBezTo>
                    <a:cubicBezTo>
                      <a:pt x="40480" y="20476"/>
                      <a:pt x="40562" y="20455"/>
                      <a:pt x="40664" y="20455"/>
                    </a:cubicBezTo>
                    <a:lnTo>
                      <a:pt x="40828" y="20435"/>
                    </a:lnTo>
                    <a:cubicBezTo>
                      <a:pt x="40909" y="20394"/>
                      <a:pt x="40971" y="20373"/>
                      <a:pt x="41011" y="20333"/>
                    </a:cubicBezTo>
                    <a:cubicBezTo>
                      <a:pt x="41134" y="20210"/>
                      <a:pt x="41277" y="20108"/>
                      <a:pt x="41400" y="20006"/>
                    </a:cubicBezTo>
                    <a:cubicBezTo>
                      <a:pt x="41481" y="19965"/>
                      <a:pt x="41604" y="19944"/>
                      <a:pt x="41686" y="19883"/>
                    </a:cubicBezTo>
                    <a:cubicBezTo>
                      <a:pt x="41947" y="19692"/>
                      <a:pt x="42045" y="19382"/>
                      <a:pt x="42358" y="19382"/>
                    </a:cubicBezTo>
                    <a:cubicBezTo>
                      <a:pt x="42412" y="19382"/>
                      <a:pt x="42474" y="19392"/>
                      <a:pt x="42544" y="19413"/>
                    </a:cubicBezTo>
                    <a:cubicBezTo>
                      <a:pt x="42576" y="19409"/>
                      <a:pt x="42607" y="19408"/>
                      <a:pt x="42639" y="19408"/>
                    </a:cubicBezTo>
                    <a:cubicBezTo>
                      <a:pt x="42791" y="19408"/>
                      <a:pt x="42943" y="19447"/>
                      <a:pt x="43096" y="19515"/>
                    </a:cubicBezTo>
                    <a:cubicBezTo>
                      <a:pt x="43177" y="19556"/>
                      <a:pt x="43239" y="19597"/>
                      <a:pt x="43300" y="19638"/>
                    </a:cubicBezTo>
                    <a:cubicBezTo>
                      <a:pt x="43514" y="19745"/>
                      <a:pt x="43759" y="19805"/>
                      <a:pt x="44008" y="19805"/>
                    </a:cubicBezTo>
                    <a:cubicBezTo>
                      <a:pt x="44045" y="19805"/>
                      <a:pt x="44081" y="19804"/>
                      <a:pt x="44117" y="19801"/>
                    </a:cubicBezTo>
                    <a:cubicBezTo>
                      <a:pt x="44363" y="19760"/>
                      <a:pt x="44567" y="19719"/>
                      <a:pt x="44812" y="19699"/>
                    </a:cubicBezTo>
                    <a:lnTo>
                      <a:pt x="44894" y="19699"/>
                    </a:lnTo>
                    <a:cubicBezTo>
                      <a:pt x="44950" y="19614"/>
                      <a:pt x="45036" y="19569"/>
                      <a:pt x="45131" y="19569"/>
                    </a:cubicBezTo>
                    <a:cubicBezTo>
                      <a:pt x="45173" y="19569"/>
                      <a:pt x="45217" y="19578"/>
                      <a:pt x="45262" y="19597"/>
                    </a:cubicBezTo>
                    <a:cubicBezTo>
                      <a:pt x="45431" y="19650"/>
                      <a:pt x="45574" y="19673"/>
                      <a:pt x="45701" y="19673"/>
                    </a:cubicBezTo>
                    <a:cubicBezTo>
                      <a:pt x="46156" y="19673"/>
                      <a:pt x="46401" y="19384"/>
                      <a:pt x="46896" y="19209"/>
                    </a:cubicBezTo>
                    <a:cubicBezTo>
                      <a:pt x="47019" y="19168"/>
                      <a:pt x="47121" y="19127"/>
                      <a:pt x="47244" y="19106"/>
                    </a:cubicBezTo>
                    <a:cubicBezTo>
                      <a:pt x="47346" y="19066"/>
                      <a:pt x="47469" y="19045"/>
                      <a:pt x="47591" y="19025"/>
                    </a:cubicBezTo>
                    <a:cubicBezTo>
                      <a:pt x="47762" y="18939"/>
                      <a:pt x="47943" y="18903"/>
                      <a:pt x="48134" y="18903"/>
                    </a:cubicBezTo>
                    <a:cubicBezTo>
                      <a:pt x="48217" y="18903"/>
                      <a:pt x="48302" y="18910"/>
                      <a:pt x="48388" y="18923"/>
                    </a:cubicBezTo>
                    <a:cubicBezTo>
                      <a:pt x="48501" y="18902"/>
                      <a:pt x="48613" y="18892"/>
                      <a:pt x="48725" y="18892"/>
                    </a:cubicBezTo>
                    <a:cubicBezTo>
                      <a:pt x="48838" y="18892"/>
                      <a:pt x="48950" y="18902"/>
                      <a:pt x="49062" y="18923"/>
                    </a:cubicBezTo>
                    <a:cubicBezTo>
                      <a:pt x="49859" y="19066"/>
                      <a:pt x="50309" y="19331"/>
                      <a:pt x="51024" y="19495"/>
                    </a:cubicBezTo>
                    <a:cubicBezTo>
                      <a:pt x="51663" y="19641"/>
                      <a:pt x="52093" y="19691"/>
                      <a:pt x="52451" y="19691"/>
                    </a:cubicBezTo>
                    <a:cubicBezTo>
                      <a:pt x="53091" y="19691"/>
                      <a:pt x="53501" y="19534"/>
                      <a:pt x="54457" y="19495"/>
                    </a:cubicBezTo>
                    <a:cubicBezTo>
                      <a:pt x="54502" y="19491"/>
                      <a:pt x="54555" y="19489"/>
                      <a:pt x="54616" y="19489"/>
                    </a:cubicBezTo>
                    <a:cubicBezTo>
                      <a:pt x="54884" y="19489"/>
                      <a:pt x="55290" y="19523"/>
                      <a:pt x="55724" y="19556"/>
                    </a:cubicBezTo>
                    <a:cubicBezTo>
                      <a:pt x="55847" y="19474"/>
                      <a:pt x="55990" y="19433"/>
                      <a:pt x="56133" y="19413"/>
                    </a:cubicBezTo>
                    <a:cubicBezTo>
                      <a:pt x="56337" y="19393"/>
                      <a:pt x="56521" y="19393"/>
                      <a:pt x="56705" y="19372"/>
                    </a:cubicBezTo>
                    <a:cubicBezTo>
                      <a:pt x="57154" y="19086"/>
                      <a:pt x="58074" y="19004"/>
                      <a:pt x="58932" y="18759"/>
                    </a:cubicBezTo>
                    <a:cubicBezTo>
                      <a:pt x="59075" y="18596"/>
                      <a:pt x="59279" y="18514"/>
                      <a:pt x="59484" y="18493"/>
                    </a:cubicBezTo>
                    <a:cubicBezTo>
                      <a:pt x="59668" y="18473"/>
                      <a:pt x="59831" y="18453"/>
                      <a:pt x="59995" y="18432"/>
                    </a:cubicBezTo>
                    <a:cubicBezTo>
                      <a:pt x="60322" y="18330"/>
                      <a:pt x="60649" y="18228"/>
                      <a:pt x="61016" y="18146"/>
                    </a:cubicBezTo>
                    <a:lnTo>
                      <a:pt x="610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85725" dist="38100" dir="318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51"/>
              <p:cNvSpPr/>
              <p:nvPr/>
            </p:nvSpPr>
            <p:spPr>
              <a:xfrm>
                <a:off x="402764" y="-3065690"/>
                <a:ext cx="1525925" cy="511775"/>
              </a:xfrm>
              <a:custGeom>
                <a:avLst/>
                <a:gdLst/>
                <a:ahLst/>
                <a:cxnLst/>
                <a:rect l="l" t="t" r="r" b="b"/>
                <a:pathLst>
                  <a:path w="61037" h="20471" extrusionOk="0">
                    <a:moveTo>
                      <a:pt x="0" y="1"/>
                    </a:moveTo>
                    <a:lnTo>
                      <a:pt x="0" y="18248"/>
                    </a:lnTo>
                    <a:cubicBezTo>
                      <a:pt x="40" y="18215"/>
                      <a:pt x="84" y="18199"/>
                      <a:pt x="145" y="18199"/>
                    </a:cubicBezTo>
                    <a:cubicBezTo>
                      <a:pt x="271" y="18199"/>
                      <a:pt x="466" y="18267"/>
                      <a:pt x="838" y="18391"/>
                    </a:cubicBezTo>
                    <a:cubicBezTo>
                      <a:pt x="879" y="18412"/>
                      <a:pt x="920" y="18412"/>
                      <a:pt x="961" y="18432"/>
                    </a:cubicBezTo>
                    <a:lnTo>
                      <a:pt x="1185" y="18432"/>
                    </a:lnTo>
                    <a:cubicBezTo>
                      <a:pt x="1206" y="18330"/>
                      <a:pt x="1349" y="18310"/>
                      <a:pt x="1512" y="18310"/>
                    </a:cubicBezTo>
                    <a:cubicBezTo>
                      <a:pt x="1512" y="18330"/>
                      <a:pt x="1492" y="18350"/>
                      <a:pt x="1472" y="18371"/>
                    </a:cubicBezTo>
                    <a:cubicBezTo>
                      <a:pt x="1410" y="18412"/>
                      <a:pt x="1349" y="18453"/>
                      <a:pt x="1492" y="18514"/>
                    </a:cubicBezTo>
                    <a:cubicBezTo>
                      <a:pt x="1558" y="18553"/>
                      <a:pt x="1632" y="18576"/>
                      <a:pt x="1710" y="18576"/>
                    </a:cubicBezTo>
                    <a:cubicBezTo>
                      <a:pt x="1752" y="18576"/>
                      <a:pt x="1796" y="18569"/>
                      <a:pt x="1839" y="18555"/>
                    </a:cubicBezTo>
                    <a:cubicBezTo>
                      <a:pt x="2105" y="18493"/>
                      <a:pt x="2371" y="18473"/>
                      <a:pt x="2636" y="18473"/>
                    </a:cubicBezTo>
                    <a:cubicBezTo>
                      <a:pt x="2685" y="18342"/>
                      <a:pt x="2917" y="18329"/>
                      <a:pt x="3186" y="18329"/>
                    </a:cubicBezTo>
                    <a:cubicBezTo>
                      <a:pt x="3253" y="18329"/>
                      <a:pt x="3323" y="18330"/>
                      <a:pt x="3392" y="18330"/>
                    </a:cubicBezTo>
                    <a:cubicBezTo>
                      <a:pt x="3426" y="18335"/>
                      <a:pt x="3460" y="18337"/>
                      <a:pt x="3493" y="18337"/>
                    </a:cubicBezTo>
                    <a:cubicBezTo>
                      <a:pt x="3601" y="18337"/>
                      <a:pt x="3703" y="18311"/>
                      <a:pt x="3781" y="18248"/>
                    </a:cubicBezTo>
                    <a:cubicBezTo>
                      <a:pt x="3873" y="18202"/>
                      <a:pt x="3976" y="18179"/>
                      <a:pt x="4082" y="18179"/>
                    </a:cubicBezTo>
                    <a:cubicBezTo>
                      <a:pt x="4118" y="18179"/>
                      <a:pt x="4153" y="18182"/>
                      <a:pt x="4189" y="18187"/>
                    </a:cubicBezTo>
                    <a:cubicBezTo>
                      <a:pt x="4496" y="18187"/>
                      <a:pt x="4802" y="18207"/>
                      <a:pt x="5088" y="18228"/>
                    </a:cubicBezTo>
                    <a:cubicBezTo>
                      <a:pt x="5150" y="18235"/>
                      <a:pt x="5168" y="18235"/>
                      <a:pt x="5169" y="18235"/>
                    </a:cubicBezTo>
                    <a:lnTo>
                      <a:pt x="5169" y="18235"/>
                    </a:lnTo>
                    <a:cubicBezTo>
                      <a:pt x="5172" y="18235"/>
                      <a:pt x="5109" y="18235"/>
                      <a:pt x="5191" y="18289"/>
                    </a:cubicBezTo>
                    <a:cubicBezTo>
                      <a:pt x="5231" y="18310"/>
                      <a:pt x="5211" y="18371"/>
                      <a:pt x="5170" y="18391"/>
                    </a:cubicBezTo>
                    <a:lnTo>
                      <a:pt x="5088" y="18391"/>
                    </a:lnTo>
                    <a:cubicBezTo>
                      <a:pt x="5660" y="18391"/>
                      <a:pt x="6233" y="18473"/>
                      <a:pt x="6927" y="18493"/>
                    </a:cubicBezTo>
                    <a:lnTo>
                      <a:pt x="7622" y="18493"/>
                    </a:lnTo>
                    <a:lnTo>
                      <a:pt x="7908" y="18473"/>
                    </a:lnTo>
                    <a:cubicBezTo>
                      <a:pt x="8051" y="18412"/>
                      <a:pt x="8174" y="18371"/>
                      <a:pt x="8317" y="18350"/>
                    </a:cubicBezTo>
                    <a:cubicBezTo>
                      <a:pt x="8399" y="18350"/>
                      <a:pt x="8501" y="18350"/>
                      <a:pt x="8583" y="18371"/>
                    </a:cubicBezTo>
                    <a:cubicBezTo>
                      <a:pt x="8583" y="18371"/>
                      <a:pt x="8623" y="18412"/>
                      <a:pt x="8623" y="18432"/>
                    </a:cubicBezTo>
                    <a:cubicBezTo>
                      <a:pt x="8623" y="18432"/>
                      <a:pt x="8623" y="18432"/>
                      <a:pt x="8623" y="18453"/>
                    </a:cubicBezTo>
                    <a:cubicBezTo>
                      <a:pt x="8991" y="18453"/>
                      <a:pt x="9359" y="18432"/>
                      <a:pt x="9706" y="18432"/>
                    </a:cubicBezTo>
                    <a:cubicBezTo>
                      <a:pt x="10401" y="18391"/>
                      <a:pt x="11096" y="18371"/>
                      <a:pt x="11770" y="18350"/>
                    </a:cubicBezTo>
                    <a:cubicBezTo>
                      <a:pt x="12220" y="18350"/>
                      <a:pt x="12506" y="18473"/>
                      <a:pt x="12629" y="18616"/>
                    </a:cubicBezTo>
                    <a:cubicBezTo>
                      <a:pt x="12792" y="18596"/>
                      <a:pt x="12955" y="18555"/>
                      <a:pt x="13139" y="18534"/>
                    </a:cubicBezTo>
                    <a:cubicBezTo>
                      <a:pt x="13139" y="18514"/>
                      <a:pt x="13119" y="18473"/>
                      <a:pt x="13139" y="18473"/>
                    </a:cubicBezTo>
                    <a:cubicBezTo>
                      <a:pt x="13221" y="18432"/>
                      <a:pt x="13323" y="18412"/>
                      <a:pt x="13425" y="18412"/>
                    </a:cubicBezTo>
                    <a:cubicBezTo>
                      <a:pt x="13998" y="18371"/>
                      <a:pt x="14468" y="18269"/>
                      <a:pt x="15060" y="18248"/>
                    </a:cubicBezTo>
                    <a:cubicBezTo>
                      <a:pt x="15203" y="18248"/>
                      <a:pt x="15489" y="18350"/>
                      <a:pt x="15510" y="18412"/>
                    </a:cubicBezTo>
                    <a:cubicBezTo>
                      <a:pt x="15530" y="18473"/>
                      <a:pt x="15530" y="18596"/>
                      <a:pt x="15571" y="18698"/>
                    </a:cubicBezTo>
                    <a:cubicBezTo>
                      <a:pt x="15591" y="18718"/>
                      <a:pt x="15612" y="18718"/>
                      <a:pt x="15632" y="18718"/>
                    </a:cubicBezTo>
                    <a:lnTo>
                      <a:pt x="16368" y="19025"/>
                    </a:lnTo>
                    <a:lnTo>
                      <a:pt x="16634" y="19025"/>
                    </a:lnTo>
                    <a:cubicBezTo>
                      <a:pt x="16963" y="18889"/>
                      <a:pt x="17315" y="18822"/>
                      <a:pt x="17667" y="18822"/>
                    </a:cubicBezTo>
                    <a:cubicBezTo>
                      <a:pt x="18057" y="18822"/>
                      <a:pt x="18445" y="18904"/>
                      <a:pt x="18800" y="19066"/>
                    </a:cubicBezTo>
                    <a:lnTo>
                      <a:pt x="19372" y="19147"/>
                    </a:lnTo>
                    <a:lnTo>
                      <a:pt x="19392" y="19147"/>
                    </a:lnTo>
                    <a:cubicBezTo>
                      <a:pt x="19612" y="19080"/>
                      <a:pt x="19846" y="19040"/>
                      <a:pt x="20083" y="19040"/>
                    </a:cubicBezTo>
                    <a:cubicBezTo>
                      <a:pt x="20132" y="19040"/>
                      <a:pt x="20181" y="19042"/>
                      <a:pt x="20230" y="19045"/>
                    </a:cubicBezTo>
                    <a:cubicBezTo>
                      <a:pt x="20312" y="19045"/>
                      <a:pt x="20393" y="19066"/>
                      <a:pt x="20475" y="19106"/>
                    </a:cubicBezTo>
                    <a:cubicBezTo>
                      <a:pt x="20496" y="19127"/>
                      <a:pt x="20516" y="19147"/>
                      <a:pt x="20516" y="19168"/>
                    </a:cubicBezTo>
                    <a:cubicBezTo>
                      <a:pt x="20496" y="19229"/>
                      <a:pt x="20475" y="19270"/>
                      <a:pt x="20434" y="19311"/>
                    </a:cubicBezTo>
                    <a:cubicBezTo>
                      <a:pt x="20393" y="19352"/>
                      <a:pt x="20332" y="19393"/>
                      <a:pt x="20353" y="19454"/>
                    </a:cubicBezTo>
                    <a:cubicBezTo>
                      <a:pt x="20393" y="19474"/>
                      <a:pt x="20434" y="19515"/>
                      <a:pt x="20455" y="19536"/>
                    </a:cubicBezTo>
                    <a:cubicBezTo>
                      <a:pt x="20516" y="19576"/>
                      <a:pt x="20598" y="19597"/>
                      <a:pt x="20659" y="19597"/>
                    </a:cubicBezTo>
                    <a:cubicBezTo>
                      <a:pt x="20731" y="19597"/>
                      <a:pt x="20797" y="19582"/>
                      <a:pt x="20866" y="19582"/>
                    </a:cubicBezTo>
                    <a:cubicBezTo>
                      <a:pt x="20935" y="19582"/>
                      <a:pt x="21006" y="19597"/>
                      <a:pt x="21088" y="19658"/>
                    </a:cubicBezTo>
                    <a:cubicBezTo>
                      <a:pt x="21170" y="19760"/>
                      <a:pt x="21293" y="19801"/>
                      <a:pt x="21415" y="19801"/>
                    </a:cubicBezTo>
                    <a:cubicBezTo>
                      <a:pt x="21660" y="19801"/>
                      <a:pt x="21885" y="19903"/>
                      <a:pt x="22069" y="20067"/>
                    </a:cubicBezTo>
                    <a:cubicBezTo>
                      <a:pt x="22355" y="20087"/>
                      <a:pt x="22641" y="20149"/>
                      <a:pt x="22886" y="20292"/>
                    </a:cubicBezTo>
                    <a:cubicBezTo>
                      <a:pt x="23193" y="20292"/>
                      <a:pt x="23499" y="20271"/>
                      <a:pt x="23806" y="20230"/>
                    </a:cubicBezTo>
                    <a:cubicBezTo>
                      <a:pt x="23888" y="20220"/>
                      <a:pt x="23969" y="20215"/>
                      <a:pt x="24051" y="20215"/>
                    </a:cubicBezTo>
                    <a:cubicBezTo>
                      <a:pt x="24133" y="20215"/>
                      <a:pt x="24215" y="20220"/>
                      <a:pt x="24296" y="20230"/>
                    </a:cubicBezTo>
                    <a:cubicBezTo>
                      <a:pt x="24399" y="20210"/>
                      <a:pt x="24480" y="20189"/>
                      <a:pt x="24582" y="20169"/>
                    </a:cubicBezTo>
                    <a:cubicBezTo>
                      <a:pt x="24663" y="20145"/>
                      <a:pt x="24747" y="20133"/>
                      <a:pt x="24830" y="20133"/>
                    </a:cubicBezTo>
                    <a:cubicBezTo>
                      <a:pt x="24958" y="20133"/>
                      <a:pt x="25084" y="20160"/>
                      <a:pt x="25195" y="20210"/>
                    </a:cubicBezTo>
                    <a:cubicBezTo>
                      <a:pt x="25298" y="20251"/>
                      <a:pt x="25359" y="20292"/>
                      <a:pt x="25441" y="20333"/>
                    </a:cubicBezTo>
                    <a:cubicBezTo>
                      <a:pt x="25625" y="20424"/>
                      <a:pt x="25820" y="20470"/>
                      <a:pt x="26027" y="20470"/>
                    </a:cubicBezTo>
                    <a:cubicBezTo>
                      <a:pt x="26096" y="20470"/>
                      <a:pt x="26166" y="20465"/>
                      <a:pt x="26238" y="20455"/>
                    </a:cubicBezTo>
                    <a:cubicBezTo>
                      <a:pt x="26442" y="20414"/>
                      <a:pt x="26646" y="20353"/>
                      <a:pt x="26871" y="20312"/>
                    </a:cubicBezTo>
                    <a:cubicBezTo>
                      <a:pt x="26953" y="20312"/>
                      <a:pt x="27035" y="20292"/>
                      <a:pt x="27116" y="20292"/>
                    </a:cubicBezTo>
                    <a:cubicBezTo>
                      <a:pt x="27382" y="20210"/>
                      <a:pt x="27627" y="20128"/>
                      <a:pt x="27893" y="20026"/>
                    </a:cubicBezTo>
                    <a:cubicBezTo>
                      <a:pt x="28138" y="19903"/>
                      <a:pt x="28342" y="19863"/>
                      <a:pt x="28588" y="19781"/>
                    </a:cubicBezTo>
                    <a:cubicBezTo>
                      <a:pt x="28690" y="19679"/>
                      <a:pt x="28833" y="19617"/>
                      <a:pt x="28976" y="19617"/>
                    </a:cubicBezTo>
                    <a:lnTo>
                      <a:pt x="29017" y="19617"/>
                    </a:lnTo>
                    <a:cubicBezTo>
                      <a:pt x="29068" y="19583"/>
                      <a:pt x="29130" y="19567"/>
                      <a:pt x="29193" y="19567"/>
                    </a:cubicBezTo>
                    <a:cubicBezTo>
                      <a:pt x="29282" y="19567"/>
                      <a:pt x="29374" y="19599"/>
                      <a:pt x="29446" y="19658"/>
                    </a:cubicBezTo>
                    <a:cubicBezTo>
                      <a:pt x="29507" y="19699"/>
                      <a:pt x="29589" y="19740"/>
                      <a:pt x="29671" y="19760"/>
                    </a:cubicBezTo>
                    <a:cubicBezTo>
                      <a:pt x="29814" y="19781"/>
                      <a:pt x="29936" y="19842"/>
                      <a:pt x="30059" y="19924"/>
                    </a:cubicBezTo>
                    <a:cubicBezTo>
                      <a:pt x="30529" y="19760"/>
                      <a:pt x="31040" y="19658"/>
                      <a:pt x="31550" y="19658"/>
                    </a:cubicBezTo>
                    <a:cubicBezTo>
                      <a:pt x="31581" y="19657"/>
                      <a:pt x="31611" y="19657"/>
                      <a:pt x="31642" y="19657"/>
                    </a:cubicBezTo>
                    <a:cubicBezTo>
                      <a:pt x="32211" y="19657"/>
                      <a:pt x="32833" y="19834"/>
                      <a:pt x="33124" y="20067"/>
                    </a:cubicBezTo>
                    <a:lnTo>
                      <a:pt x="33471" y="20128"/>
                    </a:lnTo>
                    <a:cubicBezTo>
                      <a:pt x="33696" y="20067"/>
                      <a:pt x="33921" y="20006"/>
                      <a:pt x="34166" y="19985"/>
                    </a:cubicBezTo>
                    <a:cubicBezTo>
                      <a:pt x="34373" y="19962"/>
                      <a:pt x="34583" y="19951"/>
                      <a:pt x="34794" y="19951"/>
                    </a:cubicBezTo>
                    <a:cubicBezTo>
                      <a:pt x="35147" y="19951"/>
                      <a:pt x="35504" y="19983"/>
                      <a:pt x="35862" y="20046"/>
                    </a:cubicBezTo>
                    <a:cubicBezTo>
                      <a:pt x="36230" y="19924"/>
                      <a:pt x="36598" y="19863"/>
                      <a:pt x="37006" y="19842"/>
                    </a:cubicBezTo>
                    <a:cubicBezTo>
                      <a:pt x="37084" y="19836"/>
                      <a:pt x="37162" y="19834"/>
                      <a:pt x="37240" y="19834"/>
                    </a:cubicBezTo>
                    <a:cubicBezTo>
                      <a:pt x="37428" y="19834"/>
                      <a:pt x="37615" y="19848"/>
                      <a:pt x="37803" y="19863"/>
                    </a:cubicBezTo>
                    <a:cubicBezTo>
                      <a:pt x="38196" y="19601"/>
                      <a:pt x="38980" y="19470"/>
                      <a:pt x="39791" y="19470"/>
                    </a:cubicBezTo>
                    <a:cubicBezTo>
                      <a:pt x="39994" y="19470"/>
                      <a:pt x="40198" y="19478"/>
                      <a:pt x="40398" y="19495"/>
                    </a:cubicBezTo>
                    <a:cubicBezTo>
                      <a:pt x="40501" y="19454"/>
                      <a:pt x="40582" y="19433"/>
                      <a:pt x="40684" y="19433"/>
                    </a:cubicBezTo>
                    <a:lnTo>
                      <a:pt x="40766" y="19433"/>
                    </a:lnTo>
                    <a:cubicBezTo>
                      <a:pt x="41011" y="19209"/>
                      <a:pt x="41298" y="19045"/>
                      <a:pt x="41624" y="18923"/>
                    </a:cubicBezTo>
                    <a:cubicBezTo>
                      <a:pt x="41727" y="18923"/>
                      <a:pt x="41849" y="18882"/>
                      <a:pt x="41951" y="18820"/>
                    </a:cubicBezTo>
                    <a:cubicBezTo>
                      <a:pt x="42013" y="18759"/>
                      <a:pt x="42054" y="18677"/>
                      <a:pt x="42115" y="18616"/>
                    </a:cubicBezTo>
                    <a:cubicBezTo>
                      <a:pt x="42217" y="18514"/>
                      <a:pt x="42381" y="18453"/>
                      <a:pt x="42524" y="18453"/>
                    </a:cubicBezTo>
                    <a:cubicBezTo>
                      <a:pt x="42524" y="18453"/>
                      <a:pt x="42503" y="18432"/>
                      <a:pt x="42503" y="18432"/>
                    </a:cubicBezTo>
                    <a:cubicBezTo>
                      <a:pt x="42568" y="18419"/>
                      <a:pt x="42635" y="18412"/>
                      <a:pt x="42701" y="18412"/>
                    </a:cubicBezTo>
                    <a:cubicBezTo>
                      <a:pt x="42846" y="18412"/>
                      <a:pt x="42990" y="18444"/>
                      <a:pt x="43116" y="18514"/>
                    </a:cubicBezTo>
                    <a:cubicBezTo>
                      <a:pt x="43198" y="18555"/>
                      <a:pt x="43259" y="18596"/>
                      <a:pt x="43320" y="18636"/>
                    </a:cubicBezTo>
                    <a:cubicBezTo>
                      <a:pt x="43535" y="18744"/>
                      <a:pt x="43780" y="18804"/>
                      <a:pt x="44029" y="18804"/>
                    </a:cubicBezTo>
                    <a:cubicBezTo>
                      <a:pt x="44065" y="18804"/>
                      <a:pt x="44102" y="18803"/>
                      <a:pt x="44138" y="18800"/>
                    </a:cubicBezTo>
                    <a:cubicBezTo>
                      <a:pt x="44322" y="18780"/>
                      <a:pt x="44506" y="18739"/>
                      <a:pt x="44710" y="18718"/>
                    </a:cubicBezTo>
                    <a:cubicBezTo>
                      <a:pt x="44771" y="18677"/>
                      <a:pt x="44833" y="18657"/>
                      <a:pt x="44914" y="18657"/>
                    </a:cubicBezTo>
                    <a:cubicBezTo>
                      <a:pt x="45262" y="18657"/>
                      <a:pt x="45589" y="18657"/>
                      <a:pt x="45936" y="18677"/>
                    </a:cubicBezTo>
                    <a:cubicBezTo>
                      <a:pt x="46005" y="18682"/>
                      <a:pt x="46064" y="18685"/>
                      <a:pt x="46116" y="18685"/>
                    </a:cubicBezTo>
                    <a:cubicBezTo>
                      <a:pt x="46312" y="18685"/>
                      <a:pt x="46417" y="18637"/>
                      <a:pt x="46610" y="18412"/>
                    </a:cubicBezTo>
                    <a:cubicBezTo>
                      <a:pt x="46861" y="18161"/>
                      <a:pt x="47203" y="18001"/>
                      <a:pt x="47567" y="18001"/>
                    </a:cubicBezTo>
                    <a:cubicBezTo>
                      <a:pt x="47588" y="18001"/>
                      <a:pt x="47610" y="18002"/>
                      <a:pt x="47632" y="18003"/>
                    </a:cubicBezTo>
                    <a:cubicBezTo>
                      <a:pt x="47815" y="17924"/>
                      <a:pt x="48007" y="17888"/>
                      <a:pt x="48202" y="17888"/>
                    </a:cubicBezTo>
                    <a:cubicBezTo>
                      <a:pt x="48311" y="17888"/>
                      <a:pt x="48421" y="17899"/>
                      <a:pt x="48531" y="17921"/>
                    </a:cubicBezTo>
                    <a:cubicBezTo>
                      <a:pt x="48607" y="17913"/>
                      <a:pt x="48684" y="17908"/>
                      <a:pt x="48761" y="17908"/>
                    </a:cubicBezTo>
                    <a:cubicBezTo>
                      <a:pt x="48871" y="17908"/>
                      <a:pt x="48984" y="17918"/>
                      <a:pt x="49103" y="17942"/>
                    </a:cubicBezTo>
                    <a:cubicBezTo>
                      <a:pt x="49880" y="18064"/>
                      <a:pt x="50329" y="18330"/>
                      <a:pt x="51065" y="18493"/>
                    </a:cubicBezTo>
                    <a:cubicBezTo>
                      <a:pt x="51696" y="18640"/>
                      <a:pt x="52124" y="18689"/>
                      <a:pt x="52482" y="18689"/>
                    </a:cubicBezTo>
                    <a:cubicBezTo>
                      <a:pt x="53121" y="18689"/>
                      <a:pt x="53535" y="18533"/>
                      <a:pt x="54477" y="18493"/>
                    </a:cubicBezTo>
                    <a:cubicBezTo>
                      <a:pt x="54526" y="18490"/>
                      <a:pt x="54582" y="18488"/>
                      <a:pt x="54643" y="18488"/>
                    </a:cubicBezTo>
                    <a:cubicBezTo>
                      <a:pt x="54918" y="18488"/>
                      <a:pt x="55311" y="18521"/>
                      <a:pt x="55744" y="18555"/>
                    </a:cubicBezTo>
                    <a:cubicBezTo>
                      <a:pt x="55867" y="18473"/>
                      <a:pt x="56010" y="18432"/>
                      <a:pt x="56174" y="18412"/>
                    </a:cubicBezTo>
                    <a:cubicBezTo>
                      <a:pt x="56357" y="18391"/>
                      <a:pt x="56541" y="18391"/>
                      <a:pt x="56746" y="18371"/>
                    </a:cubicBezTo>
                    <a:cubicBezTo>
                      <a:pt x="57195" y="18085"/>
                      <a:pt x="58094" y="18003"/>
                      <a:pt x="58973" y="17778"/>
                    </a:cubicBezTo>
                    <a:cubicBezTo>
                      <a:pt x="59096" y="17615"/>
                      <a:pt x="59300" y="17513"/>
                      <a:pt x="59525" y="17492"/>
                    </a:cubicBezTo>
                    <a:cubicBezTo>
                      <a:pt x="59688" y="17472"/>
                      <a:pt x="59852" y="17451"/>
                      <a:pt x="60015" y="17431"/>
                    </a:cubicBezTo>
                    <a:cubicBezTo>
                      <a:pt x="60342" y="17329"/>
                      <a:pt x="60689" y="17227"/>
                      <a:pt x="61037" y="17145"/>
                    </a:cubicBezTo>
                    <a:lnTo>
                      <a:pt x="61037" y="1"/>
                    </a:lnTo>
                    <a:close/>
                  </a:path>
                </a:pathLst>
              </a:custGeom>
              <a:solidFill>
                <a:srgbClr val="F3F1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51"/>
              <p:cNvSpPr/>
              <p:nvPr/>
            </p:nvSpPr>
            <p:spPr>
              <a:xfrm>
                <a:off x="402764" y="-3065690"/>
                <a:ext cx="152490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60996" h="19715" extrusionOk="0">
                    <a:moveTo>
                      <a:pt x="0" y="1"/>
                    </a:moveTo>
                    <a:lnTo>
                      <a:pt x="0" y="17472"/>
                    </a:lnTo>
                    <a:cubicBezTo>
                      <a:pt x="40" y="17438"/>
                      <a:pt x="84" y="17423"/>
                      <a:pt x="145" y="17423"/>
                    </a:cubicBezTo>
                    <a:cubicBezTo>
                      <a:pt x="271" y="17423"/>
                      <a:pt x="466" y="17491"/>
                      <a:pt x="838" y="17615"/>
                    </a:cubicBezTo>
                    <a:cubicBezTo>
                      <a:pt x="879" y="17635"/>
                      <a:pt x="920" y="17656"/>
                      <a:pt x="961" y="17656"/>
                    </a:cubicBezTo>
                    <a:lnTo>
                      <a:pt x="1185" y="17656"/>
                    </a:lnTo>
                    <a:cubicBezTo>
                      <a:pt x="1206" y="17574"/>
                      <a:pt x="1349" y="17553"/>
                      <a:pt x="1512" y="17533"/>
                    </a:cubicBezTo>
                    <a:lnTo>
                      <a:pt x="1512" y="17533"/>
                    </a:lnTo>
                    <a:cubicBezTo>
                      <a:pt x="1512" y="17553"/>
                      <a:pt x="1492" y="17574"/>
                      <a:pt x="1472" y="17594"/>
                    </a:cubicBezTo>
                    <a:cubicBezTo>
                      <a:pt x="1410" y="17635"/>
                      <a:pt x="1349" y="17676"/>
                      <a:pt x="1492" y="17737"/>
                    </a:cubicBezTo>
                    <a:cubicBezTo>
                      <a:pt x="1569" y="17783"/>
                      <a:pt x="1657" y="17806"/>
                      <a:pt x="1748" y="17806"/>
                    </a:cubicBezTo>
                    <a:cubicBezTo>
                      <a:pt x="1778" y="17806"/>
                      <a:pt x="1809" y="17804"/>
                      <a:pt x="1839" y="17799"/>
                    </a:cubicBezTo>
                    <a:cubicBezTo>
                      <a:pt x="2105" y="17737"/>
                      <a:pt x="2371" y="17717"/>
                      <a:pt x="2636" y="17717"/>
                    </a:cubicBezTo>
                    <a:cubicBezTo>
                      <a:pt x="2678" y="17591"/>
                      <a:pt x="2854" y="17561"/>
                      <a:pt x="3072" y="17561"/>
                    </a:cubicBezTo>
                    <a:cubicBezTo>
                      <a:pt x="3173" y="17561"/>
                      <a:pt x="3282" y="17567"/>
                      <a:pt x="3392" y="17574"/>
                    </a:cubicBezTo>
                    <a:cubicBezTo>
                      <a:pt x="3418" y="17578"/>
                      <a:pt x="3443" y="17579"/>
                      <a:pt x="3468" y="17579"/>
                    </a:cubicBezTo>
                    <a:cubicBezTo>
                      <a:pt x="3585" y="17579"/>
                      <a:pt x="3696" y="17543"/>
                      <a:pt x="3781" y="17492"/>
                    </a:cubicBezTo>
                    <a:cubicBezTo>
                      <a:pt x="3874" y="17430"/>
                      <a:pt x="3980" y="17403"/>
                      <a:pt x="4088" y="17403"/>
                    </a:cubicBezTo>
                    <a:cubicBezTo>
                      <a:pt x="4122" y="17403"/>
                      <a:pt x="4155" y="17406"/>
                      <a:pt x="4189" y="17410"/>
                    </a:cubicBezTo>
                    <a:cubicBezTo>
                      <a:pt x="4496" y="17431"/>
                      <a:pt x="4802" y="17451"/>
                      <a:pt x="5088" y="17472"/>
                    </a:cubicBezTo>
                    <a:cubicBezTo>
                      <a:pt x="5150" y="17472"/>
                      <a:pt x="5168" y="17469"/>
                      <a:pt x="5169" y="17469"/>
                    </a:cubicBezTo>
                    <a:lnTo>
                      <a:pt x="5169" y="17469"/>
                    </a:lnTo>
                    <a:cubicBezTo>
                      <a:pt x="5172" y="17469"/>
                      <a:pt x="5109" y="17479"/>
                      <a:pt x="5191" y="17533"/>
                    </a:cubicBezTo>
                    <a:cubicBezTo>
                      <a:pt x="5231" y="17553"/>
                      <a:pt x="5211" y="17615"/>
                      <a:pt x="5170" y="17615"/>
                    </a:cubicBezTo>
                    <a:lnTo>
                      <a:pt x="5088" y="17615"/>
                    </a:lnTo>
                    <a:cubicBezTo>
                      <a:pt x="5660" y="17615"/>
                      <a:pt x="6233" y="17697"/>
                      <a:pt x="6927" y="17717"/>
                    </a:cubicBezTo>
                    <a:lnTo>
                      <a:pt x="7622" y="17717"/>
                    </a:lnTo>
                    <a:lnTo>
                      <a:pt x="7908" y="17697"/>
                    </a:lnTo>
                    <a:cubicBezTo>
                      <a:pt x="8051" y="17656"/>
                      <a:pt x="8174" y="17615"/>
                      <a:pt x="8317" y="17594"/>
                    </a:cubicBezTo>
                    <a:cubicBezTo>
                      <a:pt x="8344" y="17588"/>
                      <a:pt x="8374" y="17585"/>
                      <a:pt x="8404" y="17585"/>
                    </a:cubicBezTo>
                    <a:cubicBezTo>
                      <a:pt x="8465" y="17585"/>
                      <a:pt x="8528" y="17594"/>
                      <a:pt x="8583" y="17594"/>
                    </a:cubicBezTo>
                    <a:cubicBezTo>
                      <a:pt x="8583" y="17594"/>
                      <a:pt x="8623" y="17635"/>
                      <a:pt x="8623" y="17656"/>
                    </a:cubicBezTo>
                    <a:cubicBezTo>
                      <a:pt x="8623" y="17656"/>
                      <a:pt x="8623" y="17676"/>
                      <a:pt x="8623" y="17676"/>
                    </a:cubicBezTo>
                    <a:cubicBezTo>
                      <a:pt x="8991" y="17676"/>
                      <a:pt x="9359" y="17656"/>
                      <a:pt x="9706" y="17656"/>
                    </a:cubicBezTo>
                    <a:cubicBezTo>
                      <a:pt x="10401" y="17635"/>
                      <a:pt x="11096" y="17594"/>
                      <a:pt x="11770" y="17594"/>
                    </a:cubicBezTo>
                    <a:cubicBezTo>
                      <a:pt x="12220" y="17594"/>
                      <a:pt x="12506" y="17697"/>
                      <a:pt x="12629" y="17860"/>
                    </a:cubicBezTo>
                    <a:cubicBezTo>
                      <a:pt x="12792" y="17819"/>
                      <a:pt x="12955" y="17799"/>
                      <a:pt x="13139" y="17758"/>
                    </a:cubicBezTo>
                    <a:cubicBezTo>
                      <a:pt x="13139" y="17737"/>
                      <a:pt x="13119" y="17717"/>
                      <a:pt x="13139" y="17697"/>
                    </a:cubicBezTo>
                    <a:cubicBezTo>
                      <a:pt x="13221" y="17676"/>
                      <a:pt x="13323" y="17656"/>
                      <a:pt x="13425" y="17635"/>
                    </a:cubicBezTo>
                    <a:cubicBezTo>
                      <a:pt x="13998" y="17615"/>
                      <a:pt x="14468" y="17513"/>
                      <a:pt x="15060" y="17492"/>
                    </a:cubicBezTo>
                    <a:cubicBezTo>
                      <a:pt x="15203" y="17492"/>
                      <a:pt x="15489" y="17574"/>
                      <a:pt x="15510" y="17635"/>
                    </a:cubicBezTo>
                    <a:cubicBezTo>
                      <a:pt x="15530" y="17717"/>
                      <a:pt x="15530" y="17840"/>
                      <a:pt x="15571" y="17942"/>
                    </a:cubicBezTo>
                    <a:cubicBezTo>
                      <a:pt x="15591" y="17942"/>
                      <a:pt x="15612" y="17942"/>
                      <a:pt x="15632" y="17962"/>
                    </a:cubicBezTo>
                    <a:lnTo>
                      <a:pt x="16368" y="18248"/>
                    </a:lnTo>
                    <a:lnTo>
                      <a:pt x="16634" y="18248"/>
                    </a:lnTo>
                    <a:cubicBezTo>
                      <a:pt x="16963" y="18113"/>
                      <a:pt x="17315" y="18046"/>
                      <a:pt x="17667" y="18046"/>
                    </a:cubicBezTo>
                    <a:cubicBezTo>
                      <a:pt x="18057" y="18046"/>
                      <a:pt x="18445" y="18128"/>
                      <a:pt x="18800" y="18289"/>
                    </a:cubicBezTo>
                    <a:lnTo>
                      <a:pt x="19372" y="18391"/>
                    </a:lnTo>
                    <a:lnTo>
                      <a:pt x="19392" y="18391"/>
                    </a:lnTo>
                    <a:cubicBezTo>
                      <a:pt x="19658" y="18310"/>
                      <a:pt x="19944" y="18269"/>
                      <a:pt x="20230" y="18269"/>
                    </a:cubicBezTo>
                    <a:cubicBezTo>
                      <a:pt x="20312" y="18289"/>
                      <a:pt x="20393" y="18310"/>
                      <a:pt x="20475" y="18350"/>
                    </a:cubicBezTo>
                    <a:cubicBezTo>
                      <a:pt x="20496" y="18350"/>
                      <a:pt x="20516" y="18391"/>
                      <a:pt x="20516" y="18391"/>
                    </a:cubicBezTo>
                    <a:cubicBezTo>
                      <a:pt x="20496" y="18453"/>
                      <a:pt x="20475" y="18514"/>
                      <a:pt x="20434" y="18555"/>
                    </a:cubicBezTo>
                    <a:cubicBezTo>
                      <a:pt x="20393" y="18596"/>
                      <a:pt x="20332" y="18636"/>
                      <a:pt x="20353" y="18677"/>
                    </a:cubicBezTo>
                    <a:cubicBezTo>
                      <a:pt x="20393" y="18718"/>
                      <a:pt x="20434" y="18739"/>
                      <a:pt x="20455" y="18780"/>
                    </a:cubicBezTo>
                    <a:cubicBezTo>
                      <a:pt x="20516" y="18820"/>
                      <a:pt x="20598" y="18820"/>
                      <a:pt x="20659" y="18841"/>
                    </a:cubicBezTo>
                    <a:cubicBezTo>
                      <a:pt x="20735" y="18841"/>
                      <a:pt x="20806" y="18818"/>
                      <a:pt x="20880" y="18818"/>
                    </a:cubicBezTo>
                    <a:cubicBezTo>
                      <a:pt x="20945" y="18818"/>
                      <a:pt x="21012" y="18835"/>
                      <a:pt x="21088" y="18902"/>
                    </a:cubicBezTo>
                    <a:cubicBezTo>
                      <a:pt x="21170" y="18984"/>
                      <a:pt x="21293" y="19045"/>
                      <a:pt x="21415" y="19045"/>
                    </a:cubicBezTo>
                    <a:cubicBezTo>
                      <a:pt x="21599" y="19045"/>
                      <a:pt x="21763" y="19106"/>
                      <a:pt x="21926" y="19209"/>
                    </a:cubicBezTo>
                    <a:lnTo>
                      <a:pt x="21967" y="19209"/>
                    </a:lnTo>
                    <a:cubicBezTo>
                      <a:pt x="21983" y="19208"/>
                      <a:pt x="21999" y="19207"/>
                      <a:pt x="22015" y="19207"/>
                    </a:cubicBezTo>
                    <a:cubicBezTo>
                      <a:pt x="22402" y="19207"/>
                      <a:pt x="22719" y="19437"/>
                      <a:pt x="23111" y="19515"/>
                    </a:cubicBezTo>
                    <a:lnTo>
                      <a:pt x="24194" y="19515"/>
                    </a:lnTo>
                    <a:cubicBezTo>
                      <a:pt x="24215" y="19495"/>
                      <a:pt x="24255" y="19495"/>
                      <a:pt x="24276" y="19495"/>
                    </a:cubicBezTo>
                    <a:cubicBezTo>
                      <a:pt x="24378" y="19474"/>
                      <a:pt x="24460" y="19433"/>
                      <a:pt x="24562" y="19413"/>
                    </a:cubicBezTo>
                    <a:cubicBezTo>
                      <a:pt x="24646" y="19390"/>
                      <a:pt x="24731" y="19378"/>
                      <a:pt x="24813" y="19378"/>
                    </a:cubicBezTo>
                    <a:cubicBezTo>
                      <a:pt x="24950" y="19378"/>
                      <a:pt x="25081" y="19410"/>
                      <a:pt x="25195" y="19474"/>
                    </a:cubicBezTo>
                    <a:cubicBezTo>
                      <a:pt x="25277" y="19515"/>
                      <a:pt x="25339" y="19556"/>
                      <a:pt x="25420" y="19576"/>
                    </a:cubicBezTo>
                    <a:cubicBezTo>
                      <a:pt x="25619" y="19668"/>
                      <a:pt x="25819" y="19714"/>
                      <a:pt x="26018" y="19714"/>
                    </a:cubicBezTo>
                    <a:cubicBezTo>
                      <a:pt x="26084" y="19714"/>
                      <a:pt x="26151" y="19709"/>
                      <a:pt x="26217" y="19699"/>
                    </a:cubicBezTo>
                    <a:cubicBezTo>
                      <a:pt x="26360" y="19679"/>
                      <a:pt x="26503" y="19658"/>
                      <a:pt x="26626" y="19617"/>
                    </a:cubicBezTo>
                    <a:cubicBezTo>
                      <a:pt x="26769" y="19556"/>
                      <a:pt x="26932" y="19515"/>
                      <a:pt x="27075" y="19495"/>
                    </a:cubicBezTo>
                    <a:cubicBezTo>
                      <a:pt x="27361" y="19433"/>
                      <a:pt x="27668" y="19495"/>
                      <a:pt x="27954" y="19413"/>
                    </a:cubicBezTo>
                    <a:cubicBezTo>
                      <a:pt x="28158" y="19331"/>
                      <a:pt x="28363" y="19229"/>
                      <a:pt x="28547" y="19086"/>
                    </a:cubicBezTo>
                    <a:cubicBezTo>
                      <a:pt x="28588" y="18963"/>
                      <a:pt x="28792" y="18861"/>
                      <a:pt x="29139" y="18861"/>
                    </a:cubicBezTo>
                    <a:cubicBezTo>
                      <a:pt x="29241" y="18861"/>
                      <a:pt x="29323" y="18882"/>
                      <a:pt x="29425" y="18902"/>
                    </a:cubicBezTo>
                    <a:cubicBezTo>
                      <a:pt x="29507" y="18943"/>
                      <a:pt x="29568" y="19004"/>
                      <a:pt x="29650" y="19004"/>
                    </a:cubicBezTo>
                    <a:cubicBezTo>
                      <a:pt x="29793" y="19045"/>
                      <a:pt x="29936" y="19086"/>
                      <a:pt x="30038" y="19168"/>
                    </a:cubicBezTo>
                    <a:cubicBezTo>
                      <a:pt x="30529" y="19004"/>
                      <a:pt x="31019" y="18923"/>
                      <a:pt x="31530" y="18923"/>
                    </a:cubicBezTo>
                    <a:cubicBezTo>
                      <a:pt x="31565" y="18921"/>
                      <a:pt x="31599" y="18921"/>
                      <a:pt x="31634" y="18921"/>
                    </a:cubicBezTo>
                    <a:cubicBezTo>
                      <a:pt x="32218" y="18921"/>
                      <a:pt x="32833" y="19081"/>
                      <a:pt x="33103" y="19331"/>
                    </a:cubicBezTo>
                    <a:lnTo>
                      <a:pt x="33451" y="19393"/>
                    </a:lnTo>
                    <a:cubicBezTo>
                      <a:pt x="33676" y="19311"/>
                      <a:pt x="33921" y="19270"/>
                      <a:pt x="34146" y="19249"/>
                    </a:cubicBezTo>
                    <a:cubicBezTo>
                      <a:pt x="34371" y="19225"/>
                      <a:pt x="34597" y="19214"/>
                      <a:pt x="34821" y="19214"/>
                    </a:cubicBezTo>
                    <a:cubicBezTo>
                      <a:pt x="35166" y="19214"/>
                      <a:pt x="35508" y="19241"/>
                      <a:pt x="35842" y="19290"/>
                    </a:cubicBezTo>
                    <a:cubicBezTo>
                      <a:pt x="36209" y="19188"/>
                      <a:pt x="36598" y="19106"/>
                      <a:pt x="36986" y="19086"/>
                    </a:cubicBezTo>
                    <a:cubicBezTo>
                      <a:pt x="37252" y="19086"/>
                      <a:pt x="37517" y="19086"/>
                      <a:pt x="37803" y="19127"/>
                    </a:cubicBezTo>
                    <a:cubicBezTo>
                      <a:pt x="38183" y="18861"/>
                      <a:pt x="38968" y="18736"/>
                      <a:pt x="39782" y="18736"/>
                    </a:cubicBezTo>
                    <a:cubicBezTo>
                      <a:pt x="39844" y="18736"/>
                      <a:pt x="39907" y="18737"/>
                      <a:pt x="39969" y="18739"/>
                    </a:cubicBezTo>
                    <a:cubicBezTo>
                      <a:pt x="40010" y="18698"/>
                      <a:pt x="40051" y="18657"/>
                      <a:pt x="40112" y="18636"/>
                    </a:cubicBezTo>
                    <a:cubicBezTo>
                      <a:pt x="40603" y="18473"/>
                      <a:pt x="41277" y="18432"/>
                      <a:pt x="41645" y="18044"/>
                    </a:cubicBezTo>
                    <a:cubicBezTo>
                      <a:pt x="41880" y="17809"/>
                      <a:pt x="42060" y="17629"/>
                      <a:pt x="42332" y="17629"/>
                    </a:cubicBezTo>
                    <a:cubicBezTo>
                      <a:pt x="42391" y="17629"/>
                      <a:pt x="42454" y="17637"/>
                      <a:pt x="42524" y="17656"/>
                    </a:cubicBezTo>
                    <a:cubicBezTo>
                      <a:pt x="42559" y="17652"/>
                      <a:pt x="42593" y="17650"/>
                      <a:pt x="42627" y="17650"/>
                    </a:cubicBezTo>
                    <a:cubicBezTo>
                      <a:pt x="42791" y="17650"/>
                      <a:pt x="42943" y="17690"/>
                      <a:pt x="43096" y="17758"/>
                    </a:cubicBezTo>
                    <a:cubicBezTo>
                      <a:pt x="43177" y="17799"/>
                      <a:pt x="43218" y="17840"/>
                      <a:pt x="43300" y="17880"/>
                    </a:cubicBezTo>
                    <a:cubicBezTo>
                      <a:pt x="43514" y="17987"/>
                      <a:pt x="43759" y="18048"/>
                      <a:pt x="44008" y="18048"/>
                    </a:cubicBezTo>
                    <a:cubicBezTo>
                      <a:pt x="44045" y="18048"/>
                      <a:pt x="44081" y="18046"/>
                      <a:pt x="44117" y="18044"/>
                    </a:cubicBezTo>
                    <a:cubicBezTo>
                      <a:pt x="44301" y="18023"/>
                      <a:pt x="44465" y="17983"/>
                      <a:pt x="44649" y="17962"/>
                    </a:cubicBezTo>
                    <a:cubicBezTo>
                      <a:pt x="44710" y="17880"/>
                      <a:pt x="44833" y="17819"/>
                      <a:pt x="44955" y="17819"/>
                    </a:cubicBezTo>
                    <a:cubicBezTo>
                      <a:pt x="45211" y="17836"/>
                      <a:pt x="45510" y="17981"/>
                      <a:pt x="45780" y="17981"/>
                    </a:cubicBezTo>
                    <a:cubicBezTo>
                      <a:pt x="45833" y="17981"/>
                      <a:pt x="45885" y="17976"/>
                      <a:pt x="45936" y="17962"/>
                    </a:cubicBezTo>
                    <a:cubicBezTo>
                      <a:pt x="46202" y="17880"/>
                      <a:pt x="46447" y="17758"/>
                      <a:pt x="46692" y="17615"/>
                    </a:cubicBezTo>
                    <a:cubicBezTo>
                      <a:pt x="46733" y="17513"/>
                      <a:pt x="46896" y="17431"/>
                      <a:pt x="47142" y="17390"/>
                    </a:cubicBezTo>
                    <a:cubicBezTo>
                      <a:pt x="47326" y="17308"/>
                      <a:pt x="47489" y="17267"/>
                      <a:pt x="47673" y="17267"/>
                    </a:cubicBezTo>
                    <a:cubicBezTo>
                      <a:pt x="47734" y="17247"/>
                      <a:pt x="47796" y="17227"/>
                      <a:pt x="47836" y="17227"/>
                    </a:cubicBezTo>
                    <a:lnTo>
                      <a:pt x="47918" y="17227"/>
                    </a:lnTo>
                    <a:lnTo>
                      <a:pt x="48061" y="17206"/>
                    </a:lnTo>
                    <a:cubicBezTo>
                      <a:pt x="48163" y="17186"/>
                      <a:pt x="48286" y="17165"/>
                      <a:pt x="48388" y="17165"/>
                    </a:cubicBezTo>
                    <a:lnTo>
                      <a:pt x="48429" y="17165"/>
                    </a:lnTo>
                    <a:cubicBezTo>
                      <a:pt x="48541" y="17145"/>
                      <a:pt x="48649" y="17135"/>
                      <a:pt x="48753" y="17135"/>
                    </a:cubicBezTo>
                    <a:cubicBezTo>
                      <a:pt x="48858" y="17135"/>
                      <a:pt x="48960" y="17145"/>
                      <a:pt x="49062" y="17165"/>
                    </a:cubicBezTo>
                    <a:cubicBezTo>
                      <a:pt x="49859" y="17308"/>
                      <a:pt x="50309" y="17574"/>
                      <a:pt x="51024" y="17737"/>
                    </a:cubicBezTo>
                    <a:cubicBezTo>
                      <a:pt x="51649" y="17874"/>
                      <a:pt x="52074" y="17919"/>
                      <a:pt x="52428" y="17919"/>
                    </a:cubicBezTo>
                    <a:cubicBezTo>
                      <a:pt x="53081" y="17919"/>
                      <a:pt x="53489" y="17764"/>
                      <a:pt x="54457" y="17737"/>
                    </a:cubicBezTo>
                    <a:cubicBezTo>
                      <a:pt x="54523" y="17732"/>
                      <a:pt x="54606" y="17729"/>
                      <a:pt x="54703" y="17729"/>
                    </a:cubicBezTo>
                    <a:cubicBezTo>
                      <a:pt x="54967" y="17729"/>
                      <a:pt x="55330" y="17748"/>
                      <a:pt x="55704" y="17778"/>
                    </a:cubicBezTo>
                    <a:cubicBezTo>
                      <a:pt x="55847" y="17717"/>
                      <a:pt x="55990" y="17656"/>
                      <a:pt x="56133" y="17656"/>
                    </a:cubicBezTo>
                    <a:cubicBezTo>
                      <a:pt x="56337" y="17635"/>
                      <a:pt x="56521" y="17615"/>
                      <a:pt x="56705" y="17594"/>
                    </a:cubicBezTo>
                    <a:cubicBezTo>
                      <a:pt x="57154" y="17329"/>
                      <a:pt x="58074" y="17247"/>
                      <a:pt x="58932" y="17002"/>
                    </a:cubicBezTo>
                    <a:cubicBezTo>
                      <a:pt x="59075" y="16838"/>
                      <a:pt x="59279" y="16736"/>
                      <a:pt x="59484" y="16736"/>
                    </a:cubicBezTo>
                    <a:cubicBezTo>
                      <a:pt x="59668" y="16695"/>
                      <a:pt x="59831" y="16675"/>
                      <a:pt x="59974" y="16654"/>
                    </a:cubicBezTo>
                    <a:cubicBezTo>
                      <a:pt x="60301" y="16552"/>
                      <a:pt x="60649" y="16470"/>
                      <a:pt x="60996" y="16389"/>
                    </a:cubicBezTo>
                    <a:lnTo>
                      <a:pt x="609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27" name="Google Shape;1927;p51"/>
            <p:cNvSpPr/>
            <p:nvPr/>
          </p:nvSpPr>
          <p:spPr>
            <a:xfrm rot="370397">
              <a:off x="6223384" y="1621009"/>
              <a:ext cx="858848" cy="389398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28" name="Google Shape;1928;p51"/>
          <p:cNvGrpSpPr/>
          <p:nvPr/>
        </p:nvGrpSpPr>
        <p:grpSpPr>
          <a:xfrm rot="1206561">
            <a:off x="1113102" y="-198969"/>
            <a:ext cx="4842226" cy="1714430"/>
            <a:chOff x="1463035" y="1364174"/>
            <a:chExt cx="2095961" cy="1642471"/>
          </a:xfrm>
        </p:grpSpPr>
        <p:grpSp>
          <p:nvGrpSpPr>
            <p:cNvPr id="1929" name="Google Shape;1929;p51"/>
            <p:cNvGrpSpPr/>
            <p:nvPr/>
          </p:nvGrpSpPr>
          <p:grpSpPr>
            <a:xfrm rot="-593407">
              <a:off x="1563700" y="1516962"/>
              <a:ext cx="1894630" cy="1336895"/>
              <a:chOff x="9954484" y="-3276699"/>
              <a:chExt cx="1895282" cy="594525"/>
            </a:xfrm>
          </p:grpSpPr>
          <p:sp>
            <p:nvSpPr>
              <p:cNvPr id="1930" name="Google Shape;1930;p51"/>
              <p:cNvSpPr/>
              <p:nvPr/>
            </p:nvSpPr>
            <p:spPr>
              <a:xfrm>
                <a:off x="9954991" y="-3276699"/>
                <a:ext cx="1894775" cy="594525"/>
              </a:xfrm>
              <a:custGeom>
                <a:avLst/>
                <a:gdLst/>
                <a:ahLst/>
                <a:cxnLst/>
                <a:rect l="l" t="t" r="r" b="b"/>
                <a:pathLst>
                  <a:path w="75791" h="23781" extrusionOk="0">
                    <a:moveTo>
                      <a:pt x="75791" y="0"/>
                    </a:moveTo>
                    <a:cubicBezTo>
                      <a:pt x="75709" y="0"/>
                      <a:pt x="75648" y="41"/>
                      <a:pt x="75607" y="103"/>
                    </a:cubicBezTo>
                    <a:cubicBezTo>
                      <a:pt x="75566" y="184"/>
                      <a:pt x="75505" y="266"/>
                      <a:pt x="75443" y="348"/>
                    </a:cubicBezTo>
                    <a:cubicBezTo>
                      <a:pt x="75403" y="348"/>
                      <a:pt x="75341" y="368"/>
                      <a:pt x="75300" y="389"/>
                    </a:cubicBezTo>
                    <a:cubicBezTo>
                      <a:pt x="75178" y="511"/>
                      <a:pt x="75035" y="613"/>
                      <a:pt x="74871" y="675"/>
                    </a:cubicBezTo>
                    <a:cubicBezTo>
                      <a:pt x="74953" y="756"/>
                      <a:pt x="75014" y="838"/>
                      <a:pt x="75076" y="920"/>
                    </a:cubicBezTo>
                    <a:cubicBezTo>
                      <a:pt x="75178" y="1043"/>
                      <a:pt x="75137" y="1226"/>
                      <a:pt x="74994" y="1267"/>
                    </a:cubicBezTo>
                    <a:cubicBezTo>
                      <a:pt x="74912" y="1308"/>
                      <a:pt x="74851" y="1329"/>
                      <a:pt x="74790" y="1349"/>
                    </a:cubicBezTo>
                    <a:cubicBezTo>
                      <a:pt x="74728" y="1369"/>
                      <a:pt x="74687" y="1369"/>
                      <a:pt x="74646" y="1410"/>
                    </a:cubicBezTo>
                    <a:cubicBezTo>
                      <a:pt x="74585" y="1410"/>
                      <a:pt x="74524" y="1431"/>
                      <a:pt x="74463" y="1451"/>
                    </a:cubicBezTo>
                    <a:cubicBezTo>
                      <a:pt x="74442" y="1458"/>
                      <a:pt x="74419" y="1460"/>
                      <a:pt x="74396" y="1460"/>
                    </a:cubicBezTo>
                    <a:cubicBezTo>
                      <a:pt x="74349" y="1460"/>
                      <a:pt x="74299" y="1451"/>
                      <a:pt x="74258" y="1451"/>
                    </a:cubicBezTo>
                    <a:cubicBezTo>
                      <a:pt x="74198" y="1445"/>
                      <a:pt x="74139" y="1443"/>
                      <a:pt x="74079" y="1443"/>
                    </a:cubicBezTo>
                    <a:cubicBezTo>
                      <a:pt x="73934" y="1443"/>
                      <a:pt x="73790" y="1457"/>
                      <a:pt x="73645" y="1472"/>
                    </a:cubicBezTo>
                    <a:cubicBezTo>
                      <a:pt x="73645" y="1513"/>
                      <a:pt x="73645" y="1574"/>
                      <a:pt x="73625" y="1594"/>
                    </a:cubicBezTo>
                    <a:cubicBezTo>
                      <a:pt x="73502" y="1737"/>
                      <a:pt x="73237" y="1635"/>
                      <a:pt x="73073" y="1737"/>
                    </a:cubicBezTo>
                    <a:cubicBezTo>
                      <a:pt x="73032" y="1676"/>
                      <a:pt x="72991" y="1615"/>
                      <a:pt x="72930" y="1574"/>
                    </a:cubicBezTo>
                    <a:cubicBezTo>
                      <a:pt x="72870" y="1514"/>
                      <a:pt x="72797" y="1483"/>
                      <a:pt x="72722" y="1483"/>
                    </a:cubicBezTo>
                    <a:cubicBezTo>
                      <a:pt x="72668" y="1483"/>
                      <a:pt x="72613" y="1499"/>
                      <a:pt x="72562" y="1533"/>
                    </a:cubicBezTo>
                    <a:cubicBezTo>
                      <a:pt x="72521" y="1513"/>
                      <a:pt x="72460" y="1492"/>
                      <a:pt x="72399" y="1472"/>
                    </a:cubicBezTo>
                    <a:cubicBezTo>
                      <a:pt x="72440" y="1349"/>
                      <a:pt x="72419" y="1329"/>
                      <a:pt x="72235" y="1267"/>
                    </a:cubicBezTo>
                    <a:cubicBezTo>
                      <a:pt x="72174" y="1267"/>
                      <a:pt x="72092" y="1247"/>
                      <a:pt x="72031" y="1247"/>
                    </a:cubicBezTo>
                    <a:cubicBezTo>
                      <a:pt x="71847" y="1369"/>
                      <a:pt x="71643" y="1431"/>
                      <a:pt x="71418" y="1431"/>
                    </a:cubicBezTo>
                    <a:cubicBezTo>
                      <a:pt x="71370" y="1420"/>
                      <a:pt x="71323" y="1415"/>
                      <a:pt x="71276" y="1415"/>
                    </a:cubicBezTo>
                    <a:cubicBezTo>
                      <a:pt x="71140" y="1415"/>
                      <a:pt x="71008" y="1457"/>
                      <a:pt x="70887" y="1533"/>
                    </a:cubicBezTo>
                    <a:cubicBezTo>
                      <a:pt x="70805" y="1574"/>
                      <a:pt x="70703" y="1574"/>
                      <a:pt x="70621" y="1574"/>
                    </a:cubicBezTo>
                    <a:cubicBezTo>
                      <a:pt x="70396" y="1533"/>
                      <a:pt x="70192" y="1451"/>
                      <a:pt x="70028" y="1308"/>
                    </a:cubicBezTo>
                    <a:cubicBezTo>
                      <a:pt x="69701" y="1431"/>
                      <a:pt x="69334" y="1472"/>
                      <a:pt x="68986" y="1472"/>
                    </a:cubicBezTo>
                    <a:cubicBezTo>
                      <a:pt x="68959" y="1475"/>
                      <a:pt x="68932" y="1477"/>
                      <a:pt x="68905" y="1477"/>
                    </a:cubicBezTo>
                    <a:cubicBezTo>
                      <a:pt x="68769" y="1477"/>
                      <a:pt x="68639" y="1434"/>
                      <a:pt x="68537" y="1349"/>
                    </a:cubicBezTo>
                    <a:cubicBezTo>
                      <a:pt x="68373" y="1369"/>
                      <a:pt x="68210" y="1410"/>
                      <a:pt x="68067" y="1492"/>
                    </a:cubicBezTo>
                    <a:lnTo>
                      <a:pt x="67903" y="1492"/>
                    </a:lnTo>
                    <a:cubicBezTo>
                      <a:pt x="67781" y="1492"/>
                      <a:pt x="67638" y="1410"/>
                      <a:pt x="67515" y="1390"/>
                    </a:cubicBezTo>
                    <a:cubicBezTo>
                      <a:pt x="67481" y="1381"/>
                      <a:pt x="67444" y="1376"/>
                      <a:pt x="67406" y="1376"/>
                    </a:cubicBezTo>
                    <a:cubicBezTo>
                      <a:pt x="67352" y="1376"/>
                      <a:pt x="67297" y="1386"/>
                      <a:pt x="67249" y="1410"/>
                    </a:cubicBezTo>
                    <a:cubicBezTo>
                      <a:pt x="67111" y="1548"/>
                      <a:pt x="66928" y="1583"/>
                      <a:pt x="66723" y="1583"/>
                    </a:cubicBezTo>
                    <a:cubicBezTo>
                      <a:pt x="66655" y="1583"/>
                      <a:pt x="66585" y="1579"/>
                      <a:pt x="66514" y="1574"/>
                    </a:cubicBezTo>
                    <a:cubicBezTo>
                      <a:pt x="66452" y="1553"/>
                      <a:pt x="66391" y="1533"/>
                      <a:pt x="66330" y="1533"/>
                    </a:cubicBezTo>
                    <a:cubicBezTo>
                      <a:pt x="66307" y="1526"/>
                      <a:pt x="66288" y="1523"/>
                      <a:pt x="66274" y="1523"/>
                    </a:cubicBezTo>
                    <a:cubicBezTo>
                      <a:pt x="66198" y="1523"/>
                      <a:pt x="66221" y="1601"/>
                      <a:pt x="66187" y="1635"/>
                    </a:cubicBezTo>
                    <a:cubicBezTo>
                      <a:pt x="66166" y="1676"/>
                      <a:pt x="66125" y="1717"/>
                      <a:pt x="66105" y="1758"/>
                    </a:cubicBezTo>
                    <a:cubicBezTo>
                      <a:pt x="66003" y="1839"/>
                      <a:pt x="66105" y="2003"/>
                      <a:pt x="65921" y="2044"/>
                    </a:cubicBezTo>
                    <a:cubicBezTo>
                      <a:pt x="65839" y="2085"/>
                      <a:pt x="65758" y="2105"/>
                      <a:pt x="65655" y="2146"/>
                    </a:cubicBezTo>
                    <a:cubicBezTo>
                      <a:pt x="65513" y="2249"/>
                      <a:pt x="65346" y="2304"/>
                      <a:pt x="65181" y="2304"/>
                    </a:cubicBezTo>
                    <a:cubicBezTo>
                      <a:pt x="65085" y="2304"/>
                      <a:pt x="64989" y="2286"/>
                      <a:pt x="64899" y="2248"/>
                    </a:cubicBezTo>
                    <a:cubicBezTo>
                      <a:pt x="64716" y="2166"/>
                      <a:pt x="64532" y="2105"/>
                      <a:pt x="64327" y="2064"/>
                    </a:cubicBezTo>
                    <a:cubicBezTo>
                      <a:pt x="64205" y="2085"/>
                      <a:pt x="64082" y="2105"/>
                      <a:pt x="63959" y="2105"/>
                    </a:cubicBezTo>
                    <a:cubicBezTo>
                      <a:pt x="63857" y="2146"/>
                      <a:pt x="63755" y="2166"/>
                      <a:pt x="63653" y="2207"/>
                    </a:cubicBezTo>
                    <a:cubicBezTo>
                      <a:pt x="63617" y="2218"/>
                      <a:pt x="63581" y="2223"/>
                      <a:pt x="63545" y="2223"/>
                    </a:cubicBezTo>
                    <a:cubicBezTo>
                      <a:pt x="63381" y="2223"/>
                      <a:pt x="63237" y="2113"/>
                      <a:pt x="63203" y="1962"/>
                    </a:cubicBezTo>
                    <a:cubicBezTo>
                      <a:pt x="63142" y="1942"/>
                      <a:pt x="63101" y="1921"/>
                      <a:pt x="63060" y="1880"/>
                    </a:cubicBezTo>
                    <a:cubicBezTo>
                      <a:pt x="62693" y="1983"/>
                      <a:pt x="62325" y="2023"/>
                      <a:pt x="61936" y="2044"/>
                    </a:cubicBezTo>
                    <a:lnTo>
                      <a:pt x="62018" y="2146"/>
                    </a:lnTo>
                    <a:lnTo>
                      <a:pt x="61630" y="2269"/>
                    </a:lnTo>
                    <a:cubicBezTo>
                      <a:pt x="61562" y="2354"/>
                      <a:pt x="61465" y="2396"/>
                      <a:pt x="61352" y="2396"/>
                    </a:cubicBezTo>
                    <a:cubicBezTo>
                      <a:pt x="61330" y="2396"/>
                      <a:pt x="61306" y="2395"/>
                      <a:pt x="61283" y="2391"/>
                    </a:cubicBezTo>
                    <a:cubicBezTo>
                      <a:pt x="61201" y="2432"/>
                      <a:pt x="61140" y="2473"/>
                      <a:pt x="61058" y="2534"/>
                    </a:cubicBezTo>
                    <a:cubicBezTo>
                      <a:pt x="60997" y="2575"/>
                      <a:pt x="60915" y="2596"/>
                      <a:pt x="60833" y="2596"/>
                    </a:cubicBezTo>
                    <a:cubicBezTo>
                      <a:pt x="60853" y="2514"/>
                      <a:pt x="60772" y="2473"/>
                      <a:pt x="60629" y="2432"/>
                    </a:cubicBezTo>
                    <a:cubicBezTo>
                      <a:pt x="60486" y="2514"/>
                      <a:pt x="60363" y="2575"/>
                      <a:pt x="60220" y="2616"/>
                    </a:cubicBezTo>
                    <a:cubicBezTo>
                      <a:pt x="60179" y="2739"/>
                      <a:pt x="60016" y="2820"/>
                      <a:pt x="59893" y="2902"/>
                    </a:cubicBezTo>
                    <a:cubicBezTo>
                      <a:pt x="59873" y="2902"/>
                      <a:pt x="59852" y="2902"/>
                      <a:pt x="59832" y="2882"/>
                    </a:cubicBezTo>
                    <a:cubicBezTo>
                      <a:pt x="59791" y="2861"/>
                      <a:pt x="59750" y="2820"/>
                      <a:pt x="59709" y="2779"/>
                    </a:cubicBezTo>
                    <a:cubicBezTo>
                      <a:pt x="59239" y="2902"/>
                      <a:pt x="58728" y="2963"/>
                      <a:pt x="58217" y="3045"/>
                    </a:cubicBezTo>
                    <a:cubicBezTo>
                      <a:pt x="57604" y="3127"/>
                      <a:pt x="57053" y="3229"/>
                      <a:pt x="56501" y="3290"/>
                    </a:cubicBezTo>
                    <a:cubicBezTo>
                      <a:pt x="56363" y="3382"/>
                      <a:pt x="56202" y="3428"/>
                      <a:pt x="56044" y="3428"/>
                    </a:cubicBezTo>
                    <a:cubicBezTo>
                      <a:pt x="55991" y="3428"/>
                      <a:pt x="55939" y="3423"/>
                      <a:pt x="55888" y="3413"/>
                    </a:cubicBezTo>
                    <a:cubicBezTo>
                      <a:pt x="55847" y="3392"/>
                      <a:pt x="55806" y="3392"/>
                      <a:pt x="55786" y="3352"/>
                    </a:cubicBezTo>
                    <a:cubicBezTo>
                      <a:pt x="55571" y="3372"/>
                      <a:pt x="55357" y="3382"/>
                      <a:pt x="55142" y="3382"/>
                    </a:cubicBezTo>
                    <a:cubicBezTo>
                      <a:pt x="54928" y="3382"/>
                      <a:pt x="54713" y="3372"/>
                      <a:pt x="54498" y="3352"/>
                    </a:cubicBezTo>
                    <a:cubicBezTo>
                      <a:pt x="54417" y="3352"/>
                      <a:pt x="54335" y="3331"/>
                      <a:pt x="54253" y="3290"/>
                    </a:cubicBezTo>
                    <a:cubicBezTo>
                      <a:pt x="54212" y="3290"/>
                      <a:pt x="54192" y="3331"/>
                      <a:pt x="54151" y="3331"/>
                    </a:cubicBezTo>
                    <a:cubicBezTo>
                      <a:pt x="53824" y="3433"/>
                      <a:pt x="53518" y="3556"/>
                      <a:pt x="53191" y="3679"/>
                    </a:cubicBezTo>
                    <a:lnTo>
                      <a:pt x="52925" y="3617"/>
                    </a:lnTo>
                    <a:cubicBezTo>
                      <a:pt x="52838" y="3636"/>
                      <a:pt x="52749" y="3645"/>
                      <a:pt x="52661" y="3645"/>
                    </a:cubicBezTo>
                    <a:cubicBezTo>
                      <a:pt x="52357" y="3645"/>
                      <a:pt x="52055" y="3537"/>
                      <a:pt x="51801" y="3331"/>
                    </a:cubicBezTo>
                    <a:cubicBezTo>
                      <a:pt x="51664" y="3339"/>
                      <a:pt x="51526" y="3344"/>
                      <a:pt x="51389" y="3344"/>
                    </a:cubicBezTo>
                    <a:cubicBezTo>
                      <a:pt x="50853" y="3344"/>
                      <a:pt x="50323" y="3282"/>
                      <a:pt x="49819" y="3168"/>
                    </a:cubicBezTo>
                    <a:cubicBezTo>
                      <a:pt x="49635" y="3127"/>
                      <a:pt x="49451" y="3066"/>
                      <a:pt x="49308" y="2963"/>
                    </a:cubicBezTo>
                    <a:cubicBezTo>
                      <a:pt x="49237" y="2943"/>
                      <a:pt x="49170" y="2933"/>
                      <a:pt x="49106" y="2933"/>
                    </a:cubicBezTo>
                    <a:cubicBezTo>
                      <a:pt x="49043" y="2933"/>
                      <a:pt x="48981" y="2943"/>
                      <a:pt x="48920" y="2963"/>
                    </a:cubicBezTo>
                    <a:cubicBezTo>
                      <a:pt x="48920" y="2984"/>
                      <a:pt x="48900" y="3025"/>
                      <a:pt x="48900" y="3045"/>
                    </a:cubicBezTo>
                    <a:cubicBezTo>
                      <a:pt x="48838" y="3025"/>
                      <a:pt x="48777" y="2984"/>
                      <a:pt x="48716" y="2963"/>
                    </a:cubicBezTo>
                    <a:cubicBezTo>
                      <a:pt x="48613" y="2922"/>
                      <a:pt x="48511" y="2902"/>
                      <a:pt x="48409" y="2902"/>
                    </a:cubicBezTo>
                    <a:lnTo>
                      <a:pt x="48103" y="2943"/>
                    </a:lnTo>
                    <a:cubicBezTo>
                      <a:pt x="48062" y="2902"/>
                      <a:pt x="48006" y="2882"/>
                      <a:pt x="47947" y="2882"/>
                    </a:cubicBezTo>
                    <a:cubicBezTo>
                      <a:pt x="47888" y="2882"/>
                      <a:pt x="47827" y="2902"/>
                      <a:pt x="47776" y="2943"/>
                    </a:cubicBezTo>
                    <a:lnTo>
                      <a:pt x="47694" y="2943"/>
                    </a:lnTo>
                    <a:cubicBezTo>
                      <a:pt x="47428" y="3004"/>
                      <a:pt x="47183" y="3086"/>
                      <a:pt x="46917" y="3147"/>
                    </a:cubicBezTo>
                    <a:cubicBezTo>
                      <a:pt x="46979" y="3413"/>
                      <a:pt x="46570" y="3290"/>
                      <a:pt x="46386" y="3352"/>
                    </a:cubicBezTo>
                    <a:cubicBezTo>
                      <a:pt x="46325" y="3331"/>
                      <a:pt x="46258" y="3321"/>
                      <a:pt x="46192" y="3321"/>
                    </a:cubicBezTo>
                    <a:cubicBezTo>
                      <a:pt x="46126" y="3321"/>
                      <a:pt x="46059" y="3331"/>
                      <a:pt x="45998" y="3352"/>
                    </a:cubicBezTo>
                    <a:cubicBezTo>
                      <a:pt x="45834" y="3433"/>
                      <a:pt x="45671" y="3495"/>
                      <a:pt x="45630" y="3638"/>
                    </a:cubicBezTo>
                    <a:cubicBezTo>
                      <a:pt x="45535" y="3887"/>
                      <a:pt x="45495" y="3991"/>
                      <a:pt x="45347" y="3991"/>
                    </a:cubicBezTo>
                    <a:cubicBezTo>
                      <a:pt x="45240" y="3991"/>
                      <a:pt x="45075" y="3936"/>
                      <a:pt x="44792" y="3842"/>
                    </a:cubicBezTo>
                    <a:cubicBezTo>
                      <a:pt x="44776" y="3842"/>
                      <a:pt x="44747" y="3816"/>
                      <a:pt x="44725" y="3816"/>
                    </a:cubicBezTo>
                    <a:cubicBezTo>
                      <a:pt x="44720" y="3816"/>
                      <a:pt x="44715" y="3817"/>
                      <a:pt x="44711" y="3822"/>
                    </a:cubicBezTo>
                    <a:cubicBezTo>
                      <a:pt x="44629" y="3822"/>
                      <a:pt x="44527" y="3842"/>
                      <a:pt x="44527" y="3862"/>
                    </a:cubicBezTo>
                    <a:cubicBezTo>
                      <a:pt x="44506" y="3965"/>
                      <a:pt x="44384" y="4005"/>
                      <a:pt x="44241" y="4046"/>
                    </a:cubicBezTo>
                    <a:cubicBezTo>
                      <a:pt x="44241" y="4005"/>
                      <a:pt x="44261" y="3985"/>
                      <a:pt x="44281" y="3965"/>
                    </a:cubicBezTo>
                    <a:cubicBezTo>
                      <a:pt x="44343" y="3903"/>
                      <a:pt x="44384" y="3862"/>
                      <a:pt x="44261" y="3801"/>
                    </a:cubicBezTo>
                    <a:cubicBezTo>
                      <a:pt x="44183" y="3775"/>
                      <a:pt x="44122" y="3749"/>
                      <a:pt x="44067" y="3749"/>
                    </a:cubicBezTo>
                    <a:cubicBezTo>
                      <a:pt x="44035" y="3749"/>
                      <a:pt x="44005" y="3758"/>
                      <a:pt x="43975" y="3781"/>
                    </a:cubicBezTo>
                    <a:cubicBezTo>
                      <a:pt x="43771" y="3883"/>
                      <a:pt x="43546" y="3944"/>
                      <a:pt x="43321" y="3965"/>
                    </a:cubicBezTo>
                    <a:cubicBezTo>
                      <a:pt x="43260" y="4169"/>
                      <a:pt x="42994" y="4189"/>
                      <a:pt x="42708" y="4230"/>
                    </a:cubicBezTo>
                    <a:cubicBezTo>
                      <a:pt x="42585" y="4230"/>
                      <a:pt x="42463" y="4271"/>
                      <a:pt x="42381" y="4373"/>
                    </a:cubicBezTo>
                    <a:cubicBezTo>
                      <a:pt x="42299" y="4455"/>
                      <a:pt x="42177" y="4496"/>
                      <a:pt x="42054" y="4496"/>
                    </a:cubicBezTo>
                    <a:cubicBezTo>
                      <a:pt x="41788" y="4516"/>
                      <a:pt x="41564" y="4537"/>
                      <a:pt x="41319" y="4537"/>
                    </a:cubicBezTo>
                    <a:cubicBezTo>
                      <a:pt x="41290" y="4537"/>
                      <a:pt x="41274" y="4538"/>
                      <a:pt x="41265" y="4538"/>
                    </a:cubicBezTo>
                    <a:lnTo>
                      <a:pt x="41265" y="4538"/>
                    </a:lnTo>
                    <a:cubicBezTo>
                      <a:pt x="41275" y="4535"/>
                      <a:pt x="41283" y="4524"/>
                      <a:pt x="41237" y="4496"/>
                    </a:cubicBezTo>
                    <a:cubicBezTo>
                      <a:pt x="41216" y="4475"/>
                      <a:pt x="41216" y="4394"/>
                      <a:pt x="41257" y="4373"/>
                    </a:cubicBezTo>
                    <a:lnTo>
                      <a:pt x="41319" y="4353"/>
                    </a:lnTo>
                    <a:lnTo>
                      <a:pt x="41319" y="4353"/>
                    </a:lnTo>
                    <a:cubicBezTo>
                      <a:pt x="40849" y="4414"/>
                      <a:pt x="40379" y="4394"/>
                      <a:pt x="39806" y="4455"/>
                    </a:cubicBezTo>
                    <a:cubicBezTo>
                      <a:pt x="39622" y="4475"/>
                      <a:pt x="39439" y="4516"/>
                      <a:pt x="39255" y="4537"/>
                    </a:cubicBezTo>
                    <a:lnTo>
                      <a:pt x="39009" y="4598"/>
                    </a:lnTo>
                    <a:cubicBezTo>
                      <a:pt x="38907" y="4659"/>
                      <a:pt x="38785" y="4721"/>
                      <a:pt x="38683" y="4762"/>
                    </a:cubicBezTo>
                    <a:cubicBezTo>
                      <a:pt x="38642" y="4772"/>
                      <a:pt x="38606" y="4777"/>
                      <a:pt x="38573" y="4777"/>
                    </a:cubicBezTo>
                    <a:cubicBezTo>
                      <a:pt x="38539" y="4777"/>
                      <a:pt x="38509" y="4772"/>
                      <a:pt x="38478" y="4762"/>
                    </a:cubicBezTo>
                    <a:cubicBezTo>
                      <a:pt x="38478" y="4762"/>
                      <a:pt x="38437" y="4721"/>
                      <a:pt x="38437" y="4700"/>
                    </a:cubicBezTo>
                    <a:cubicBezTo>
                      <a:pt x="38437" y="4700"/>
                      <a:pt x="38437" y="4700"/>
                      <a:pt x="38437" y="4680"/>
                    </a:cubicBezTo>
                    <a:cubicBezTo>
                      <a:pt x="38131" y="4741"/>
                      <a:pt x="37845" y="4782"/>
                      <a:pt x="37538" y="4823"/>
                    </a:cubicBezTo>
                    <a:cubicBezTo>
                      <a:pt x="36986" y="4945"/>
                      <a:pt x="36414" y="5068"/>
                      <a:pt x="35863" y="5150"/>
                    </a:cubicBezTo>
                    <a:cubicBezTo>
                      <a:pt x="35786" y="5168"/>
                      <a:pt x="35715" y="5176"/>
                      <a:pt x="35650" y="5176"/>
                    </a:cubicBezTo>
                    <a:cubicBezTo>
                      <a:pt x="35416" y="5176"/>
                      <a:pt x="35252" y="5073"/>
                      <a:pt x="35188" y="4945"/>
                    </a:cubicBezTo>
                    <a:cubicBezTo>
                      <a:pt x="35045" y="5007"/>
                      <a:pt x="34902" y="5048"/>
                      <a:pt x="34780" y="5109"/>
                    </a:cubicBezTo>
                    <a:lnTo>
                      <a:pt x="34780" y="5170"/>
                    </a:lnTo>
                    <a:cubicBezTo>
                      <a:pt x="34698" y="5232"/>
                      <a:pt x="34616" y="5252"/>
                      <a:pt x="34534" y="5272"/>
                    </a:cubicBezTo>
                    <a:cubicBezTo>
                      <a:pt x="34064" y="5375"/>
                      <a:pt x="33697" y="5558"/>
                      <a:pt x="33227" y="5640"/>
                    </a:cubicBezTo>
                    <a:cubicBezTo>
                      <a:pt x="33210" y="5643"/>
                      <a:pt x="33193" y="5644"/>
                      <a:pt x="33174" y="5644"/>
                    </a:cubicBezTo>
                    <a:cubicBezTo>
                      <a:pt x="33048" y="5644"/>
                      <a:pt x="32877" y="5589"/>
                      <a:pt x="32859" y="5518"/>
                    </a:cubicBezTo>
                    <a:cubicBezTo>
                      <a:pt x="32838" y="5436"/>
                      <a:pt x="32818" y="5293"/>
                      <a:pt x="32797" y="5191"/>
                    </a:cubicBezTo>
                    <a:lnTo>
                      <a:pt x="32736" y="5191"/>
                    </a:lnTo>
                    <a:lnTo>
                      <a:pt x="32144" y="4945"/>
                    </a:lnTo>
                    <a:lnTo>
                      <a:pt x="31939" y="4966"/>
                    </a:lnTo>
                    <a:cubicBezTo>
                      <a:pt x="31641" y="5202"/>
                      <a:pt x="31267" y="5325"/>
                      <a:pt x="30890" y="5325"/>
                    </a:cubicBezTo>
                    <a:cubicBezTo>
                      <a:pt x="30649" y="5325"/>
                      <a:pt x="30406" y="5274"/>
                      <a:pt x="30182" y="5170"/>
                    </a:cubicBezTo>
                    <a:lnTo>
                      <a:pt x="29753" y="5129"/>
                    </a:lnTo>
                    <a:lnTo>
                      <a:pt x="29712" y="5129"/>
                    </a:lnTo>
                    <a:cubicBezTo>
                      <a:pt x="29508" y="5252"/>
                      <a:pt x="29283" y="5313"/>
                      <a:pt x="29038" y="5354"/>
                    </a:cubicBezTo>
                    <a:cubicBezTo>
                      <a:pt x="28976" y="5354"/>
                      <a:pt x="28915" y="5334"/>
                      <a:pt x="28854" y="5293"/>
                    </a:cubicBezTo>
                    <a:cubicBezTo>
                      <a:pt x="28833" y="5293"/>
                      <a:pt x="28813" y="5272"/>
                      <a:pt x="28813" y="5232"/>
                    </a:cubicBezTo>
                    <a:cubicBezTo>
                      <a:pt x="28833" y="5170"/>
                      <a:pt x="28854" y="5109"/>
                      <a:pt x="28874" y="5068"/>
                    </a:cubicBezTo>
                    <a:cubicBezTo>
                      <a:pt x="28915" y="5007"/>
                      <a:pt x="28956" y="4966"/>
                      <a:pt x="28935" y="4905"/>
                    </a:cubicBezTo>
                    <a:cubicBezTo>
                      <a:pt x="28895" y="4864"/>
                      <a:pt x="28874" y="4843"/>
                      <a:pt x="28854" y="4802"/>
                    </a:cubicBezTo>
                    <a:cubicBezTo>
                      <a:pt x="28792" y="4782"/>
                      <a:pt x="28752" y="4762"/>
                      <a:pt x="28690" y="4762"/>
                    </a:cubicBezTo>
                    <a:cubicBezTo>
                      <a:pt x="28620" y="4785"/>
                      <a:pt x="28556" y="4822"/>
                      <a:pt x="28491" y="4822"/>
                    </a:cubicBezTo>
                    <a:cubicBezTo>
                      <a:pt x="28443" y="4822"/>
                      <a:pt x="28395" y="4802"/>
                      <a:pt x="28343" y="4741"/>
                    </a:cubicBezTo>
                    <a:cubicBezTo>
                      <a:pt x="28282" y="4659"/>
                      <a:pt x="28200" y="4618"/>
                      <a:pt x="28098" y="4618"/>
                    </a:cubicBezTo>
                    <a:cubicBezTo>
                      <a:pt x="28080" y="4620"/>
                      <a:pt x="28062" y="4620"/>
                      <a:pt x="28046" y="4620"/>
                    </a:cubicBezTo>
                    <a:cubicBezTo>
                      <a:pt x="27742" y="4620"/>
                      <a:pt x="27659" y="4450"/>
                      <a:pt x="27485" y="4353"/>
                    </a:cubicBezTo>
                    <a:cubicBezTo>
                      <a:pt x="27464" y="4332"/>
                      <a:pt x="27464" y="4332"/>
                      <a:pt x="27464" y="4312"/>
                    </a:cubicBezTo>
                    <a:cubicBezTo>
                      <a:pt x="27137" y="4271"/>
                      <a:pt x="26810" y="4230"/>
                      <a:pt x="26483" y="4230"/>
                    </a:cubicBezTo>
                    <a:lnTo>
                      <a:pt x="25952" y="4230"/>
                    </a:lnTo>
                    <a:cubicBezTo>
                      <a:pt x="25973" y="4332"/>
                      <a:pt x="25952" y="4394"/>
                      <a:pt x="25809" y="4455"/>
                    </a:cubicBezTo>
                    <a:cubicBezTo>
                      <a:pt x="25727" y="4475"/>
                      <a:pt x="25646" y="4516"/>
                      <a:pt x="25564" y="4578"/>
                    </a:cubicBezTo>
                    <a:cubicBezTo>
                      <a:pt x="25482" y="4618"/>
                      <a:pt x="25395" y="4639"/>
                      <a:pt x="25308" y="4639"/>
                    </a:cubicBezTo>
                    <a:cubicBezTo>
                      <a:pt x="25222" y="4639"/>
                      <a:pt x="25135" y="4618"/>
                      <a:pt x="25053" y="4578"/>
                    </a:cubicBezTo>
                    <a:cubicBezTo>
                      <a:pt x="24992" y="4537"/>
                      <a:pt x="24930" y="4496"/>
                      <a:pt x="24869" y="4475"/>
                    </a:cubicBezTo>
                    <a:cubicBezTo>
                      <a:pt x="24762" y="4416"/>
                      <a:pt x="24634" y="4384"/>
                      <a:pt x="24505" y="4384"/>
                    </a:cubicBezTo>
                    <a:cubicBezTo>
                      <a:pt x="24413" y="4384"/>
                      <a:pt x="24321" y="4400"/>
                      <a:pt x="24236" y="4435"/>
                    </a:cubicBezTo>
                    <a:cubicBezTo>
                      <a:pt x="24072" y="4496"/>
                      <a:pt x="23909" y="4578"/>
                      <a:pt x="23725" y="4639"/>
                    </a:cubicBezTo>
                    <a:cubicBezTo>
                      <a:pt x="23590" y="4689"/>
                      <a:pt x="23456" y="4726"/>
                      <a:pt x="23310" y="4726"/>
                    </a:cubicBezTo>
                    <a:cubicBezTo>
                      <a:pt x="23278" y="4726"/>
                      <a:pt x="23246" y="4724"/>
                      <a:pt x="23214" y="4721"/>
                    </a:cubicBezTo>
                    <a:cubicBezTo>
                      <a:pt x="23083" y="4721"/>
                      <a:pt x="22930" y="4669"/>
                      <a:pt x="22809" y="4669"/>
                    </a:cubicBezTo>
                    <a:cubicBezTo>
                      <a:pt x="22761" y="4669"/>
                      <a:pt x="22718" y="4677"/>
                      <a:pt x="22683" y="4700"/>
                    </a:cubicBezTo>
                    <a:cubicBezTo>
                      <a:pt x="22478" y="4843"/>
                      <a:pt x="22294" y="4986"/>
                      <a:pt x="22397" y="5211"/>
                    </a:cubicBezTo>
                    <a:cubicBezTo>
                      <a:pt x="22397" y="5232"/>
                      <a:pt x="22417" y="5252"/>
                      <a:pt x="22417" y="5272"/>
                    </a:cubicBezTo>
                    <a:cubicBezTo>
                      <a:pt x="22458" y="5477"/>
                      <a:pt x="22274" y="5640"/>
                      <a:pt x="21947" y="5701"/>
                    </a:cubicBezTo>
                    <a:cubicBezTo>
                      <a:pt x="21865" y="5701"/>
                      <a:pt x="21804" y="5701"/>
                      <a:pt x="21743" y="5681"/>
                    </a:cubicBezTo>
                    <a:cubicBezTo>
                      <a:pt x="21661" y="5661"/>
                      <a:pt x="21620" y="5599"/>
                      <a:pt x="21538" y="5599"/>
                    </a:cubicBezTo>
                    <a:cubicBezTo>
                      <a:pt x="21436" y="5558"/>
                      <a:pt x="21354" y="5497"/>
                      <a:pt x="21293" y="5415"/>
                    </a:cubicBezTo>
                    <a:cubicBezTo>
                      <a:pt x="20946" y="5640"/>
                      <a:pt x="20537" y="5804"/>
                      <a:pt x="20128" y="5865"/>
                    </a:cubicBezTo>
                    <a:cubicBezTo>
                      <a:pt x="20017" y="5889"/>
                      <a:pt x="19900" y="5901"/>
                      <a:pt x="19785" y="5901"/>
                    </a:cubicBezTo>
                    <a:cubicBezTo>
                      <a:pt x="19415" y="5901"/>
                      <a:pt x="19053" y="5781"/>
                      <a:pt x="18882" y="5579"/>
                    </a:cubicBezTo>
                    <a:lnTo>
                      <a:pt x="18616" y="5558"/>
                    </a:lnTo>
                    <a:cubicBezTo>
                      <a:pt x="18453" y="5661"/>
                      <a:pt x="18269" y="5742"/>
                      <a:pt x="18065" y="5804"/>
                    </a:cubicBezTo>
                    <a:cubicBezTo>
                      <a:pt x="17705" y="5906"/>
                      <a:pt x="17346" y="5952"/>
                      <a:pt x="16974" y="5952"/>
                    </a:cubicBezTo>
                    <a:cubicBezTo>
                      <a:pt x="16902" y="5952"/>
                      <a:pt x="16830" y="5950"/>
                      <a:pt x="16757" y="5947"/>
                    </a:cubicBezTo>
                    <a:cubicBezTo>
                      <a:pt x="16471" y="6110"/>
                      <a:pt x="16185" y="6212"/>
                      <a:pt x="15858" y="6294"/>
                    </a:cubicBezTo>
                    <a:cubicBezTo>
                      <a:pt x="15653" y="6335"/>
                      <a:pt x="15449" y="6355"/>
                      <a:pt x="15224" y="6355"/>
                    </a:cubicBezTo>
                    <a:cubicBezTo>
                      <a:pt x="14856" y="6764"/>
                      <a:pt x="13998" y="7030"/>
                      <a:pt x="13222" y="7050"/>
                    </a:cubicBezTo>
                    <a:cubicBezTo>
                      <a:pt x="13160" y="7091"/>
                      <a:pt x="13099" y="7132"/>
                      <a:pt x="13017" y="7152"/>
                    </a:cubicBezTo>
                    <a:cubicBezTo>
                      <a:pt x="12793" y="7214"/>
                      <a:pt x="12609" y="7336"/>
                      <a:pt x="12445" y="7479"/>
                    </a:cubicBezTo>
                    <a:cubicBezTo>
                      <a:pt x="12343" y="7500"/>
                      <a:pt x="12241" y="7520"/>
                      <a:pt x="12139" y="7520"/>
                    </a:cubicBezTo>
                    <a:cubicBezTo>
                      <a:pt x="12077" y="7663"/>
                      <a:pt x="12098" y="7847"/>
                      <a:pt x="11791" y="7908"/>
                    </a:cubicBezTo>
                    <a:lnTo>
                      <a:pt x="11403" y="8174"/>
                    </a:lnTo>
                    <a:cubicBezTo>
                      <a:pt x="11444" y="8215"/>
                      <a:pt x="11485" y="8276"/>
                      <a:pt x="11526" y="8337"/>
                    </a:cubicBezTo>
                    <a:cubicBezTo>
                      <a:pt x="11546" y="8399"/>
                      <a:pt x="11587" y="8460"/>
                      <a:pt x="11628" y="8501"/>
                    </a:cubicBezTo>
                    <a:cubicBezTo>
                      <a:pt x="11565" y="8537"/>
                      <a:pt x="11495" y="8553"/>
                      <a:pt x="11423" y="8553"/>
                    </a:cubicBezTo>
                    <a:cubicBezTo>
                      <a:pt x="11331" y="8553"/>
                      <a:pt x="11238" y="8526"/>
                      <a:pt x="11158" y="8481"/>
                    </a:cubicBezTo>
                    <a:cubicBezTo>
                      <a:pt x="11097" y="8440"/>
                      <a:pt x="11056" y="8399"/>
                      <a:pt x="10994" y="8358"/>
                    </a:cubicBezTo>
                    <a:cubicBezTo>
                      <a:pt x="10869" y="8288"/>
                      <a:pt x="10726" y="8247"/>
                      <a:pt x="10582" y="8247"/>
                    </a:cubicBezTo>
                    <a:cubicBezTo>
                      <a:pt x="10514" y="8247"/>
                      <a:pt x="10447" y="8257"/>
                      <a:pt x="10381" y="8276"/>
                    </a:cubicBezTo>
                    <a:cubicBezTo>
                      <a:pt x="10177" y="8317"/>
                      <a:pt x="10014" y="8399"/>
                      <a:pt x="9830" y="8460"/>
                    </a:cubicBezTo>
                    <a:cubicBezTo>
                      <a:pt x="9729" y="8485"/>
                      <a:pt x="9620" y="8503"/>
                      <a:pt x="9508" y="8503"/>
                    </a:cubicBezTo>
                    <a:cubicBezTo>
                      <a:pt x="9439" y="8503"/>
                      <a:pt x="9369" y="8496"/>
                      <a:pt x="9298" y="8481"/>
                    </a:cubicBezTo>
                    <a:cubicBezTo>
                      <a:pt x="9176" y="8481"/>
                      <a:pt x="9033" y="8419"/>
                      <a:pt x="8890" y="8399"/>
                    </a:cubicBezTo>
                    <a:cubicBezTo>
                      <a:pt x="8828" y="8419"/>
                      <a:pt x="8747" y="8460"/>
                      <a:pt x="8665" y="8481"/>
                    </a:cubicBezTo>
                    <a:cubicBezTo>
                      <a:pt x="8481" y="8583"/>
                      <a:pt x="8338" y="8705"/>
                      <a:pt x="8379" y="8910"/>
                    </a:cubicBezTo>
                    <a:cubicBezTo>
                      <a:pt x="8399" y="8930"/>
                      <a:pt x="8399" y="8950"/>
                      <a:pt x="8399" y="8971"/>
                    </a:cubicBezTo>
                    <a:cubicBezTo>
                      <a:pt x="8399" y="9134"/>
                      <a:pt x="8277" y="9257"/>
                      <a:pt x="8052" y="9318"/>
                    </a:cubicBezTo>
                    <a:cubicBezTo>
                      <a:pt x="7887" y="9465"/>
                      <a:pt x="7672" y="9546"/>
                      <a:pt x="7452" y="9546"/>
                    </a:cubicBezTo>
                    <a:cubicBezTo>
                      <a:pt x="7427" y="9546"/>
                      <a:pt x="7402" y="9545"/>
                      <a:pt x="7378" y="9543"/>
                    </a:cubicBezTo>
                    <a:cubicBezTo>
                      <a:pt x="7191" y="9696"/>
                      <a:pt x="6976" y="9778"/>
                      <a:pt x="6744" y="9778"/>
                    </a:cubicBezTo>
                    <a:cubicBezTo>
                      <a:pt x="6697" y="9778"/>
                      <a:pt x="6649" y="9775"/>
                      <a:pt x="6601" y="9768"/>
                    </a:cubicBezTo>
                    <a:cubicBezTo>
                      <a:pt x="6008" y="9707"/>
                      <a:pt x="5661" y="9461"/>
                      <a:pt x="5109" y="9359"/>
                    </a:cubicBezTo>
                    <a:cubicBezTo>
                      <a:pt x="4795" y="9298"/>
                      <a:pt x="4546" y="9273"/>
                      <a:pt x="4336" y="9273"/>
                    </a:cubicBezTo>
                    <a:cubicBezTo>
                      <a:pt x="3631" y="9273"/>
                      <a:pt x="3359" y="9559"/>
                      <a:pt x="2494" y="9747"/>
                    </a:cubicBezTo>
                    <a:cubicBezTo>
                      <a:pt x="2187" y="9788"/>
                      <a:pt x="1860" y="9809"/>
                      <a:pt x="1554" y="9809"/>
                    </a:cubicBezTo>
                    <a:cubicBezTo>
                      <a:pt x="1472" y="9911"/>
                      <a:pt x="1349" y="9972"/>
                      <a:pt x="1227" y="10013"/>
                    </a:cubicBezTo>
                    <a:cubicBezTo>
                      <a:pt x="1084" y="10054"/>
                      <a:pt x="941" y="10074"/>
                      <a:pt x="798" y="10115"/>
                    </a:cubicBezTo>
                    <a:cubicBezTo>
                      <a:pt x="573" y="10340"/>
                      <a:pt x="287" y="10503"/>
                      <a:pt x="1" y="10606"/>
                    </a:cubicBezTo>
                    <a:lnTo>
                      <a:pt x="1" y="21844"/>
                    </a:lnTo>
                    <a:cubicBezTo>
                      <a:pt x="83" y="21865"/>
                      <a:pt x="164" y="21906"/>
                      <a:pt x="226" y="21987"/>
                    </a:cubicBezTo>
                    <a:cubicBezTo>
                      <a:pt x="736" y="21987"/>
                      <a:pt x="1247" y="22151"/>
                      <a:pt x="1349" y="22417"/>
                    </a:cubicBezTo>
                    <a:lnTo>
                      <a:pt x="1758" y="22417"/>
                    </a:lnTo>
                    <a:cubicBezTo>
                      <a:pt x="1758" y="22417"/>
                      <a:pt x="1779" y="22396"/>
                      <a:pt x="1779" y="22396"/>
                    </a:cubicBezTo>
                    <a:cubicBezTo>
                      <a:pt x="1779" y="22314"/>
                      <a:pt x="1860" y="22294"/>
                      <a:pt x="1983" y="22273"/>
                    </a:cubicBezTo>
                    <a:cubicBezTo>
                      <a:pt x="2080" y="22268"/>
                      <a:pt x="2153" y="22265"/>
                      <a:pt x="2212" y="22265"/>
                    </a:cubicBezTo>
                    <a:cubicBezTo>
                      <a:pt x="2388" y="22265"/>
                      <a:pt x="2438" y="22299"/>
                      <a:pt x="2637" y="22437"/>
                    </a:cubicBezTo>
                    <a:cubicBezTo>
                      <a:pt x="2637" y="22437"/>
                      <a:pt x="2657" y="22457"/>
                      <a:pt x="2678" y="22457"/>
                    </a:cubicBezTo>
                    <a:cubicBezTo>
                      <a:pt x="2902" y="22396"/>
                      <a:pt x="3148" y="22355"/>
                      <a:pt x="3372" y="22335"/>
                    </a:cubicBezTo>
                    <a:cubicBezTo>
                      <a:pt x="3454" y="22294"/>
                      <a:pt x="3536" y="22253"/>
                      <a:pt x="3597" y="22253"/>
                    </a:cubicBezTo>
                    <a:cubicBezTo>
                      <a:pt x="3732" y="22223"/>
                      <a:pt x="3877" y="22204"/>
                      <a:pt x="4018" y="22204"/>
                    </a:cubicBezTo>
                    <a:cubicBezTo>
                      <a:pt x="4069" y="22204"/>
                      <a:pt x="4120" y="22207"/>
                      <a:pt x="4169" y="22212"/>
                    </a:cubicBezTo>
                    <a:cubicBezTo>
                      <a:pt x="4231" y="22212"/>
                      <a:pt x="4292" y="22171"/>
                      <a:pt x="4353" y="22151"/>
                    </a:cubicBezTo>
                    <a:cubicBezTo>
                      <a:pt x="4387" y="22142"/>
                      <a:pt x="4421" y="22137"/>
                      <a:pt x="4455" y="22137"/>
                    </a:cubicBezTo>
                    <a:cubicBezTo>
                      <a:pt x="4503" y="22137"/>
                      <a:pt x="4551" y="22147"/>
                      <a:pt x="4598" y="22171"/>
                    </a:cubicBezTo>
                    <a:cubicBezTo>
                      <a:pt x="4742" y="22212"/>
                      <a:pt x="4885" y="22253"/>
                      <a:pt x="5007" y="22294"/>
                    </a:cubicBezTo>
                    <a:lnTo>
                      <a:pt x="5150" y="22294"/>
                    </a:lnTo>
                    <a:cubicBezTo>
                      <a:pt x="5355" y="22233"/>
                      <a:pt x="5538" y="22151"/>
                      <a:pt x="5743" y="22090"/>
                    </a:cubicBezTo>
                    <a:cubicBezTo>
                      <a:pt x="5784" y="22049"/>
                      <a:pt x="5804" y="22008"/>
                      <a:pt x="5825" y="21947"/>
                    </a:cubicBezTo>
                    <a:cubicBezTo>
                      <a:pt x="5916" y="21781"/>
                      <a:pt x="6091" y="21698"/>
                      <a:pt x="6274" y="21698"/>
                    </a:cubicBezTo>
                    <a:cubicBezTo>
                      <a:pt x="6295" y="21698"/>
                      <a:pt x="6315" y="21699"/>
                      <a:pt x="6335" y="21701"/>
                    </a:cubicBezTo>
                    <a:cubicBezTo>
                      <a:pt x="6499" y="21558"/>
                      <a:pt x="6683" y="21456"/>
                      <a:pt x="6887" y="21415"/>
                    </a:cubicBezTo>
                    <a:cubicBezTo>
                      <a:pt x="6887" y="21374"/>
                      <a:pt x="6908" y="21334"/>
                      <a:pt x="6948" y="21334"/>
                    </a:cubicBezTo>
                    <a:cubicBezTo>
                      <a:pt x="7030" y="21334"/>
                      <a:pt x="7112" y="21313"/>
                      <a:pt x="7214" y="21313"/>
                    </a:cubicBezTo>
                    <a:cubicBezTo>
                      <a:pt x="7229" y="21318"/>
                      <a:pt x="7246" y="21321"/>
                      <a:pt x="7263" y="21321"/>
                    </a:cubicBezTo>
                    <a:cubicBezTo>
                      <a:pt x="7314" y="21321"/>
                      <a:pt x="7367" y="21298"/>
                      <a:pt x="7398" y="21252"/>
                    </a:cubicBezTo>
                    <a:lnTo>
                      <a:pt x="7541" y="21088"/>
                    </a:lnTo>
                    <a:lnTo>
                      <a:pt x="7684" y="21088"/>
                    </a:lnTo>
                    <a:cubicBezTo>
                      <a:pt x="7786" y="20986"/>
                      <a:pt x="7909" y="20925"/>
                      <a:pt x="8052" y="20904"/>
                    </a:cubicBezTo>
                    <a:cubicBezTo>
                      <a:pt x="7991" y="20843"/>
                      <a:pt x="7929" y="20761"/>
                      <a:pt x="7868" y="20680"/>
                    </a:cubicBezTo>
                    <a:cubicBezTo>
                      <a:pt x="7807" y="20577"/>
                      <a:pt x="7807" y="20475"/>
                      <a:pt x="7950" y="20434"/>
                    </a:cubicBezTo>
                    <a:cubicBezTo>
                      <a:pt x="8011" y="20414"/>
                      <a:pt x="8072" y="20394"/>
                      <a:pt x="8134" y="20394"/>
                    </a:cubicBezTo>
                    <a:cubicBezTo>
                      <a:pt x="8174" y="20394"/>
                      <a:pt x="8215" y="20394"/>
                      <a:pt x="8256" y="20373"/>
                    </a:cubicBezTo>
                    <a:lnTo>
                      <a:pt x="8420" y="20353"/>
                    </a:lnTo>
                    <a:lnTo>
                      <a:pt x="8604" y="20353"/>
                    </a:lnTo>
                    <a:cubicBezTo>
                      <a:pt x="8787" y="20394"/>
                      <a:pt x="8971" y="20414"/>
                      <a:pt x="9135" y="20414"/>
                    </a:cubicBezTo>
                    <a:cubicBezTo>
                      <a:pt x="9135" y="20373"/>
                      <a:pt x="9135" y="20353"/>
                      <a:pt x="9176" y="20312"/>
                    </a:cubicBezTo>
                    <a:cubicBezTo>
                      <a:pt x="9207" y="20287"/>
                      <a:pt x="9251" y="20279"/>
                      <a:pt x="9301" y="20279"/>
                    </a:cubicBezTo>
                    <a:cubicBezTo>
                      <a:pt x="9386" y="20279"/>
                      <a:pt x="9488" y="20301"/>
                      <a:pt x="9569" y="20301"/>
                    </a:cubicBezTo>
                    <a:cubicBezTo>
                      <a:pt x="9598" y="20301"/>
                      <a:pt x="9624" y="20299"/>
                      <a:pt x="9646" y="20291"/>
                    </a:cubicBezTo>
                    <a:cubicBezTo>
                      <a:pt x="9687" y="20332"/>
                      <a:pt x="9748" y="20373"/>
                      <a:pt x="9789" y="20434"/>
                    </a:cubicBezTo>
                    <a:cubicBezTo>
                      <a:pt x="9848" y="20494"/>
                      <a:pt x="9922" y="20526"/>
                      <a:pt x="9997" y="20526"/>
                    </a:cubicBezTo>
                    <a:cubicBezTo>
                      <a:pt x="10051" y="20526"/>
                      <a:pt x="10105" y="20509"/>
                      <a:pt x="10157" y="20475"/>
                    </a:cubicBezTo>
                    <a:cubicBezTo>
                      <a:pt x="10238" y="20414"/>
                      <a:pt x="10361" y="20373"/>
                      <a:pt x="10463" y="20353"/>
                    </a:cubicBezTo>
                    <a:cubicBezTo>
                      <a:pt x="10361" y="20251"/>
                      <a:pt x="10320" y="20189"/>
                      <a:pt x="10320" y="20148"/>
                    </a:cubicBezTo>
                    <a:lnTo>
                      <a:pt x="10320" y="20148"/>
                    </a:lnTo>
                    <a:cubicBezTo>
                      <a:pt x="10381" y="20169"/>
                      <a:pt x="10443" y="20189"/>
                      <a:pt x="10483" y="20210"/>
                    </a:cubicBezTo>
                    <a:cubicBezTo>
                      <a:pt x="10627" y="20271"/>
                      <a:pt x="10627" y="20332"/>
                      <a:pt x="10504" y="20353"/>
                    </a:cubicBezTo>
                    <a:cubicBezTo>
                      <a:pt x="10443" y="20373"/>
                      <a:pt x="10381" y="20394"/>
                      <a:pt x="10320" y="20414"/>
                    </a:cubicBezTo>
                    <a:cubicBezTo>
                      <a:pt x="10279" y="20455"/>
                      <a:pt x="10279" y="20516"/>
                      <a:pt x="10259" y="20557"/>
                    </a:cubicBezTo>
                    <a:cubicBezTo>
                      <a:pt x="10218" y="20639"/>
                      <a:pt x="10238" y="20659"/>
                      <a:pt x="10402" y="20720"/>
                    </a:cubicBezTo>
                    <a:cubicBezTo>
                      <a:pt x="10463" y="20741"/>
                      <a:pt x="10524" y="20761"/>
                      <a:pt x="10586" y="20782"/>
                    </a:cubicBezTo>
                    <a:cubicBezTo>
                      <a:pt x="10711" y="20719"/>
                      <a:pt x="10847" y="20693"/>
                      <a:pt x="10987" y="20693"/>
                    </a:cubicBezTo>
                    <a:cubicBezTo>
                      <a:pt x="11030" y="20693"/>
                      <a:pt x="11074" y="20695"/>
                      <a:pt x="11117" y="20700"/>
                    </a:cubicBezTo>
                    <a:cubicBezTo>
                      <a:pt x="11190" y="20718"/>
                      <a:pt x="11264" y="20729"/>
                      <a:pt x="11336" y="20729"/>
                    </a:cubicBezTo>
                    <a:cubicBezTo>
                      <a:pt x="11423" y="20729"/>
                      <a:pt x="11508" y="20713"/>
                      <a:pt x="11587" y="20680"/>
                    </a:cubicBezTo>
                    <a:cubicBezTo>
                      <a:pt x="11638" y="20669"/>
                      <a:pt x="11684" y="20664"/>
                      <a:pt x="11727" y="20664"/>
                    </a:cubicBezTo>
                    <a:cubicBezTo>
                      <a:pt x="11771" y="20664"/>
                      <a:pt x="11812" y="20669"/>
                      <a:pt x="11853" y="20680"/>
                    </a:cubicBezTo>
                    <a:cubicBezTo>
                      <a:pt x="12036" y="20720"/>
                      <a:pt x="12220" y="20802"/>
                      <a:pt x="12363" y="20925"/>
                    </a:cubicBezTo>
                    <a:cubicBezTo>
                      <a:pt x="12517" y="20904"/>
                      <a:pt x="12675" y="20894"/>
                      <a:pt x="12833" y="20894"/>
                    </a:cubicBezTo>
                    <a:cubicBezTo>
                      <a:pt x="12992" y="20894"/>
                      <a:pt x="13150" y="20904"/>
                      <a:pt x="13303" y="20925"/>
                    </a:cubicBezTo>
                    <a:cubicBezTo>
                      <a:pt x="13446" y="20925"/>
                      <a:pt x="13589" y="20986"/>
                      <a:pt x="13712" y="21068"/>
                    </a:cubicBezTo>
                    <a:cubicBezTo>
                      <a:pt x="13831" y="21028"/>
                      <a:pt x="13950" y="21006"/>
                      <a:pt x="14074" y="21006"/>
                    </a:cubicBezTo>
                    <a:cubicBezTo>
                      <a:pt x="14142" y="21006"/>
                      <a:pt x="14212" y="21013"/>
                      <a:pt x="14284" y="21027"/>
                    </a:cubicBezTo>
                    <a:cubicBezTo>
                      <a:pt x="14386" y="21047"/>
                      <a:pt x="14509" y="21088"/>
                      <a:pt x="14611" y="21150"/>
                    </a:cubicBezTo>
                    <a:cubicBezTo>
                      <a:pt x="14652" y="21160"/>
                      <a:pt x="14698" y="21165"/>
                      <a:pt x="14744" y="21165"/>
                    </a:cubicBezTo>
                    <a:cubicBezTo>
                      <a:pt x="14790" y="21165"/>
                      <a:pt x="14836" y="21160"/>
                      <a:pt x="14877" y="21150"/>
                    </a:cubicBezTo>
                    <a:cubicBezTo>
                      <a:pt x="14996" y="21090"/>
                      <a:pt x="15122" y="21058"/>
                      <a:pt x="15251" y="21058"/>
                    </a:cubicBezTo>
                    <a:cubicBezTo>
                      <a:pt x="15343" y="21058"/>
                      <a:pt x="15437" y="21075"/>
                      <a:pt x="15531" y="21109"/>
                    </a:cubicBezTo>
                    <a:cubicBezTo>
                      <a:pt x="15592" y="21129"/>
                      <a:pt x="15633" y="21150"/>
                      <a:pt x="15694" y="21170"/>
                    </a:cubicBezTo>
                    <a:cubicBezTo>
                      <a:pt x="15722" y="21178"/>
                      <a:pt x="15742" y="21181"/>
                      <a:pt x="15758" y="21181"/>
                    </a:cubicBezTo>
                    <a:cubicBezTo>
                      <a:pt x="15825" y="21181"/>
                      <a:pt x="15804" y="21121"/>
                      <a:pt x="15837" y="21088"/>
                    </a:cubicBezTo>
                    <a:cubicBezTo>
                      <a:pt x="15858" y="21047"/>
                      <a:pt x="15878" y="21027"/>
                      <a:pt x="15899" y="21007"/>
                    </a:cubicBezTo>
                    <a:cubicBezTo>
                      <a:pt x="16001" y="20945"/>
                      <a:pt x="15899" y="20823"/>
                      <a:pt x="16082" y="20782"/>
                    </a:cubicBezTo>
                    <a:cubicBezTo>
                      <a:pt x="16164" y="20782"/>
                      <a:pt x="16266" y="20761"/>
                      <a:pt x="16369" y="20741"/>
                    </a:cubicBezTo>
                    <a:cubicBezTo>
                      <a:pt x="16430" y="20700"/>
                      <a:pt x="16512" y="20680"/>
                      <a:pt x="16593" y="20680"/>
                    </a:cubicBezTo>
                    <a:cubicBezTo>
                      <a:pt x="16859" y="20700"/>
                      <a:pt x="17125" y="20761"/>
                      <a:pt x="17390" y="20843"/>
                    </a:cubicBezTo>
                    <a:cubicBezTo>
                      <a:pt x="17697" y="20864"/>
                      <a:pt x="18003" y="20884"/>
                      <a:pt x="18289" y="20945"/>
                    </a:cubicBezTo>
                    <a:cubicBezTo>
                      <a:pt x="18432" y="20986"/>
                      <a:pt x="18535" y="21068"/>
                      <a:pt x="18555" y="21211"/>
                    </a:cubicBezTo>
                    <a:lnTo>
                      <a:pt x="18616" y="21252"/>
                    </a:lnTo>
                    <a:cubicBezTo>
                      <a:pt x="18790" y="21231"/>
                      <a:pt x="18964" y="21221"/>
                      <a:pt x="19135" y="21221"/>
                    </a:cubicBezTo>
                    <a:cubicBezTo>
                      <a:pt x="19306" y="21221"/>
                      <a:pt x="19474" y="21231"/>
                      <a:pt x="19638" y="21252"/>
                    </a:cubicBezTo>
                    <a:lnTo>
                      <a:pt x="19577" y="21150"/>
                    </a:lnTo>
                    <a:lnTo>
                      <a:pt x="19924" y="21109"/>
                    </a:lnTo>
                    <a:cubicBezTo>
                      <a:pt x="19998" y="21065"/>
                      <a:pt x="20071" y="21031"/>
                      <a:pt x="20145" y="21031"/>
                    </a:cubicBezTo>
                    <a:cubicBezTo>
                      <a:pt x="20173" y="21031"/>
                      <a:pt x="20202" y="21036"/>
                      <a:pt x="20231" y="21047"/>
                    </a:cubicBezTo>
                    <a:cubicBezTo>
                      <a:pt x="20312" y="21027"/>
                      <a:pt x="20374" y="20986"/>
                      <a:pt x="20455" y="20966"/>
                    </a:cubicBezTo>
                    <a:cubicBezTo>
                      <a:pt x="20499" y="20951"/>
                      <a:pt x="20552" y="20937"/>
                      <a:pt x="20602" y="20937"/>
                    </a:cubicBezTo>
                    <a:cubicBezTo>
                      <a:pt x="20622" y="20937"/>
                      <a:pt x="20642" y="20939"/>
                      <a:pt x="20660" y="20945"/>
                    </a:cubicBezTo>
                    <a:cubicBezTo>
                      <a:pt x="20639" y="20986"/>
                      <a:pt x="20721" y="21047"/>
                      <a:pt x="20844" y="21088"/>
                    </a:cubicBezTo>
                    <a:cubicBezTo>
                      <a:pt x="20966" y="21047"/>
                      <a:pt x="21089" y="21007"/>
                      <a:pt x="21211" y="20986"/>
                    </a:cubicBezTo>
                    <a:cubicBezTo>
                      <a:pt x="21252" y="20904"/>
                      <a:pt x="21416" y="20864"/>
                      <a:pt x="21518" y="20802"/>
                    </a:cubicBezTo>
                    <a:cubicBezTo>
                      <a:pt x="21538" y="20802"/>
                      <a:pt x="21559" y="20802"/>
                      <a:pt x="21559" y="20823"/>
                    </a:cubicBezTo>
                    <a:cubicBezTo>
                      <a:pt x="21600" y="20843"/>
                      <a:pt x="21640" y="20884"/>
                      <a:pt x="21681" y="20925"/>
                    </a:cubicBezTo>
                    <a:cubicBezTo>
                      <a:pt x="22110" y="20864"/>
                      <a:pt x="22580" y="20884"/>
                      <a:pt x="23050" y="20864"/>
                    </a:cubicBezTo>
                    <a:lnTo>
                      <a:pt x="24624" y="20864"/>
                    </a:lnTo>
                    <a:cubicBezTo>
                      <a:pt x="24714" y="20830"/>
                      <a:pt x="24816" y="20815"/>
                      <a:pt x="24921" y="20815"/>
                    </a:cubicBezTo>
                    <a:cubicBezTo>
                      <a:pt x="25006" y="20815"/>
                      <a:pt x="25093" y="20825"/>
                      <a:pt x="25176" y="20843"/>
                    </a:cubicBezTo>
                    <a:cubicBezTo>
                      <a:pt x="25216" y="20864"/>
                      <a:pt x="25257" y="20884"/>
                      <a:pt x="25278" y="20904"/>
                    </a:cubicBezTo>
                    <a:cubicBezTo>
                      <a:pt x="25666" y="20925"/>
                      <a:pt x="26075" y="20986"/>
                      <a:pt x="26463" y="21047"/>
                    </a:cubicBezTo>
                    <a:cubicBezTo>
                      <a:pt x="26524" y="21068"/>
                      <a:pt x="26606" y="21088"/>
                      <a:pt x="26688" y="21129"/>
                    </a:cubicBezTo>
                    <a:cubicBezTo>
                      <a:pt x="26708" y="21129"/>
                      <a:pt x="26729" y="21109"/>
                      <a:pt x="26769" y="21109"/>
                    </a:cubicBezTo>
                    <a:cubicBezTo>
                      <a:pt x="27076" y="21068"/>
                      <a:pt x="27362" y="21007"/>
                      <a:pt x="27648" y="20945"/>
                    </a:cubicBezTo>
                    <a:lnTo>
                      <a:pt x="27914" y="21027"/>
                    </a:lnTo>
                    <a:cubicBezTo>
                      <a:pt x="28282" y="21027"/>
                      <a:pt x="28649" y="21129"/>
                      <a:pt x="28935" y="21374"/>
                    </a:cubicBezTo>
                    <a:cubicBezTo>
                      <a:pt x="29569" y="21415"/>
                      <a:pt x="30182" y="21538"/>
                      <a:pt x="30775" y="21742"/>
                    </a:cubicBezTo>
                    <a:cubicBezTo>
                      <a:pt x="30958" y="21783"/>
                      <a:pt x="31101" y="21865"/>
                      <a:pt x="31245" y="21967"/>
                    </a:cubicBezTo>
                    <a:cubicBezTo>
                      <a:pt x="31367" y="21987"/>
                      <a:pt x="31469" y="22008"/>
                      <a:pt x="31592" y="22008"/>
                    </a:cubicBezTo>
                    <a:cubicBezTo>
                      <a:pt x="31592" y="21987"/>
                      <a:pt x="31612" y="21967"/>
                      <a:pt x="31633" y="21926"/>
                    </a:cubicBezTo>
                    <a:cubicBezTo>
                      <a:pt x="31674" y="21967"/>
                      <a:pt x="31735" y="21987"/>
                      <a:pt x="31776" y="22028"/>
                    </a:cubicBezTo>
                    <a:cubicBezTo>
                      <a:pt x="31837" y="22049"/>
                      <a:pt x="31980" y="22090"/>
                      <a:pt x="32082" y="22110"/>
                    </a:cubicBezTo>
                    <a:lnTo>
                      <a:pt x="32348" y="22110"/>
                    </a:lnTo>
                    <a:cubicBezTo>
                      <a:pt x="32396" y="22158"/>
                      <a:pt x="32458" y="22178"/>
                      <a:pt x="32525" y="22178"/>
                    </a:cubicBezTo>
                    <a:cubicBezTo>
                      <a:pt x="32573" y="22178"/>
                      <a:pt x="32624" y="22168"/>
                      <a:pt x="32675" y="22151"/>
                    </a:cubicBezTo>
                    <a:lnTo>
                      <a:pt x="32757" y="22151"/>
                    </a:lnTo>
                    <a:cubicBezTo>
                      <a:pt x="33002" y="22151"/>
                      <a:pt x="33227" y="22110"/>
                      <a:pt x="33451" y="22090"/>
                    </a:cubicBezTo>
                    <a:cubicBezTo>
                      <a:pt x="33431" y="21987"/>
                      <a:pt x="33513" y="21967"/>
                      <a:pt x="33623" y="21967"/>
                    </a:cubicBezTo>
                    <a:cubicBezTo>
                      <a:pt x="33696" y="21967"/>
                      <a:pt x="33781" y="21976"/>
                      <a:pt x="33858" y="21976"/>
                    </a:cubicBezTo>
                    <a:cubicBezTo>
                      <a:pt x="33896" y="21976"/>
                      <a:pt x="33932" y="21974"/>
                      <a:pt x="33962" y="21967"/>
                    </a:cubicBezTo>
                    <a:cubicBezTo>
                      <a:pt x="34030" y="22021"/>
                      <a:pt x="34117" y="22049"/>
                      <a:pt x="34203" y="22049"/>
                    </a:cubicBezTo>
                    <a:cubicBezTo>
                      <a:pt x="34246" y="22049"/>
                      <a:pt x="34289" y="22042"/>
                      <a:pt x="34330" y="22028"/>
                    </a:cubicBezTo>
                    <a:cubicBezTo>
                      <a:pt x="34473" y="21987"/>
                      <a:pt x="34616" y="21947"/>
                      <a:pt x="34677" y="21844"/>
                    </a:cubicBezTo>
                    <a:cubicBezTo>
                      <a:pt x="34753" y="21672"/>
                      <a:pt x="34794" y="21591"/>
                      <a:pt x="34902" y="21591"/>
                    </a:cubicBezTo>
                    <a:cubicBezTo>
                      <a:pt x="35000" y="21591"/>
                      <a:pt x="35153" y="21657"/>
                      <a:pt x="35433" y="21783"/>
                    </a:cubicBezTo>
                    <a:cubicBezTo>
                      <a:pt x="35474" y="21803"/>
                      <a:pt x="35495" y="21803"/>
                      <a:pt x="35536" y="21824"/>
                    </a:cubicBezTo>
                    <a:lnTo>
                      <a:pt x="35699" y="21824"/>
                    </a:lnTo>
                    <a:cubicBezTo>
                      <a:pt x="35720" y="21742"/>
                      <a:pt x="35822" y="21701"/>
                      <a:pt x="35944" y="21701"/>
                    </a:cubicBezTo>
                    <a:cubicBezTo>
                      <a:pt x="35944" y="21722"/>
                      <a:pt x="35944" y="21742"/>
                      <a:pt x="35924" y="21763"/>
                    </a:cubicBezTo>
                    <a:cubicBezTo>
                      <a:pt x="35863" y="21803"/>
                      <a:pt x="35822" y="21844"/>
                      <a:pt x="35924" y="21885"/>
                    </a:cubicBezTo>
                    <a:cubicBezTo>
                      <a:pt x="35985" y="21931"/>
                      <a:pt x="36058" y="21954"/>
                      <a:pt x="36134" y="21954"/>
                    </a:cubicBezTo>
                    <a:cubicBezTo>
                      <a:pt x="36159" y="21954"/>
                      <a:pt x="36184" y="21952"/>
                      <a:pt x="36210" y="21947"/>
                    </a:cubicBezTo>
                    <a:cubicBezTo>
                      <a:pt x="36394" y="21885"/>
                      <a:pt x="36598" y="21865"/>
                      <a:pt x="36803" y="21865"/>
                    </a:cubicBezTo>
                    <a:cubicBezTo>
                      <a:pt x="36843" y="21756"/>
                      <a:pt x="36975" y="21729"/>
                      <a:pt x="37137" y="21729"/>
                    </a:cubicBezTo>
                    <a:cubicBezTo>
                      <a:pt x="37218" y="21729"/>
                      <a:pt x="37307" y="21735"/>
                      <a:pt x="37395" y="21742"/>
                    </a:cubicBezTo>
                    <a:cubicBezTo>
                      <a:pt x="37518" y="21742"/>
                      <a:pt x="37620" y="21722"/>
                      <a:pt x="37702" y="21660"/>
                    </a:cubicBezTo>
                    <a:cubicBezTo>
                      <a:pt x="37778" y="21614"/>
                      <a:pt x="37855" y="21591"/>
                      <a:pt x="37940" y="21591"/>
                    </a:cubicBezTo>
                    <a:cubicBezTo>
                      <a:pt x="37969" y="21591"/>
                      <a:pt x="37998" y="21594"/>
                      <a:pt x="38029" y="21599"/>
                    </a:cubicBezTo>
                    <a:cubicBezTo>
                      <a:pt x="38253" y="21599"/>
                      <a:pt x="38478" y="21620"/>
                      <a:pt x="38723" y="21640"/>
                    </a:cubicBezTo>
                    <a:cubicBezTo>
                      <a:pt x="38764" y="21647"/>
                      <a:pt x="38773" y="21647"/>
                      <a:pt x="38771" y="21647"/>
                    </a:cubicBezTo>
                    <a:lnTo>
                      <a:pt x="38771" y="21647"/>
                    </a:lnTo>
                    <a:cubicBezTo>
                      <a:pt x="38767" y="21647"/>
                      <a:pt x="38717" y="21647"/>
                      <a:pt x="38785" y="21701"/>
                    </a:cubicBezTo>
                    <a:cubicBezTo>
                      <a:pt x="38805" y="21722"/>
                      <a:pt x="38805" y="21763"/>
                      <a:pt x="38764" y="21783"/>
                    </a:cubicBezTo>
                    <a:lnTo>
                      <a:pt x="38723" y="21783"/>
                    </a:lnTo>
                    <a:cubicBezTo>
                      <a:pt x="39152" y="21803"/>
                      <a:pt x="39602" y="21865"/>
                      <a:pt x="40154" y="21885"/>
                    </a:cubicBezTo>
                    <a:lnTo>
                      <a:pt x="40665" y="21885"/>
                    </a:lnTo>
                    <a:lnTo>
                      <a:pt x="40889" y="21865"/>
                    </a:lnTo>
                    <a:cubicBezTo>
                      <a:pt x="40992" y="21824"/>
                      <a:pt x="41114" y="21783"/>
                      <a:pt x="41216" y="21763"/>
                    </a:cubicBezTo>
                    <a:cubicBezTo>
                      <a:pt x="41234" y="21757"/>
                      <a:pt x="41252" y="21754"/>
                      <a:pt x="41271" y="21754"/>
                    </a:cubicBezTo>
                    <a:cubicBezTo>
                      <a:pt x="41315" y="21754"/>
                      <a:pt x="41363" y="21769"/>
                      <a:pt x="41421" y="21783"/>
                    </a:cubicBezTo>
                    <a:cubicBezTo>
                      <a:pt x="41421" y="21783"/>
                      <a:pt x="41441" y="21803"/>
                      <a:pt x="41441" y="21824"/>
                    </a:cubicBezTo>
                    <a:cubicBezTo>
                      <a:pt x="41441" y="21844"/>
                      <a:pt x="41441" y="21844"/>
                      <a:pt x="41441" y="21844"/>
                    </a:cubicBezTo>
                    <a:lnTo>
                      <a:pt x="42299" y="21844"/>
                    </a:lnTo>
                    <a:cubicBezTo>
                      <a:pt x="42831" y="21824"/>
                      <a:pt x="43362" y="21783"/>
                      <a:pt x="43893" y="21783"/>
                    </a:cubicBezTo>
                    <a:cubicBezTo>
                      <a:pt x="43934" y="21776"/>
                      <a:pt x="43975" y="21773"/>
                      <a:pt x="44015" y="21773"/>
                    </a:cubicBezTo>
                    <a:cubicBezTo>
                      <a:pt x="44218" y="21773"/>
                      <a:pt x="44411" y="21858"/>
                      <a:pt x="44547" y="22028"/>
                    </a:cubicBezTo>
                    <a:cubicBezTo>
                      <a:pt x="44670" y="22008"/>
                      <a:pt x="44792" y="21967"/>
                      <a:pt x="44935" y="21947"/>
                    </a:cubicBezTo>
                    <a:lnTo>
                      <a:pt x="44935" y="21885"/>
                    </a:lnTo>
                    <a:cubicBezTo>
                      <a:pt x="45017" y="21865"/>
                      <a:pt x="45078" y="21844"/>
                      <a:pt x="45160" y="21844"/>
                    </a:cubicBezTo>
                    <a:cubicBezTo>
                      <a:pt x="45610" y="21803"/>
                      <a:pt x="45977" y="21701"/>
                      <a:pt x="46447" y="21701"/>
                    </a:cubicBezTo>
                    <a:cubicBezTo>
                      <a:pt x="46550" y="21701"/>
                      <a:pt x="46774" y="21783"/>
                      <a:pt x="46795" y="21844"/>
                    </a:cubicBezTo>
                    <a:cubicBezTo>
                      <a:pt x="46795" y="21906"/>
                      <a:pt x="46815" y="22028"/>
                      <a:pt x="46836" y="22110"/>
                    </a:cubicBezTo>
                    <a:cubicBezTo>
                      <a:pt x="46856" y="22110"/>
                      <a:pt x="46877" y="22110"/>
                      <a:pt x="46897" y="22130"/>
                    </a:cubicBezTo>
                    <a:lnTo>
                      <a:pt x="47449" y="22417"/>
                    </a:lnTo>
                    <a:lnTo>
                      <a:pt x="47653" y="22417"/>
                    </a:lnTo>
                    <a:cubicBezTo>
                      <a:pt x="47915" y="22281"/>
                      <a:pt x="48190" y="22214"/>
                      <a:pt x="48464" y="22214"/>
                    </a:cubicBezTo>
                    <a:cubicBezTo>
                      <a:pt x="48768" y="22214"/>
                      <a:pt x="49070" y="22296"/>
                      <a:pt x="49349" y="22457"/>
                    </a:cubicBezTo>
                    <a:lnTo>
                      <a:pt x="49778" y="22539"/>
                    </a:lnTo>
                    <a:lnTo>
                      <a:pt x="49799" y="22539"/>
                    </a:lnTo>
                    <a:cubicBezTo>
                      <a:pt x="50003" y="22457"/>
                      <a:pt x="50228" y="22417"/>
                      <a:pt x="50453" y="22417"/>
                    </a:cubicBezTo>
                    <a:cubicBezTo>
                      <a:pt x="50514" y="22437"/>
                      <a:pt x="50575" y="22457"/>
                      <a:pt x="50636" y="22498"/>
                    </a:cubicBezTo>
                    <a:cubicBezTo>
                      <a:pt x="50657" y="22498"/>
                      <a:pt x="50677" y="22539"/>
                      <a:pt x="50677" y="22539"/>
                    </a:cubicBezTo>
                    <a:cubicBezTo>
                      <a:pt x="50657" y="22600"/>
                      <a:pt x="50636" y="22641"/>
                      <a:pt x="50616" y="22682"/>
                    </a:cubicBezTo>
                    <a:cubicBezTo>
                      <a:pt x="50575" y="22723"/>
                      <a:pt x="50534" y="22764"/>
                      <a:pt x="50555" y="22805"/>
                    </a:cubicBezTo>
                    <a:cubicBezTo>
                      <a:pt x="50575" y="22846"/>
                      <a:pt x="50616" y="22866"/>
                      <a:pt x="50636" y="22907"/>
                    </a:cubicBezTo>
                    <a:cubicBezTo>
                      <a:pt x="50677" y="22927"/>
                      <a:pt x="50739" y="22948"/>
                      <a:pt x="50779" y="22948"/>
                    </a:cubicBezTo>
                    <a:cubicBezTo>
                      <a:pt x="50841" y="22948"/>
                      <a:pt x="50897" y="22932"/>
                      <a:pt x="50953" y="22932"/>
                    </a:cubicBezTo>
                    <a:cubicBezTo>
                      <a:pt x="51009" y="22932"/>
                      <a:pt x="51066" y="22948"/>
                      <a:pt x="51127" y="23009"/>
                    </a:cubicBezTo>
                    <a:cubicBezTo>
                      <a:pt x="51188" y="23091"/>
                      <a:pt x="51270" y="23132"/>
                      <a:pt x="51372" y="23152"/>
                    </a:cubicBezTo>
                    <a:cubicBezTo>
                      <a:pt x="51536" y="23152"/>
                      <a:pt x="51679" y="23193"/>
                      <a:pt x="51801" y="23316"/>
                    </a:cubicBezTo>
                    <a:cubicBezTo>
                      <a:pt x="51927" y="23264"/>
                      <a:pt x="52052" y="23243"/>
                      <a:pt x="52176" y="23243"/>
                    </a:cubicBezTo>
                    <a:cubicBezTo>
                      <a:pt x="52638" y="23243"/>
                      <a:pt x="53092" y="23529"/>
                      <a:pt x="53559" y="23561"/>
                    </a:cubicBezTo>
                    <a:lnTo>
                      <a:pt x="53599" y="23561"/>
                    </a:lnTo>
                    <a:cubicBezTo>
                      <a:pt x="53661" y="23540"/>
                      <a:pt x="53742" y="23520"/>
                      <a:pt x="53824" y="23500"/>
                    </a:cubicBezTo>
                    <a:cubicBezTo>
                      <a:pt x="53889" y="23475"/>
                      <a:pt x="53953" y="23464"/>
                      <a:pt x="54018" y="23464"/>
                    </a:cubicBezTo>
                    <a:cubicBezTo>
                      <a:pt x="54117" y="23464"/>
                      <a:pt x="54216" y="23491"/>
                      <a:pt x="54315" y="23540"/>
                    </a:cubicBezTo>
                    <a:cubicBezTo>
                      <a:pt x="54376" y="23581"/>
                      <a:pt x="54417" y="23622"/>
                      <a:pt x="54478" y="23643"/>
                    </a:cubicBezTo>
                    <a:cubicBezTo>
                      <a:pt x="54631" y="23735"/>
                      <a:pt x="54785" y="23780"/>
                      <a:pt x="54946" y="23780"/>
                    </a:cubicBezTo>
                    <a:cubicBezTo>
                      <a:pt x="55000" y="23780"/>
                      <a:pt x="55055" y="23775"/>
                      <a:pt x="55112" y="23765"/>
                    </a:cubicBezTo>
                    <a:cubicBezTo>
                      <a:pt x="55275" y="23724"/>
                      <a:pt x="55418" y="23683"/>
                      <a:pt x="55602" y="23643"/>
                    </a:cubicBezTo>
                    <a:cubicBezTo>
                      <a:pt x="55684" y="23632"/>
                      <a:pt x="55765" y="23627"/>
                      <a:pt x="55850" y="23627"/>
                    </a:cubicBezTo>
                    <a:cubicBezTo>
                      <a:pt x="55934" y="23627"/>
                      <a:pt x="56021" y="23632"/>
                      <a:pt x="56113" y="23643"/>
                    </a:cubicBezTo>
                    <a:cubicBezTo>
                      <a:pt x="56244" y="23659"/>
                      <a:pt x="56428" y="23741"/>
                      <a:pt x="56559" y="23741"/>
                    </a:cubicBezTo>
                    <a:cubicBezTo>
                      <a:pt x="56591" y="23741"/>
                      <a:pt x="56620" y="23736"/>
                      <a:pt x="56644" y="23724"/>
                    </a:cubicBezTo>
                    <a:cubicBezTo>
                      <a:pt x="56828" y="23643"/>
                      <a:pt x="57032" y="23540"/>
                      <a:pt x="56930" y="23336"/>
                    </a:cubicBezTo>
                    <a:cubicBezTo>
                      <a:pt x="56910" y="23316"/>
                      <a:pt x="56910" y="23295"/>
                      <a:pt x="56910" y="23275"/>
                    </a:cubicBezTo>
                    <a:cubicBezTo>
                      <a:pt x="56869" y="23111"/>
                      <a:pt x="57053" y="23009"/>
                      <a:pt x="57380" y="22989"/>
                    </a:cubicBezTo>
                    <a:cubicBezTo>
                      <a:pt x="57441" y="22989"/>
                      <a:pt x="57502" y="23009"/>
                      <a:pt x="57584" y="23030"/>
                    </a:cubicBezTo>
                    <a:cubicBezTo>
                      <a:pt x="57645" y="23070"/>
                      <a:pt x="57707" y="23111"/>
                      <a:pt x="57768" y="23132"/>
                    </a:cubicBezTo>
                    <a:cubicBezTo>
                      <a:pt x="57870" y="23152"/>
                      <a:pt x="57972" y="23213"/>
                      <a:pt x="58054" y="23275"/>
                    </a:cubicBezTo>
                    <a:cubicBezTo>
                      <a:pt x="58422" y="23132"/>
                      <a:pt x="58831" y="23050"/>
                      <a:pt x="59219" y="23050"/>
                    </a:cubicBezTo>
                    <a:cubicBezTo>
                      <a:pt x="59267" y="23045"/>
                      <a:pt x="59316" y="23043"/>
                      <a:pt x="59365" y="23043"/>
                    </a:cubicBezTo>
                    <a:cubicBezTo>
                      <a:pt x="59748" y="23043"/>
                      <a:pt x="60134" y="23182"/>
                      <a:pt x="60424" y="23418"/>
                    </a:cubicBezTo>
                    <a:lnTo>
                      <a:pt x="60710" y="23479"/>
                    </a:lnTo>
                    <a:cubicBezTo>
                      <a:pt x="60874" y="23418"/>
                      <a:pt x="61058" y="23356"/>
                      <a:pt x="61242" y="23356"/>
                    </a:cubicBezTo>
                    <a:cubicBezTo>
                      <a:pt x="61411" y="23332"/>
                      <a:pt x="61583" y="23321"/>
                      <a:pt x="61757" y="23321"/>
                    </a:cubicBezTo>
                    <a:cubicBezTo>
                      <a:pt x="62022" y="23321"/>
                      <a:pt x="62290" y="23348"/>
                      <a:pt x="62550" y="23397"/>
                    </a:cubicBezTo>
                    <a:cubicBezTo>
                      <a:pt x="62836" y="23295"/>
                      <a:pt x="63142" y="23234"/>
                      <a:pt x="63449" y="23213"/>
                    </a:cubicBezTo>
                    <a:cubicBezTo>
                      <a:pt x="63508" y="23207"/>
                      <a:pt x="63568" y="23205"/>
                      <a:pt x="63628" y="23205"/>
                    </a:cubicBezTo>
                    <a:cubicBezTo>
                      <a:pt x="63773" y="23205"/>
                      <a:pt x="63917" y="23219"/>
                      <a:pt x="64062" y="23234"/>
                    </a:cubicBezTo>
                    <a:cubicBezTo>
                      <a:pt x="64371" y="23006"/>
                      <a:pt x="64977" y="22882"/>
                      <a:pt x="65603" y="22882"/>
                    </a:cubicBezTo>
                    <a:cubicBezTo>
                      <a:pt x="65764" y="22882"/>
                      <a:pt x="65926" y="22890"/>
                      <a:pt x="66085" y="22907"/>
                    </a:cubicBezTo>
                    <a:cubicBezTo>
                      <a:pt x="66146" y="22866"/>
                      <a:pt x="66228" y="22846"/>
                      <a:pt x="66289" y="22846"/>
                    </a:cubicBezTo>
                    <a:cubicBezTo>
                      <a:pt x="66493" y="22825"/>
                      <a:pt x="66698" y="22743"/>
                      <a:pt x="66882" y="22641"/>
                    </a:cubicBezTo>
                    <a:cubicBezTo>
                      <a:pt x="66933" y="22631"/>
                      <a:pt x="66984" y="22626"/>
                      <a:pt x="67035" y="22626"/>
                    </a:cubicBezTo>
                    <a:cubicBezTo>
                      <a:pt x="67086" y="22626"/>
                      <a:pt x="67137" y="22631"/>
                      <a:pt x="67188" y="22641"/>
                    </a:cubicBezTo>
                    <a:cubicBezTo>
                      <a:pt x="67249" y="22519"/>
                      <a:pt x="67229" y="22396"/>
                      <a:pt x="67535" y="22355"/>
                    </a:cubicBezTo>
                    <a:lnTo>
                      <a:pt x="67924" y="22192"/>
                    </a:lnTo>
                    <a:cubicBezTo>
                      <a:pt x="67883" y="22151"/>
                      <a:pt x="67842" y="22090"/>
                      <a:pt x="67801" y="22028"/>
                    </a:cubicBezTo>
                    <a:cubicBezTo>
                      <a:pt x="67781" y="21987"/>
                      <a:pt x="67740" y="21926"/>
                      <a:pt x="67699" y="21885"/>
                    </a:cubicBezTo>
                    <a:cubicBezTo>
                      <a:pt x="67743" y="21874"/>
                      <a:pt x="67786" y="21869"/>
                      <a:pt x="67830" y="21869"/>
                    </a:cubicBezTo>
                    <a:cubicBezTo>
                      <a:pt x="67949" y="21869"/>
                      <a:pt x="68064" y="21907"/>
                      <a:pt x="68169" y="21967"/>
                    </a:cubicBezTo>
                    <a:cubicBezTo>
                      <a:pt x="68230" y="22008"/>
                      <a:pt x="68291" y="22049"/>
                      <a:pt x="68332" y="22090"/>
                    </a:cubicBezTo>
                    <a:cubicBezTo>
                      <a:pt x="68493" y="22179"/>
                      <a:pt x="68684" y="22237"/>
                      <a:pt x="68879" y="22237"/>
                    </a:cubicBezTo>
                    <a:cubicBezTo>
                      <a:pt x="68908" y="22237"/>
                      <a:pt x="68937" y="22235"/>
                      <a:pt x="68966" y="22233"/>
                    </a:cubicBezTo>
                    <a:cubicBezTo>
                      <a:pt x="69150" y="22212"/>
                      <a:pt x="69313" y="22171"/>
                      <a:pt x="69497" y="22151"/>
                    </a:cubicBezTo>
                    <a:cubicBezTo>
                      <a:pt x="69573" y="22142"/>
                      <a:pt x="69649" y="22137"/>
                      <a:pt x="69726" y="22137"/>
                    </a:cubicBezTo>
                    <a:cubicBezTo>
                      <a:pt x="69833" y="22137"/>
                      <a:pt x="69941" y="22147"/>
                      <a:pt x="70049" y="22171"/>
                    </a:cubicBezTo>
                    <a:cubicBezTo>
                      <a:pt x="70171" y="22212"/>
                      <a:pt x="70314" y="22273"/>
                      <a:pt x="70457" y="22294"/>
                    </a:cubicBezTo>
                    <a:lnTo>
                      <a:pt x="70682" y="22273"/>
                    </a:lnTo>
                    <a:cubicBezTo>
                      <a:pt x="70866" y="22192"/>
                      <a:pt x="71030" y="22110"/>
                      <a:pt x="70968" y="21947"/>
                    </a:cubicBezTo>
                    <a:cubicBezTo>
                      <a:pt x="70968" y="21926"/>
                      <a:pt x="70968" y="21906"/>
                      <a:pt x="70968" y="21885"/>
                    </a:cubicBezTo>
                    <a:cubicBezTo>
                      <a:pt x="70968" y="21763"/>
                      <a:pt x="71091" y="21660"/>
                      <a:pt x="71316" y="21640"/>
                    </a:cubicBezTo>
                    <a:cubicBezTo>
                      <a:pt x="71472" y="21555"/>
                      <a:pt x="71629" y="21519"/>
                      <a:pt x="71793" y="21519"/>
                    </a:cubicBezTo>
                    <a:cubicBezTo>
                      <a:pt x="71864" y="21519"/>
                      <a:pt x="71936" y="21525"/>
                      <a:pt x="72010" y="21538"/>
                    </a:cubicBezTo>
                    <a:cubicBezTo>
                      <a:pt x="72180" y="21453"/>
                      <a:pt x="72369" y="21408"/>
                      <a:pt x="72557" y="21408"/>
                    </a:cubicBezTo>
                    <a:cubicBezTo>
                      <a:pt x="72641" y="21408"/>
                      <a:pt x="72725" y="21417"/>
                      <a:pt x="72807" y="21436"/>
                    </a:cubicBezTo>
                    <a:cubicBezTo>
                      <a:pt x="73400" y="21558"/>
                      <a:pt x="73768" y="21803"/>
                      <a:pt x="74320" y="21947"/>
                    </a:cubicBezTo>
                    <a:cubicBezTo>
                      <a:pt x="74679" y="22071"/>
                      <a:pt x="75050" y="22125"/>
                      <a:pt x="75432" y="22125"/>
                    </a:cubicBezTo>
                    <a:cubicBezTo>
                      <a:pt x="75551" y="22125"/>
                      <a:pt x="75670" y="22120"/>
                      <a:pt x="75791" y="22110"/>
                    </a:cubicBezTo>
                    <a:lnTo>
                      <a:pt x="757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19050" dir="4920000" algn="bl" rotWithShape="0">
                  <a:srgbClr val="000000">
                    <a:alpha val="5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51"/>
              <p:cNvSpPr/>
              <p:nvPr/>
            </p:nvSpPr>
            <p:spPr>
              <a:xfrm>
                <a:off x="9954484" y="-3264282"/>
                <a:ext cx="1894250" cy="571243"/>
              </a:xfrm>
              <a:custGeom>
                <a:avLst/>
                <a:gdLst/>
                <a:ahLst/>
                <a:cxnLst/>
                <a:rect l="l" t="t" r="r" b="b"/>
                <a:pathLst>
                  <a:path w="75770" h="21431" extrusionOk="0">
                    <a:moveTo>
                      <a:pt x="75770" y="0"/>
                    </a:moveTo>
                    <a:cubicBezTo>
                      <a:pt x="75709" y="0"/>
                      <a:pt x="75668" y="41"/>
                      <a:pt x="75627" y="102"/>
                    </a:cubicBezTo>
                    <a:cubicBezTo>
                      <a:pt x="75586" y="184"/>
                      <a:pt x="75525" y="266"/>
                      <a:pt x="75463" y="347"/>
                    </a:cubicBezTo>
                    <a:cubicBezTo>
                      <a:pt x="75423" y="368"/>
                      <a:pt x="75361" y="368"/>
                      <a:pt x="75320" y="388"/>
                    </a:cubicBezTo>
                    <a:cubicBezTo>
                      <a:pt x="75198" y="511"/>
                      <a:pt x="75055" y="613"/>
                      <a:pt x="74891" y="674"/>
                    </a:cubicBezTo>
                    <a:cubicBezTo>
                      <a:pt x="74973" y="756"/>
                      <a:pt x="75034" y="838"/>
                      <a:pt x="75096" y="920"/>
                    </a:cubicBezTo>
                    <a:cubicBezTo>
                      <a:pt x="75198" y="1042"/>
                      <a:pt x="75157" y="1226"/>
                      <a:pt x="75014" y="1287"/>
                    </a:cubicBezTo>
                    <a:cubicBezTo>
                      <a:pt x="74932" y="1308"/>
                      <a:pt x="74871" y="1328"/>
                      <a:pt x="74810" y="1369"/>
                    </a:cubicBezTo>
                    <a:cubicBezTo>
                      <a:pt x="74748" y="1369"/>
                      <a:pt x="74707" y="1369"/>
                      <a:pt x="74666" y="1410"/>
                    </a:cubicBezTo>
                    <a:cubicBezTo>
                      <a:pt x="74605" y="1410"/>
                      <a:pt x="74544" y="1430"/>
                      <a:pt x="74483" y="1471"/>
                    </a:cubicBezTo>
                    <a:lnTo>
                      <a:pt x="74278" y="1471"/>
                    </a:lnTo>
                    <a:cubicBezTo>
                      <a:pt x="74192" y="1454"/>
                      <a:pt x="74106" y="1448"/>
                      <a:pt x="74019" y="1448"/>
                    </a:cubicBezTo>
                    <a:cubicBezTo>
                      <a:pt x="73901" y="1448"/>
                      <a:pt x="73783" y="1459"/>
                      <a:pt x="73665" y="1471"/>
                    </a:cubicBezTo>
                    <a:cubicBezTo>
                      <a:pt x="73665" y="1533"/>
                      <a:pt x="73665" y="1573"/>
                      <a:pt x="73645" y="1614"/>
                    </a:cubicBezTo>
                    <a:cubicBezTo>
                      <a:pt x="73522" y="1737"/>
                      <a:pt x="73257" y="1635"/>
                      <a:pt x="73093" y="1737"/>
                    </a:cubicBezTo>
                    <a:cubicBezTo>
                      <a:pt x="73052" y="1676"/>
                      <a:pt x="73011" y="1614"/>
                      <a:pt x="72950" y="1573"/>
                    </a:cubicBezTo>
                    <a:cubicBezTo>
                      <a:pt x="72889" y="1512"/>
                      <a:pt x="72812" y="1481"/>
                      <a:pt x="72738" y="1481"/>
                    </a:cubicBezTo>
                    <a:cubicBezTo>
                      <a:pt x="72664" y="1481"/>
                      <a:pt x="72592" y="1512"/>
                      <a:pt x="72541" y="1573"/>
                    </a:cubicBezTo>
                    <a:cubicBezTo>
                      <a:pt x="72439" y="1655"/>
                      <a:pt x="72317" y="1737"/>
                      <a:pt x="72194" y="1778"/>
                    </a:cubicBezTo>
                    <a:cubicBezTo>
                      <a:pt x="72255" y="1839"/>
                      <a:pt x="72317" y="1921"/>
                      <a:pt x="72357" y="2023"/>
                    </a:cubicBezTo>
                    <a:lnTo>
                      <a:pt x="72153" y="1962"/>
                    </a:lnTo>
                    <a:cubicBezTo>
                      <a:pt x="72010" y="1900"/>
                      <a:pt x="71990" y="1839"/>
                      <a:pt x="72133" y="1778"/>
                    </a:cubicBezTo>
                    <a:cubicBezTo>
                      <a:pt x="72214" y="1757"/>
                      <a:pt x="72276" y="1716"/>
                      <a:pt x="72357" y="1676"/>
                    </a:cubicBezTo>
                    <a:cubicBezTo>
                      <a:pt x="72398" y="1614"/>
                      <a:pt x="72398" y="1553"/>
                      <a:pt x="72419" y="1471"/>
                    </a:cubicBezTo>
                    <a:cubicBezTo>
                      <a:pt x="72460" y="1369"/>
                      <a:pt x="72439" y="1349"/>
                      <a:pt x="72255" y="1287"/>
                    </a:cubicBezTo>
                    <a:cubicBezTo>
                      <a:pt x="72194" y="1267"/>
                      <a:pt x="72112" y="1267"/>
                      <a:pt x="72051" y="1246"/>
                    </a:cubicBezTo>
                    <a:cubicBezTo>
                      <a:pt x="71867" y="1369"/>
                      <a:pt x="71663" y="1430"/>
                      <a:pt x="71438" y="1430"/>
                    </a:cubicBezTo>
                    <a:cubicBezTo>
                      <a:pt x="71392" y="1420"/>
                      <a:pt x="71346" y="1415"/>
                      <a:pt x="71300" y="1415"/>
                    </a:cubicBezTo>
                    <a:cubicBezTo>
                      <a:pt x="71163" y="1415"/>
                      <a:pt x="71029" y="1461"/>
                      <a:pt x="70907" y="1553"/>
                    </a:cubicBezTo>
                    <a:cubicBezTo>
                      <a:pt x="70849" y="1567"/>
                      <a:pt x="70781" y="1582"/>
                      <a:pt x="70717" y="1582"/>
                    </a:cubicBezTo>
                    <a:cubicBezTo>
                      <a:pt x="70691" y="1582"/>
                      <a:pt x="70665" y="1579"/>
                      <a:pt x="70641" y="1573"/>
                    </a:cubicBezTo>
                    <a:cubicBezTo>
                      <a:pt x="70416" y="1553"/>
                      <a:pt x="70212" y="1471"/>
                      <a:pt x="70048" y="1328"/>
                    </a:cubicBezTo>
                    <a:cubicBezTo>
                      <a:pt x="69721" y="1430"/>
                      <a:pt x="69354" y="1492"/>
                      <a:pt x="69006" y="1492"/>
                    </a:cubicBezTo>
                    <a:cubicBezTo>
                      <a:pt x="68843" y="1492"/>
                      <a:pt x="68679" y="1451"/>
                      <a:pt x="68557" y="1349"/>
                    </a:cubicBezTo>
                    <a:cubicBezTo>
                      <a:pt x="68393" y="1369"/>
                      <a:pt x="68230" y="1410"/>
                      <a:pt x="68087" y="1492"/>
                    </a:cubicBezTo>
                    <a:lnTo>
                      <a:pt x="67923" y="1492"/>
                    </a:lnTo>
                    <a:cubicBezTo>
                      <a:pt x="67801" y="1492"/>
                      <a:pt x="67658" y="1410"/>
                      <a:pt x="67535" y="1390"/>
                    </a:cubicBezTo>
                    <a:cubicBezTo>
                      <a:pt x="67513" y="1384"/>
                      <a:pt x="67490" y="1382"/>
                      <a:pt x="67466" y="1382"/>
                    </a:cubicBezTo>
                    <a:cubicBezTo>
                      <a:pt x="67400" y="1382"/>
                      <a:pt x="67329" y="1400"/>
                      <a:pt x="67269" y="1430"/>
                    </a:cubicBezTo>
                    <a:cubicBezTo>
                      <a:pt x="67107" y="1544"/>
                      <a:pt x="66905" y="1606"/>
                      <a:pt x="66696" y="1606"/>
                    </a:cubicBezTo>
                    <a:cubicBezTo>
                      <a:pt x="66642" y="1606"/>
                      <a:pt x="66588" y="1602"/>
                      <a:pt x="66534" y="1594"/>
                    </a:cubicBezTo>
                    <a:cubicBezTo>
                      <a:pt x="66472" y="1573"/>
                      <a:pt x="66411" y="1553"/>
                      <a:pt x="66350" y="1533"/>
                    </a:cubicBezTo>
                    <a:cubicBezTo>
                      <a:pt x="66335" y="1530"/>
                      <a:pt x="66321" y="1529"/>
                      <a:pt x="66310" y="1529"/>
                    </a:cubicBezTo>
                    <a:cubicBezTo>
                      <a:pt x="66215" y="1529"/>
                      <a:pt x="66243" y="1600"/>
                      <a:pt x="66207" y="1655"/>
                    </a:cubicBezTo>
                    <a:cubicBezTo>
                      <a:pt x="66186" y="1696"/>
                      <a:pt x="66145" y="1737"/>
                      <a:pt x="66125" y="1778"/>
                    </a:cubicBezTo>
                    <a:cubicBezTo>
                      <a:pt x="66023" y="1860"/>
                      <a:pt x="66125" y="2003"/>
                      <a:pt x="65941" y="2064"/>
                    </a:cubicBezTo>
                    <a:cubicBezTo>
                      <a:pt x="65798" y="2125"/>
                      <a:pt x="65655" y="2166"/>
                      <a:pt x="65512" y="2186"/>
                    </a:cubicBezTo>
                    <a:cubicBezTo>
                      <a:pt x="65532" y="2166"/>
                      <a:pt x="65573" y="2146"/>
                      <a:pt x="65594" y="2125"/>
                    </a:cubicBezTo>
                    <a:cubicBezTo>
                      <a:pt x="65635" y="2105"/>
                      <a:pt x="65675" y="2064"/>
                      <a:pt x="65696" y="2023"/>
                    </a:cubicBezTo>
                    <a:lnTo>
                      <a:pt x="65573" y="1900"/>
                    </a:lnTo>
                    <a:cubicBezTo>
                      <a:pt x="65553" y="1921"/>
                      <a:pt x="65553" y="1941"/>
                      <a:pt x="65532" y="1962"/>
                    </a:cubicBezTo>
                    <a:cubicBezTo>
                      <a:pt x="65480" y="2118"/>
                      <a:pt x="65324" y="2216"/>
                      <a:pt x="65165" y="2216"/>
                    </a:cubicBezTo>
                    <a:cubicBezTo>
                      <a:pt x="65138" y="2216"/>
                      <a:pt x="65110" y="2213"/>
                      <a:pt x="65083" y="2207"/>
                    </a:cubicBezTo>
                    <a:cubicBezTo>
                      <a:pt x="64817" y="2166"/>
                      <a:pt x="64592" y="2105"/>
                      <a:pt x="64347" y="2064"/>
                    </a:cubicBezTo>
                    <a:cubicBezTo>
                      <a:pt x="64205" y="2099"/>
                      <a:pt x="64060" y="2118"/>
                      <a:pt x="63916" y="2118"/>
                    </a:cubicBezTo>
                    <a:cubicBezTo>
                      <a:pt x="63647" y="2118"/>
                      <a:pt x="63381" y="2054"/>
                      <a:pt x="63142" y="1921"/>
                    </a:cubicBezTo>
                    <a:lnTo>
                      <a:pt x="63060" y="1921"/>
                    </a:lnTo>
                    <a:cubicBezTo>
                      <a:pt x="62692" y="2003"/>
                      <a:pt x="62345" y="2043"/>
                      <a:pt x="61977" y="2064"/>
                    </a:cubicBezTo>
                    <a:cubicBezTo>
                      <a:pt x="62018" y="2105"/>
                      <a:pt x="62038" y="2146"/>
                      <a:pt x="62059" y="2186"/>
                    </a:cubicBezTo>
                    <a:lnTo>
                      <a:pt x="61670" y="2289"/>
                    </a:lnTo>
                    <a:cubicBezTo>
                      <a:pt x="61589" y="2391"/>
                      <a:pt x="61466" y="2432"/>
                      <a:pt x="61343" y="2432"/>
                    </a:cubicBezTo>
                    <a:cubicBezTo>
                      <a:pt x="61262" y="2452"/>
                      <a:pt x="61180" y="2513"/>
                      <a:pt x="61119" y="2554"/>
                    </a:cubicBezTo>
                    <a:cubicBezTo>
                      <a:pt x="61037" y="2595"/>
                      <a:pt x="60955" y="2616"/>
                      <a:pt x="60873" y="2616"/>
                    </a:cubicBezTo>
                    <a:cubicBezTo>
                      <a:pt x="60894" y="2534"/>
                      <a:pt x="60812" y="2473"/>
                      <a:pt x="60669" y="2452"/>
                    </a:cubicBezTo>
                    <a:cubicBezTo>
                      <a:pt x="60547" y="2534"/>
                      <a:pt x="60403" y="2595"/>
                      <a:pt x="60260" y="2636"/>
                    </a:cubicBezTo>
                    <a:cubicBezTo>
                      <a:pt x="60220" y="2759"/>
                      <a:pt x="60056" y="2820"/>
                      <a:pt x="59954" y="2922"/>
                    </a:cubicBezTo>
                    <a:cubicBezTo>
                      <a:pt x="59934" y="2922"/>
                      <a:pt x="59913" y="2902"/>
                      <a:pt x="59893" y="2902"/>
                    </a:cubicBezTo>
                    <a:cubicBezTo>
                      <a:pt x="59852" y="2861"/>
                      <a:pt x="59811" y="2840"/>
                      <a:pt x="59770" y="2799"/>
                    </a:cubicBezTo>
                    <a:cubicBezTo>
                      <a:pt x="59300" y="2922"/>
                      <a:pt x="58769" y="2983"/>
                      <a:pt x="58258" y="3045"/>
                    </a:cubicBezTo>
                    <a:cubicBezTo>
                      <a:pt x="57645" y="3147"/>
                      <a:pt x="57093" y="3229"/>
                      <a:pt x="56541" y="3310"/>
                    </a:cubicBezTo>
                    <a:cubicBezTo>
                      <a:pt x="56405" y="3386"/>
                      <a:pt x="56257" y="3428"/>
                      <a:pt x="56107" y="3428"/>
                    </a:cubicBezTo>
                    <a:cubicBezTo>
                      <a:pt x="56054" y="3428"/>
                      <a:pt x="56002" y="3423"/>
                      <a:pt x="55949" y="3412"/>
                    </a:cubicBezTo>
                    <a:cubicBezTo>
                      <a:pt x="55908" y="3412"/>
                      <a:pt x="55867" y="3392"/>
                      <a:pt x="55826" y="3372"/>
                    </a:cubicBezTo>
                    <a:cubicBezTo>
                      <a:pt x="55612" y="3382"/>
                      <a:pt x="55397" y="3387"/>
                      <a:pt x="55185" y="3387"/>
                    </a:cubicBezTo>
                    <a:cubicBezTo>
                      <a:pt x="54973" y="3387"/>
                      <a:pt x="54764" y="3382"/>
                      <a:pt x="54559" y="3372"/>
                    </a:cubicBezTo>
                    <a:cubicBezTo>
                      <a:pt x="54457" y="3372"/>
                      <a:pt x="54375" y="3351"/>
                      <a:pt x="54294" y="3310"/>
                    </a:cubicBezTo>
                    <a:cubicBezTo>
                      <a:pt x="54273" y="3331"/>
                      <a:pt x="54232" y="3331"/>
                      <a:pt x="54212" y="3351"/>
                    </a:cubicBezTo>
                    <a:cubicBezTo>
                      <a:pt x="53865" y="3453"/>
                      <a:pt x="53558" y="3576"/>
                      <a:pt x="53231" y="3678"/>
                    </a:cubicBezTo>
                    <a:lnTo>
                      <a:pt x="52965" y="3617"/>
                    </a:lnTo>
                    <a:cubicBezTo>
                      <a:pt x="52877" y="3635"/>
                      <a:pt x="52787" y="3645"/>
                      <a:pt x="52698" y="3645"/>
                    </a:cubicBezTo>
                    <a:cubicBezTo>
                      <a:pt x="52396" y="3645"/>
                      <a:pt x="52099" y="3540"/>
                      <a:pt x="51862" y="3351"/>
                    </a:cubicBezTo>
                    <a:cubicBezTo>
                      <a:pt x="51727" y="3359"/>
                      <a:pt x="51592" y="3363"/>
                      <a:pt x="51458" y="3363"/>
                    </a:cubicBezTo>
                    <a:cubicBezTo>
                      <a:pt x="50919" y="3363"/>
                      <a:pt x="50383" y="3298"/>
                      <a:pt x="49860" y="3167"/>
                    </a:cubicBezTo>
                    <a:cubicBezTo>
                      <a:pt x="49676" y="3147"/>
                      <a:pt x="49492" y="3086"/>
                      <a:pt x="49349" y="2963"/>
                    </a:cubicBezTo>
                    <a:cubicBezTo>
                      <a:pt x="49287" y="2953"/>
                      <a:pt x="49226" y="2948"/>
                      <a:pt x="49165" y="2948"/>
                    </a:cubicBezTo>
                    <a:cubicBezTo>
                      <a:pt x="49103" y="2948"/>
                      <a:pt x="49042" y="2953"/>
                      <a:pt x="48981" y="2963"/>
                    </a:cubicBezTo>
                    <a:cubicBezTo>
                      <a:pt x="48981" y="3004"/>
                      <a:pt x="48960" y="3024"/>
                      <a:pt x="48940" y="3065"/>
                    </a:cubicBezTo>
                    <a:cubicBezTo>
                      <a:pt x="48879" y="3024"/>
                      <a:pt x="48838" y="3004"/>
                      <a:pt x="48777" y="2983"/>
                    </a:cubicBezTo>
                    <a:cubicBezTo>
                      <a:pt x="48674" y="2943"/>
                      <a:pt x="48572" y="2922"/>
                      <a:pt x="48470" y="2902"/>
                    </a:cubicBezTo>
                    <a:cubicBezTo>
                      <a:pt x="48368" y="2922"/>
                      <a:pt x="48266" y="2943"/>
                      <a:pt x="48163" y="2963"/>
                    </a:cubicBezTo>
                    <a:cubicBezTo>
                      <a:pt x="48112" y="2922"/>
                      <a:pt x="48051" y="2902"/>
                      <a:pt x="47990" y="2902"/>
                    </a:cubicBezTo>
                    <a:cubicBezTo>
                      <a:pt x="47928" y="2902"/>
                      <a:pt x="47867" y="2922"/>
                      <a:pt x="47816" y="2963"/>
                    </a:cubicBezTo>
                    <a:lnTo>
                      <a:pt x="47734" y="2963"/>
                    </a:lnTo>
                    <a:cubicBezTo>
                      <a:pt x="47469" y="3024"/>
                      <a:pt x="47224" y="3106"/>
                      <a:pt x="46958" y="3167"/>
                    </a:cubicBezTo>
                    <a:cubicBezTo>
                      <a:pt x="47019" y="3433"/>
                      <a:pt x="46611" y="3310"/>
                      <a:pt x="46447" y="3372"/>
                    </a:cubicBezTo>
                    <a:cubicBezTo>
                      <a:pt x="46368" y="3338"/>
                      <a:pt x="46290" y="3323"/>
                      <a:pt x="46214" y="3323"/>
                    </a:cubicBezTo>
                    <a:cubicBezTo>
                      <a:pt x="46153" y="3323"/>
                      <a:pt x="46093" y="3333"/>
                      <a:pt x="46038" y="3351"/>
                    </a:cubicBezTo>
                    <a:cubicBezTo>
                      <a:pt x="45875" y="3433"/>
                      <a:pt x="45732" y="3515"/>
                      <a:pt x="45671" y="3637"/>
                    </a:cubicBezTo>
                    <a:cubicBezTo>
                      <a:pt x="45588" y="3886"/>
                      <a:pt x="45546" y="3991"/>
                      <a:pt x="45398" y="3991"/>
                    </a:cubicBezTo>
                    <a:cubicBezTo>
                      <a:pt x="45291" y="3991"/>
                      <a:pt x="45128" y="3936"/>
                      <a:pt x="44853" y="3842"/>
                    </a:cubicBezTo>
                    <a:cubicBezTo>
                      <a:pt x="44812" y="3821"/>
                      <a:pt x="44792" y="3821"/>
                      <a:pt x="44751" y="3821"/>
                    </a:cubicBezTo>
                    <a:cubicBezTo>
                      <a:pt x="44690" y="3821"/>
                      <a:pt x="44567" y="3821"/>
                      <a:pt x="44567" y="3862"/>
                    </a:cubicBezTo>
                    <a:cubicBezTo>
                      <a:pt x="44547" y="3964"/>
                      <a:pt x="44444" y="4005"/>
                      <a:pt x="44301" y="4046"/>
                    </a:cubicBezTo>
                    <a:cubicBezTo>
                      <a:pt x="44301" y="4005"/>
                      <a:pt x="44301" y="3985"/>
                      <a:pt x="44322" y="3964"/>
                    </a:cubicBezTo>
                    <a:cubicBezTo>
                      <a:pt x="44383" y="3903"/>
                      <a:pt x="44424" y="3862"/>
                      <a:pt x="44322" y="3801"/>
                    </a:cubicBezTo>
                    <a:cubicBezTo>
                      <a:pt x="44251" y="3765"/>
                      <a:pt x="44186" y="3743"/>
                      <a:pt x="44129" y="3743"/>
                    </a:cubicBezTo>
                    <a:cubicBezTo>
                      <a:pt x="44087" y="3743"/>
                      <a:pt x="44050" y="3755"/>
                      <a:pt x="44015" y="3780"/>
                    </a:cubicBezTo>
                    <a:cubicBezTo>
                      <a:pt x="43811" y="3882"/>
                      <a:pt x="43607" y="3944"/>
                      <a:pt x="43382" y="3964"/>
                    </a:cubicBezTo>
                    <a:cubicBezTo>
                      <a:pt x="43321" y="4169"/>
                      <a:pt x="43035" y="4209"/>
                      <a:pt x="42748" y="4230"/>
                    </a:cubicBezTo>
                    <a:cubicBezTo>
                      <a:pt x="42626" y="4230"/>
                      <a:pt x="42503" y="4271"/>
                      <a:pt x="42422" y="4373"/>
                    </a:cubicBezTo>
                    <a:cubicBezTo>
                      <a:pt x="42340" y="4455"/>
                      <a:pt x="42217" y="4495"/>
                      <a:pt x="42095" y="4495"/>
                    </a:cubicBezTo>
                    <a:cubicBezTo>
                      <a:pt x="41849" y="4516"/>
                      <a:pt x="41604" y="4536"/>
                      <a:pt x="41359" y="4536"/>
                    </a:cubicBezTo>
                    <a:cubicBezTo>
                      <a:pt x="41331" y="4536"/>
                      <a:pt x="41315" y="4537"/>
                      <a:pt x="41306" y="4538"/>
                    </a:cubicBezTo>
                    <a:lnTo>
                      <a:pt x="41306" y="4538"/>
                    </a:lnTo>
                    <a:cubicBezTo>
                      <a:pt x="41315" y="4534"/>
                      <a:pt x="41323" y="4523"/>
                      <a:pt x="41277" y="4495"/>
                    </a:cubicBezTo>
                    <a:cubicBezTo>
                      <a:pt x="41257" y="4455"/>
                      <a:pt x="41257" y="4393"/>
                      <a:pt x="41298" y="4373"/>
                    </a:cubicBezTo>
                    <a:lnTo>
                      <a:pt x="41359" y="4352"/>
                    </a:lnTo>
                    <a:lnTo>
                      <a:pt x="41359" y="4352"/>
                    </a:lnTo>
                    <a:cubicBezTo>
                      <a:pt x="40909" y="4414"/>
                      <a:pt x="40439" y="4393"/>
                      <a:pt x="39847" y="4455"/>
                    </a:cubicBezTo>
                    <a:cubicBezTo>
                      <a:pt x="39663" y="4475"/>
                      <a:pt x="39479" y="4516"/>
                      <a:pt x="39295" y="4536"/>
                    </a:cubicBezTo>
                    <a:cubicBezTo>
                      <a:pt x="39213" y="4557"/>
                      <a:pt x="39132" y="4577"/>
                      <a:pt x="39050" y="4598"/>
                    </a:cubicBezTo>
                    <a:cubicBezTo>
                      <a:pt x="38948" y="4659"/>
                      <a:pt x="38846" y="4720"/>
                      <a:pt x="38723" y="4761"/>
                    </a:cubicBezTo>
                    <a:cubicBezTo>
                      <a:pt x="38692" y="4771"/>
                      <a:pt x="38657" y="4776"/>
                      <a:pt x="38621" y="4776"/>
                    </a:cubicBezTo>
                    <a:cubicBezTo>
                      <a:pt x="38585" y="4776"/>
                      <a:pt x="38549" y="4771"/>
                      <a:pt x="38519" y="4761"/>
                    </a:cubicBezTo>
                    <a:cubicBezTo>
                      <a:pt x="38519" y="4761"/>
                      <a:pt x="38478" y="4720"/>
                      <a:pt x="38478" y="4720"/>
                    </a:cubicBezTo>
                    <a:cubicBezTo>
                      <a:pt x="38478" y="4700"/>
                      <a:pt x="38478" y="4700"/>
                      <a:pt x="38478" y="4679"/>
                    </a:cubicBezTo>
                    <a:cubicBezTo>
                      <a:pt x="38192" y="4741"/>
                      <a:pt x="37885" y="4782"/>
                      <a:pt x="37599" y="4822"/>
                    </a:cubicBezTo>
                    <a:cubicBezTo>
                      <a:pt x="37027" y="4945"/>
                      <a:pt x="36475" y="5068"/>
                      <a:pt x="35923" y="5170"/>
                    </a:cubicBezTo>
                    <a:cubicBezTo>
                      <a:pt x="35858" y="5181"/>
                      <a:pt x="35796" y="5186"/>
                      <a:pt x="35738" y="5186"/>
                    </a:cubicBezTo>
                    <a:cubicBezTo>
                      <a:pt x="35473" y="5186"/>
                      <a:pt x="35296" y="5079"/>
                      <a:pt x="35229" y="4945"/>
                    </a:cubicBezTo>
                    <a:cubicBezTo>
                      <a:pt x="35086" y="5006"/>
                      <a:pt x="34963" y="5047"/>
                      <a:pt x="34820" y="5109"/>
                    </a:cubicBezTo>
                    <a:lnTo>
                      <a:pt x="34820" y="5170"/>
                    </a:lnTo>
                    <a:cubicBezTo>
                      <a:pt x="34738" y="5231"/>
                      <a:pt x="34657" y="5252"/>
                      <a:pt x="34575" y="5292"/>
                    </a:cubicBezTo>
                    <a:cubicBezTo>
                      <a:pt x="34125" y="5374"/>
                      <a:pt x="33737" y="5558"/>
                      <a:pt x="33267" y="5640"/>
                    </a:cubicBezTo>
                    <a:cubicBezTo>
                      <a:pt x="33251" y="5642"/>
                      <a:pt x="33233" y="5644"/>
                      <a:pt x="33214" y="5644"/>
                    </a:cubicBezTo>
                    <a:cubicBezTo>
                      <a:pt x="33089" y="5644"/>
                      <a:pt x="32917" y="5588"/>
                      <a:pt x="32899" y="5517"/>
                    </a:cubicBezTo>
                    <a:cubicBezTo>
                      <a:pt x="32899" y="5435"/>
                      <a:pt x="32879" y="5292"/>
                      <a:pt x="32838" y="5190"/>
                    </a:cubicBezTo>
                    <a:cubicBezTo>
                      <a:pt x="32817" y="5190"/>
                      <a:pt x="32797" y="5190"/>
                      <a:pt x="32797" y="5170"/>
                    </a:cubicBezTo>
                    <a:lnTo>
                      <a:pt x="32204" y="4925"/>
                    </a:lnTo>
                    <a:lnTo>
                      <a:pt x="31980" y="4945"/>
                    </a:lnTo>
                    <a:cubicBezTo>
                      <a:pt x="31684" y="5191"/>
                      <a:pt x="31322" y="5319"/>
                      <a:pt x="30956" y="5319"/>
                    </a:cubicBezTo>
                    <a:cubicBezTo>
                      <a:pt x="30714" y="5319"/>
                      <a:pt x="30470" y="5263"/>
                      <a:pt x="30243" y="5149"/>
                    </a:cubicBezTo>
                    <a:lnTo>
                      <a:pt x="29793" y="5109"/>
                    </a:lnTo>
                    <a:lnTo>
                      <a:pt x="29773" y="5109"/>
                    </a:lnTo>
                    <a:cubicBezTo>
                      <a:pt x="29548" y="5231"/>
                      <a:pt x="29323" y="5313"/>
                      <a:pt x="29098" y="5354"/>
                    </a:cubicBezTo>
                    <a:cubicBezTo>
                      <a:pt x="29017" y="5333"/>
                      <a:pt x="28955" y="5313"/>
                      <a:pt x="28894" y="5292"/>
                    </a:cubicBezTo>
                    <a:cubicBezTo>
                      <a:pt x="28874" y="5272"/>
                      <a:pt x="28853" y="5252"/>
                      <a:pt x="28853" y="5231"/>
                    </a:cubicBezTo>
                    <a:cubicBezTo>
                      <a:pt x="28874" y="5170"/>
                      <a:pt x="28894" y="5109"/>
                      <a:pt x="28935" y="5047"/>
                    </a:cubicBezTo>
                    <a:cubicBezTo>
                      <a:pt x="28955" y="5006"/>
                      <a:pt x="28996" y="4945"/>
                      <a:pt x="28976" y="4884"/>
                    </a:cubicBezTo>
                    <a:cubicBezTo>
                      <a:pt x="28955" y="4863"/>
                      <a:pt x="28915" y="4822"/>
                      <a:pt x="28894" y="4802"/>
                    </a:cubicBezTo>
                    <a:cubicBezTo>
                      <a:pt x="28864" y="4772"/>
                      <a:pt x="28823" y="4753"/>
                      <a:pt x="28780" y="4753"/>
                    </a:cubicBezTo>
                    <a:cubicBezTo>
                      <a:pt x="28764" y="4753"/>
                      <a:pt x="28747" y="4756"/>
                      <a:pt x="28731" y="4761"/>
                    </a:cubicBezTo>
                    <a:cubicBezTo>
                      <a:pt x="28674" y="4773"/>
                      <a:pt x="28617" y="4803"/>
                      <a:pt x="28556" y="4803"/>
                    </a:cubicBezTo>
                    <a:cubicBezTo>
                      <a:pt x="28508" y="4803"/>
                      <a:pt x="28458" y="4784"/>
                      <a:pt x="28404" y="4720"/>
                    </a:cubicBezTo>
                    <a:cubicBezTo>
                      <a:pt x="28342" y="4639"/>
                      <a:pt x="28240" y="4598"/>
                      <a:pt x="28138" y="4598"/>
                    </a:cubicBezTo>
                    <a:cubicBezTo>
                      <a:pt x="28119" y="4600"/>
                      <a:pt x="28100" y="4601"/>
                      <a:pt x="28081" y="4601"/>
                    </a:cubicBezTo>
                    <a:cubicBezTo>
                      <a:pt x="27913" y="4601"/>
                      <a:pt x="27737" y="4522"/>
                      <a:pt x="27627" y="4393"/>
                    </a:cubicBezTo>
                    <a:cubicBezTo>
                      <a:pt x="27577" y="4408"/>
                      <a:pt x="27526" y="4415"/>
                      <a:pt x="27476" y="4415"/>
                    </a:cubicBezTo>
                    <a:cubicBezTo>
                      <a:pt x="27385" y="4415"/>
                      <a:pt x="27298" y="4392"/>
                      <a:pt x="27219" y="4352"/>
                    </a:cubicBezTo>
                    <a:cubicBezTo>
                      <a:pt x="27157" y="4312"/>
                      <a:pt x="27096" y="4291"/>
                      <a:pt x="27035" y="4250"/>
                    </a:cubicBezTo>
                    <a:cubicBezTo>
                      <a:pt x="26950" y="4233"/>
                      <a:pt x="26865" y="4223"/>
                      <a:pt x="26782" y="4223"/>
                    </a:cubicBezTo>
                    <a:cubicBezTo>
                      <a:pt x="26665" y="4223"/>
                      <a:pt x="26550" y="4243"/>
                      <a:pt x="26442" y="4291"/>
                    </a:cubicBezTo>
                    <a:cubicBezTo>
                      <a:pt x="26340" y="4352"/>
                      <a:pt x="26299" y="4475"/>
                      <a:pt x="26176" y="4536"/>
                    </a:cubicBezTo>
                    <a:cubicBezTo>
                      <a:pt x="26095" y="4577"/>
                      <a:pt x="26003" y="4598"/>
                      <a:pt x="25911" y="4598"/>
                    </a:cubicBezTo>
                    <a:cubicBezTo>
                      <a:pt x="25819" y="4598"/>
                      <a:pt x="25727" y="4577"/>
                      <a:pt x="25645" y="4536"/>
                    </a:cubicBezTo>
                    <a:cubicBezTo>
                      <a:pt x="25563" y="4577"/>
                      <a:pt x="25471" y="4598"/>
                      <a:pt x="25382" y="4598"/>
                    </a:cubicBezTo>
                    <a:cubicBezTo>
                      <a:pt x="25293" y="4598"/>
                      <a:pt x="25206" y="4577"/>
                      <a:pt x="25134" y="4536"/>
                    </a:cubicBezTo>
                    <a:cubicBezTo>
                      <a:pt x="25053" y="4495"/>
                      <a:pt x="25012" y="4455"/>
                      <a:pt x="24950" y="4434"/>
                    </a:cubicBezTo>
                    <a:cubicBezTo>
                      <a:pt x="24823" y="4370"/>
                      <a:pt x="24687" y="4338"/>
                      <a:pt x="24553" y="4338"/>
                    </a:cubicBezTo>
                    <a:cubicBezTo>
                      <a:pt x="24473" y="4338"/>
                      <a:pt x="24394" y="4350"/>
                      <a:pt x="24317" y="4373"/>
                    </a:cubicBezTo>
                    <a:cubicBezTo>
                      <a:pt x="24133" y="4455"/>
                      <a:pt x="23990" y="4536"/>
                      <a:pt x="23806" y="4598"/>
                    </a:cubicBezTo>
                    <a:cubicBezTo>
                      <a:pt x="23672" y="4648"/>
                      <a:pt x="23523" y="4685"/>
                      <a:pt x="23384" y="4685"/>
                    </a:cubicBezTo>
                    <a:cubicBezTo>
                      <a:pt x="23354" y="4685"/>
                      <a:pt x="23324" y="4683"/>
                      <a:pt x="23295" y="4679"/>
                    </a:cubicBezTo>
                    <a:cubicBezTo>
                      <a:pt x="23164" y="4679"/>
                      <a:pt x="23001" y="4627"/>
                      <a:pt x="22874" y="4627"/>
                    </a:cubicBezTo>
                    <a:cubicBezTo>
                      <a:pt x="22824" y="4627"/>
                      <a:pt x="22779" y="4636"/>
                      <a:pt x="22744" y="4659"/>
                    </a:cubicBezTo>
                    <a:cubicBezTo>
                      <a:pt x="22539" y="4802"/>
                      <a:pt x="22355" y="4945"/>
                      <a:pt x="22457" y="5170"/>
                    </a:cubicBezTo>
                    <a:cubicBezTo>
                      <a:pt x="22478" y="5190"/>
                      <a:pt x="22478" y="5211"/>
                      <a:pt x="22478" y="5231"/>
                    </a:cubicBezTo>
                    <a:cubicBezTo>
                      <a:pt x="22519" y="5435"/>
                      <a:pt x="22335" y="5599"/>
                      <a:pt x="22008" y="5660"/>
                    </a:cubicBezTo>
                    <a:cubicBezTo>
                      <a:pt x="21947" y="5660"/>
                      <a:pt x="21865" y="5660"/>
                      <a:pt x="21804" y="5640"/>
                    </a:cubicBezTo>
                    <a:cubicBezTo>
                      <a:pt x="21742" y="5619"/>
                      <a:pt x="21681" y="5558"/>
                      <a:pt x="21620" y="5538"/>
                    </a:cubicBezTo>
                    <a:cubicBezTo>
                      <a:pt x="21497" y="5538"/>
                      <a:pt x="21395" y="5476"/>
                      <a:pt x="21313" y="5415"/>
                    </a:cubicBezTo>
                    <a:cubicBezTo>
                      <a:pt x="20945" y="5640"/>
                      <a:pt x="20557" y="5803"/>
                      <a:pt x="20128" y="5865"/>
                    </a:cubicBezTo>
                    <a:cubicBezTo>
                      <a:pt x="20016" y="5889"/>
                      <a:pt x="19901" y="5900"/>
                      <a:pt x="19788" y="5900"/>
                    </a:cubicBezTo>
                    <a:cubicBezTo>
                      <a:pt x="19423" y="5900"/>
                      <a:pt x="19073" y="5781"/>
                      <a:pt x="18902" y="5578"/>
                    </a:cubicBezTo>
                    <a:lnTo>
                      <a:pt x="18636" y="5558"/>
                    </a:lnTo>
                    <a:cubicBezTo>
                      <a:pt x="18452" y="5660"/>
                      <a:pt x="18268" y="5742"/>
                      <a:pt x="18085" y="5803"/>
                    </a:cubicBezTo>
                    <a:cubicBezTo>
                      <a:pt x="17725" y="5906"/>
                      <a:pt x="17351" y="5951"/>
                      <a:pt x="16975" y="5951"/>
                    </a:cubicBezTo>
                    <a:cubicBezTo>
                      <a:pt x="16902" y="5951"/>
                      <a:pt x="16829" y="5950"/>
                      <a:pt x="16756" y="5946"/>
                    </a:cubicBezTo>
                    <a:cubicBezTo>
                      <a:pt x="16491" y="6110"/>
                      <a:pt x="16184" y="6212"/>
                      <a:pt x="15878" y="6294"/>
                    </a:cubicBezTo>
                    <a:cubicBezTo>
                      <a:pt x="15673" y="6335"/>
                      <a:pt x="15449" y="6355"/>
                      <a:pt x="15244" y="6355"/>
                    </a:cubicBezTo>
                    <a:cubicBezTo>
                      <a:pt x="14897" y="6743"/>
                      <a:pt x="14100" y="7009"/>
                      <a:pt x="13344" y="7050"/>
                    </a:cubicBezTo>
                    <a:cubicBezTo>
                      <a:pt x="13303" y="7070"/>
                      <a:pt x="13242" y="7091"/>
                      <a:pt x="13201" y="7131"/>
                    </a:cubicBezTo>
                    <a:cubicBezTo>
                      <a:pt x="12996" y="7254"/>
                      <a:pt x="12996" y="7397"/>
                      <a:pt x="12915" y="7601"/>
                    </a:cubicBezTo>
                    <a:cubicBezTo>
                      <a:pt x="12826" y="7868"/>
                      <a:pt x="12566" y="8042"/>
                      <a:pt x="12298" y="8042"/>
                    </a:cubicBezTo>
                    <a:cubicBezTo>
                      <a:pt x="12259" y="8042"/>
                      <a:pt x="12219" y="8038"/>
                      <a:pt x="12179" y="8031"/>
                    </a:cubicBezTo>
                    <a:cubicBezTo>
                      <a:pt x="12077" y="8174"/>
                      <a:pt x="11954" y="8317"/>
                      <a:pt x="11811" y="8439"/>
                    </a:cubicBezTo>
                    <a:cubicBezTo>
                      <a:pt x="11750" y="8460"/>
                      <a:pt x="11689" y="8480"/>
                      <a:pt x="11627" y="8480"/>
                    </a:cubicBezTo>
                    <a:lnTo>
                      <a:pt x="11627" y="8501"/>
                    </a:lnTo>
                    <a:cubicBezTo>
                      <a:pt x="11565" y="8527"/>
                      <a:pt x="11495" y="8542"/>
                      <a:pt x="11424" y="8542"/>
                    </a:cubicBezTo>
                    <a:cubicBezTo>
                      <a:pt x="11332" y="8542"/>
                      <a:pt x="11238" y="8517"/>
                      <a:pt x="11157" y="8460"/>
                    </a:cubicBezTo>
                    <a:cubicBezTo>
                      <a:pt x="11096" y="8439"/>
                      <a:pt x="11055" y="8398"/>
                      <a:pt x="10994" y="8358"/>
                    </a:cubicBezTo>
                    <a:cubicBezTo>
                      <a:pt x="10866" y="8272"/>
                      <a:pt x="10718" y="8236"/>
                      <a:pt x="10570" y="8236"/>
                    </a:cubicBezTo>
                    <a:cubicBezTo>
                      <a:pt x="10507" y="8236"/>
                      <a:pt x="10443" y="8243"/>
                      <a:pt x="10381" y="8255"/>
                    </a:cubicBezTo>
                    <a:cubicBezTo>
                      <a:pt x="10177" y="8317"/>
                      <a:pt x="10013" y="8398"/>
                      <a:pt x="9829" y="8439"/>
                    </a:cubicBezTo>
                    <a:cubicBezTo>
                      <a:pt x="9726" y="8478"/>
                      <a:pt x="9614" y="8492"/>
                      <a:pt x="9499" y="8492"/>
                    </a:cubicBezTo>
                    <a:cubicBezTo>
                      <a:pt x="9433" y="8492"/>
                      <a:pt x="9365" y="8488"/>
                      <a:pt x="9298" y="8480"/>
                    </a:cubicBezTo>
                    <a:cubicBezTo>
                      <a:pt x="9175" y="8480"/>
                      <a:pt x="9032" y="8398"/>
                      <a:pt x="8889" y="8398"/>
                    </a:cubicBezTo>
                    <a:lnTo>
                      <a:pt x="8664" y="8480"/>
                    </a:lnTo>
                    <a:cubicBezTo>
                      <a:pt x="8481" y="8582"/>
                      <a:pt x="8337" y="8705"/>
                      <a:pt x="8378" y="8909"/>
                    </a:cubicBezTo>
                    <a:cubicBezTo>
                      <a:pt x="8399" y="8930"/>
                      <a:pt x="8399" y="8950"/>
                      <a:pt x="8399" y="8971"/>
                    </a:cubicBezTo>
                    <a:cubicBezTo>
                      <a:pt x="8399" y="9134"/>
                      <a:pt x="8276" y="9257"/>
                      <a:pt x="8051" y="9318"/>
                    </a:cubicBezTo>
                    <a:cubicBezTo>
                      <a:pt x="7886" y="9465"/>
                      <a:pt x="7671" y="9546"/>
                      <a:pt x="7451" y="9546"/>
                    </a:cubicBezTo>
                    <a:cubicBezTo>
                      <a:pt x="7427" y="9546"/>
                      <a:pt x="7402" y="9545"/>
                      <a:pt x="7377" y="9543"/>
                    </a:cubicBezTo>
                    <a:cubicBezTo>
                      <a:pt x="7190" y="9696"/>
                      <a:pt x="6975" y="9778"/>
                      <a:pt x="6744" y="9778"/>
                    </a:cubicBezTo>
                    <a:cubicBezTo>
                      <a:pt x="6697" y="9778"/>
                      <a:pt x="6649" y="9774"/>
                      <a:pt x="6601" y="9767"/>
                    </a:cubicBezTo>
                    <a:cubicBezTo>
                      <a:pt x="6008" y="9706"/>
                      <a:pt x="5661" y="9461"/>
                      <a:pt x="5109" y="9359"/>
                    </a:cubicBezTo>
                    <a:cubicBezTo>
                      <a:pt x="4794" y="9298"/>
                      <a:pt x="4546" y="9272"/>
                      <a:pt x="4335" y="9272"/>
                    </a:cubicBezTo>
                    <a:cubicBezTo>
                      <a:pt x="3631" y="9272"/>
                      <a:pt x="3359" y="9558"/>
                      <a:pt x="2493" y="9747"/>
                    </a:cubicBezTo>
                    <a:cubicBezTo>
                      <a:pt x="2187" y="9788"/>
                      <a:pt x="1860" y="9808"/>
                      <a:pt x="1553" y="9808"/>
                    </a:cubicBezTo>
                    <a:cubicBezTo>
                      <a:pt x="1472" y="9911"/>
                      <a:pt x="1349" y="9972"/>
                      <a:pt x="1226" y="9992"/>
                    </a:cubicBezTo>
                    <a:cubicBezTo>
                      <a:pt x="1083" y="10054"/>
                      <a:pt x="940" y="10074"/>
                      <a:pt x="797" y="10115"/>
                    </a:cubicBezTo>
                    <a:cubicBezTo>
                      <a:pt x="573" y="10319"/>
                      <a:pt x="286" y="10483"/>
                      <a:pt x="0" y="10605"/>
                    </a:cubicBezTo>
                    <a:lnTo>
                      <a:pt x="0" y="19555"/>
                    </a:lnTo>
                    <a:cubicBezTo>
                      <a:pt x="82" y="19555"/>
                      <a:pt x="164" y="19596"/>
                      <a:pt x="225" y="19678"/>
                    </a:cubicBezTo>
                    <a:cubicBezTo>
                      <a:pt x="736" y="19678"/>
                      <a:pt x="1247" y="19841"/>
                      <a:pt x="1349" y="20128"/>
                    </a:cubicBezTo>
                    <a:lnTo>
                      <a:pt x="1758" y="20128"/>
                    </a:lnTo>
                    <a:cubicBezTo>
                      <a:pt x="1758" y="20128"/>
                      <a:pt x="1778" y="20107"/>
                      <a:pt x="1778" y="20087"/>
                    </a:cubicBezTo>
                    <a:cubicBezTo>
                      <a:pt x="1778" y="20005"/>
                      <a:pt x="1860" y="19984"/>
                      <a:pt x="1982" y="19964"/>
                    </a:cubicBezTo>
                    <a:cubicBezTo>
                      <a:pt x="2080" y="19959"/>
                      <a:pt x="2152" y="19955"/>
                      <a:pt x="2211" y="19955"/>
                    </a:cubicBezTo>
                    <a:cubicBezTo>
                      <a:pt x="2387" y="19955"/>
                      <a:pt x="2437" y="19990"/>
                      <a:pt x="2636" y="20128"/>
                    </a:cubicBezTo>
                    <a:cubicBezTo>
                      <a:pt x="2636" y="20128"/>
                      <a:pt x="2657" y="20148"/>
                      <a:pt x="2677" y="20168"/>
                    </a:cubicBezTo>
                    <a:cubicBezTo>
                      <a:pt x="2902" y="20107"/>
                      <a:pt x="3147" y="20046"/>
                      <a:pt x="3372" y="20025"/>
                    </a:cubicBezTo>
                    <a:cubicBezTo>
                      <a:pt x="3454" y="19984"/>
                      <a:pt x="3515" y="19944"/>
                      <a:pt x="3597" y="19944"/>
                    </a:cubicBezTo>
                    <a:cubicBezTo>
                      <a:pt x="3781" y="19903"/>
                      <a:pt x="3985" y="19903"/>
                      <a:pt x="4169" y="19903"/>
                    </a:cubicBezTo>
                    <a:cubicBezTo>
                      <a:pt x="4230" y="19903"/>
                      <a:pt x="4292" y="19882"/>
                      <a:pt x="4353" y="19841"/>
                    </a:cubicBezTo>
                    <a:cubicBezTo>
                      <a:pt x="4377" y="19835"/>
                      <a:pt x="4401" y="19833"/>
                      <a:pt x="4425" y="19833"/>
                    </a:cubicBezTo>
                    <a:cubicBezTo>
                      <a:pt x="4482" y="19833"/>
                      <a:pt x="4540" y="19847"/>
                      <a:pt x="4598" y="19862"/>
                    </a:cubicBezTo>
                    <a:cubicBezTo>
                      <a:pt x="4741" y="19903"/>
                      <a:pt x="4884" y="19944"/>
                      <a:pt x="5007" y="20005"/>
                    </a:cubicBezTo>
                    <a:lnTo>
                      <a:pt x="5150" y="20005"/>
                    </a:lnTo>
                    <a:cubicBezTo>
                      <a:pt x="5354" y="19923"/>
                      <a:pt x="5538" y="19841"/>
                      <a:pt x="5742" y="19780"/>
                    </a:cubicBezTo>
                    <a:cubicBezTo>
                      <a:pt x="5783" y="19739"/>
                      <a:pt x="5804" y="19698"/>
                      <a:pt x="5824" y="19637"/>
                    </a:cubicBezTo>
                    <a:cubicBezTo>
                      <a:pt x="5918" y="19488"/>
                      <a:pt x="6097" y="19389"/>
                      <a:pt x="6283" y="19389"/>
                    </a:cubicBezTo>
                    <a:cubicBezTo>
                      <a:pt x="6300" y="19389"/>
                      <a:pt x="6318" y="19390"/>
                      <a:pt x="6335" y="19392"/>
                    </a:cubicBezTo>
                    <a:cubicBezTo>
                      <a:pt x="6498" y="19249"/>
                      <a:pt x="6682" y="19147"/>
                      <a:pt x="6887" y="19106"/>
                    </a:cubicBezTo>
                    <a:cubicBezTo>
                      <a:pt x="6887" y="19065"/>
                      <a:pt x="6907" y="19024"/>
                      <a:pt x="6948" y="19024"/>
                    </a:cubicBezTo>
                    <a:lnTo>
                      <a:pt x="7214" y="19024"/>
                    </a:lnTo>
                    <a:cubicBezTo>
                      <a:pt x="7275" y="19024"/>
                      <a:pt x="7357" y="19004"/>
                      <a:pt x="7398" y="18942"/>
                    </a:cubicBezTo>
                    <a:lnTo>
                      <a:pt x="7541" y="18779"/>
                    </a:lnTo>
                    <a:lnTo>
                      <a:pt x="7684" y="18779"/>
                    </a:lnTo>
                    <a:cubicBezTo>
                      <a:pt x="7786" y="18677"/>
                      <a:pt x="7908" y="18615"/>
                      <a:pt x="8051" y="18595"/>
                    </a:cubicBezTo>
                    <a:cubicBezTo>
                      <a:pt x="7990" y="18534"/>
                      <a:pt x="7929" y="18452"/>
                      <a:pt x="7868" y="18391"/>
                    </a:cubicBezTo>
                    <a:cubicBezTo>
                      <a:pt x="7806" y="18288"/>
                      <a:pt x="7806" y="18186"/>
                      <a:pt x="7949" y="18125"/>
                    </a:cubicBezTo>
                    <a:cubicBezTo>
                      <a:pt x="8011" y="18105"/>
                      <a:pt x="8072" y="18084"/>
                      <a:pt x="8133" y="18084"/>
                    </a:cubicBezTo>
                    <a:cubicBezTo>
                      <a:pt x="8174" y="18084"/>
                      <a:pt x="8215" y="18084"/>
                      <a:pt x="8256" y="18064"/>
                    </a:cubicBezTo>
                    <a:lnTo>
                      <a:pt x="8419" y="18043"/>
                    </a:lnTo>
                    <a:cubicBezTo>
                      <a:pt x="8481" y="18043"/>
                      <a:pt x="8542" y="18043"/>
                      <a:pt x="8603" y="18064"/>
                    </a:cubicBezTo>
                    <a:cubicBezTo>
                      <a:pt x="8787" y="18105"/>
                      <a:pt x="8951" y="18105"/>
                      <a:pt x="9134" y="18105"/>
                    </a:cubicBezTo>
                    <a:cubicBezTo>
                      <a:pt x="9134" y="18084"/>
                      <a:pt x="9134" y="18043"/>
                      <a:pt x="9175" y="18023"/>
                    </a:cubicBezTo>
                    <a:cubicBezTo>
                      <a:pt x="9212" y="17986"/>
                      <a:pt x="9268" y="17976"/>
                      <a:pt x="9329" y="17976"/>
                    </a:cubicBezTo>
                    <a:cubicBezTo>
                      <a:pt x="9407" y="17976"/>
                      <a:pt x="9494" y="17992"/>
                      <a:pt x="9567" y="17992"/>
                    </a:cubicBezTo>
                    <a:cubicBezTo>
                      <a:pt x="9596" y="17992"/>
                      <a:pt x="9623" y="17989"/>
                      <a:pt x="9645" y="17982"/>
                    </a:cubicBezTo>
                    <a:cubicBezTo>
                      <a:pt x="9686" y="18023"/>
                      <a:pt x="9747" y="18084"/>
                      <a:pt x="9788" y="18125"/>
                    </a:cubicBezTo>
                    <a:cubicBezTo>
                      <a:pt x="9836" y="18185"/>
                      <a:pt x="9911" y="18216"/>
                      <a:pt x="9990" y="18216"/>
                    </a:cubicBezTo>
                    <a:cubicBezTo>
                      <a:pt x="10047" y="18216"/>
                      <a:pt x="10105" y="18200"/>
                      <a:pt x="10156" y="18166"/>
                    </a:cubicBezTo>
                    <a:cubicBezTo>
                      <a:pt x="10238" y="18105"/>
                      <a:pt x="10340" y="18064"/>
                      <a:pt x="10463" y="18043"/>
                    </a:cubicBezTo>
                    <a:cubicBezTo>
                      <a:pt x="10360" y="17962"/>
                      <a:pt x="10320" y="17900"/>
                      <a:pt x="10320" y="17839"/>
                    </a:cubicBezTo>
                    <a:lnTo>
                      <a:pt x="10320" y="17839"/>
                    </a:lnTo>
                    <a:cubicBezTo>
                      <a:pt x="10381" y="17859"/>
                      <a:pt x="10442" y="17880"/>
                      <a:pt x="10483" y="17900"/>
                    </a:cubicBezTo>
                    <a:cubicBezTo>
                      <a:pt x="10626" y="17962"/>
                      <a:pt x="10626" y="18023"/>
                      <a:pt x="10503" y="18043"/>
                    </a:cubicBezTo>
                    <a:cubicBezTo>
                      <a:pt x="10442" y="18064"/>
                      <a:pt x="10381" y="18084"/>
                      <a:pt x="10320" y="18125"/>
                    </a:cubicBezTo>
                    <a:cubicBezTo>
                      <a:pt x="10279" y="18145"/>
                      <a:pt x="10279" y="18207"/>
                      <a:pt x="10258" y="18248"/>
                    </a:cubicBezTo>
                    <a:cubicBezTo>
                      <a:pt x="10217" y="18350"/>
                      <a:pt x="10238" y="18370"/>
                      <a:pt x="10401" y="18431"/>
                    </a:cubicBezTo>
                    <a:cubicBezTo>
                      <a:pt x="10463" y="18452"/>
                      <a:pt x="10524" y="18452"/>
                      <a:pt x="10585" y="18472"/>
                    </a:cubicBezTo>
                    <a:cubicBezTo>
                      <a:pt x="10710" y="18410"/>
                      <a:pt x="10847" y="18383"/>
                      <a:pt x="10987" y="18383"/>
                    </a:cubicBezTo>
                    <a:cubicBezTo>
                      <a:pt x="11030" y="18383"/>
                      <a:pt x="11073" y="18386"/>
                      <a:pt x="11117" y="18391"/>
                    </a:cubicBezTo>
                    <a:cubicBezTo>
                      <a:pt x="11185" y="18416"/>
                      <a:pt x="11253" y="18428"/>
                      <a:pt x="11320" y="18428"/>
                    </a:cubicBezTo>
                    <a:cubicBezTo>
                      <a:pt x="11413" y="18428"/>
                      <a:pt x="11503" y="18406"/>
                      <a:pt x="11587" y="18370"/>
                    </a:cubicBezTo>
                    <a:cubicBezTo>
                      <a:pt x="11627" y="18360"/>
                      <a:pt x="11673" y="18355"/>
                      <a:pt x="11719" y="18355"/>
                    </a:cubicBezTo>
                    <a:cubicBezTo>
                      <a:pt x="11765" y="18355"/>
                      <a:pt x="11811" y="18360"/>
                      <a:pt x="11852" y="18370"/>
                    </a:cubicBezTo>
                    <a:cubicBezTo>
                      <a:pt x="12036" y="18411"/>
                      <a:pt x="12220" y="18493"/>
                      <a:pt x="12363" y="18636"/>
                    </a:cubicBezTo>
                    <a:cubicBezTo>
                      <a:pt x="12532" y="18602"/>
                      <a:pt x="12707" y="18587"/>
                      <a:pt x="12881" y="18587"/>
                    </a:cubicBezTo>
                    <a:cubicBezTo>
                      <a:pt x="13023" y="18587"/>
                      <a:pt x="13165" y="18597"/>
                      <a:pt x="13303" y="18615"/>
                    </a:cubicBezTo>
                    <a:cubicBezTo>
                      <a:pt x="13446" y="18615"/>
                      <a:pt x="13589" y="18677"/>
                      <a:pt x="13712" y="18758"/>
                    </a:cubicBezTo>
                    <a:cubicBezTo>
                      <a:pt x="13828" y="18720"/>
                      <a:pt x="13945" y="18705"/>
                      <a:pt x="14061" y="18705"/>
                    </a:cubicBezTo>
                    <a:cubicBezTo>
                      <a:pt x="14129" y="18705"/>
                      <a:pt x="14196" y="18710"/>
                      <a:pt x="14263" y="18718"/>
                    </a:cubicBezTo>
                    <a:cubicBezTo>
                      <a:pt x="14386" y="18758"/>
                      <a:pt x="14509" y="18799"/>
                      <a:pt x="14611" y="18840"/>
                    </a:cubicBezTo>
                    <a:cubicBezTo>
                      <a:pt x="14652" y="18850"/>
                      <a:pt x="14692" y="18855"/>
                      <a:pt x="14736" y="18855"/>
                    </a:cubicBezTo>
                    <a:cubicBezTo>
                      <a:pt x="14779" y="18855"/>
                      <a:pt x="14825" y="18850"/>
                      <a:pt x="14876" y="18840"/>
                    </a:cubicBezTo>
                    <a:cubicBezTo>
                      <a:pt x="14995" y="18781"/>
                      <a:pt x="15121" y="18749"/>
                      <a:pt x="15250" y="18749"/>
                    </a:cubicBezTo>
                    <a:cubicBezTo>
                      <a:pt x="15343" y="18749"/>
                      <a:pt x="15436" y="18765"/>
                      <a:pt x="15530" y="18799"/>
                    </a:cubicBezTo>
                    <a:cubicBezTo>
                      <a:pt x="15571" y="18820"/>
                      <a:pt x="15632" y="18840"/>
                      <a:pt x="15694" y="18861"/>
                    </a:cubicBezTo>
                    <a:cubicBezTo>
                      <a:pt x="15721" y="18868"/>
                      <a:pt x="15742" y="18872"/>
                      <a:pt x="15757" y="18872"/>
                    </a:cubicBezTo>
                    <a:cubicBezTo>
                      <a:pt x="15823" y="18872"/>
                      <a:pt x="15800" y="18812"/>
                      <a:pt x="15816" y="18779"/>
                    </a:cubicBezTo>
                    <a:cubicBezTo>
                      <a:pt x="15857" y="18738"/>
                      <a:pt x="15857" y="18718"/>
                      <a:pt x="15898" y="18697"/>
                    </a:cubicBezTo>
                    <a:cubicBezTo>
                      <a:pt x="16000" y="18636"/>
                      <a:pt x="15898" y="18513"/>
                      <a:pt x="16062" y="18493"/>
                    </a:cubicBezTo>
                    <a:lnTo>
                      <a:pt x="16184" y="18472"/>
                    </a:lnTo>
                    <a:cubicBezTo>
                      <a:pt x="16205" y="18452"/>
                      <a:pt x="16225" y="18431"/>
                      <a:pt x="16266" y="18431"/>
                    </a:cubicBezTo>
                    <a:cubicBezTo>
                      <a:pt x="16319" y="18414"/>
                      <a:pt x="16366" y="18407"/>
                      <a:pt x="16410" y="18407"/>
                    </a:cubicBezTo>
                    <a:cubicBezTo>
                      <a:pt x="16570" y="18407"/>
                      <a:pt x="16687" y="18502"/>
                      <a:pt x="16879" y="18534"/>
                    </a:cubicBezTo>
                    <a:cubicBezTo>
                      <a:pt x="16957" y="18540"/>
                      <a:pt x="17035" y="18542"/>
                      <a:pt x="17112" y="18542"/>
                    </a:cubicBezTo>
                    <a:cubicBezTo>
                      <a:pt x="17300" y="18542"/>
                      <a:pt x="17488" y="18528"/>
                      <a:pt x="17676" y="18513"/>
                    </a:cubicBezTo>
                    <a:cubicBezTo>
                      <a:pt x="17689" y="18511"/>
                      <a:pt x="17701" y="18510"/>
                      <a:pt x="17714" y="18510"/>
                    </a:cubicBezTo>
                    <a:cubicBezTo>
                      <a:pt x="17823" y="18510"/>
                      <a:pt x="17929" y="18587"/>
                      <a:pt x="18003" y="18697"/>
                    </a:cubicBezTo>
                    <a:cubicBezTo>
                      <a:pt x="18228" y="18738"/>
                      <a:pt x="18432" y="18820"/>
                      <a:pt x="18636" y="18942"/>
                    </a:cubicBezTo>
                    <a:cubicBezTo>
                      <a:pt x="18800" y="18932"/>
                      <a:pt x="18968" y="18927"/>
                      <a:pt x="19139" y="18927"/>
                    </a:cubicBezTo>
                    <a:cubicBezTo>
                      <a:pt x="19311" y="18927"/>
                      <a:pt x="19484" y="18932"/>
                      <a:pt x="19658" y="18942"/>
                    </a:cubicBezTo>
                    <a:lnTo>
                      <a:pt x="19576" y="18840"/>
                    </a:lnTo>
                    <a:lnTo>
                      <a:pt x="19944" y="18799"/>
                    </a:lnTo>
                    <a:cubicBezTo>
                      <a:pt x="20005" y="18753"/>
                      <a:pt x="20078" y="18730"/>
                      <a:pt x="20162" y="18730"/>
                    </a:cubicBezTo>
                    <a:cubicBezTo>
                      <a:pt x="20191" y="18730"/>
                      <a:pt x="20220" y="18733"/>
                      <a:pt x="20251" y="18738"/>
                    </a:cubicBezTo>
                    <a:cubicBezTo>
                      <a:pt x="20312" y="18718"/>
                      <a:pt x="20373" y="18697"/>
                      <a:pt x="20455" y="18656"/>
                    </a:cubicBezTo>
                    <a:cubicBezTo>
                      <a:pt x="20498" y="18642"/>
                      <a:pt x="20552" y="18627"/>
                      <a:pt x="20601" y="18627"/>
                    </a:cubicBezTo>
                    <a:cubicBezTo>
                      <a:pt x="20622" y="18627"/>
                      <a:pt x="20641" y="18630"/>
                      <a:pt x="20659" y="18636"/>
                    </a:cubicBezTo>
                    <a:cubicBezTo>
                      <a:pt x="20639" y="18697"/>
                      <a:pt x="20721" y="18738"/>
                      <a:pt x="20843" y="18779"/>
                    </a:cubicBezTo>
                    <a:cubicBezTo>
                      <a:pt x="20966" y="18738"/>
                      <a:pt x="21088" y="18697"/>
                      <a:pt x="21211" y="18677"/>
                    </a:cubicBezTo>
                    <a:cubicBezTo>
                      <a:pt x="21272" y="18595"/>
                      <a:pt x="21415" y="18554"/>
                      <a:pt x="21517" y="18493"/>
                    </a:cubicBezTo>
                    <a:cubicBezTo>
                      <a:pt x="21538" y="18493"/>
                      <a:pt x="21558" y="18513"/>
                      <a:pt x="21579" y="18513"/>
                    </a:cubicBezTo>
                    <a:cubicBezTo>
                      <a:pt x="21599" y="18554"/>
                      <a:pt x="21640" y="18575"/>
                      <a:pt x="21681" y="18615"/>
                    </a:cubicBezTo>
                    <a:cubicBezTo>
                      <a:pt x="22110" y="18575"/>
                      <a:pt x="22580" y="18575"/>
                      <a:pt x="23050" y="18575"/>
                    </a:cubicBezTo>
                    <a:cubicBezTo>
                      <a:pt x="23431" y="18575"/>
                      <a:pt x="23786" y="18565"/>
                      <a:pt x="24125" y="18565"/>
                    </a:cubicBezTo>
                    <a:cubicBezTo>
                      <a:pt x="24294" y="18565"/>
                      <a:pt x="24460" y="18568"/>
                      <a:pt x="24623" y="18575"/>
                    </a:cubicBezTo>
                    <a:cubicBezTo>
                      <a:pt x="24722" y="18531"/>
                      <a:pt x="24821" y="18510"/>
                      <a:pt x="24919" y="18510"/>
                    </a:cubicBezTo>
                    <a:cubicBezTo>
                      <a:pt x="25004" y="18510"/>
                      <a:pt x="25090" y="18526"/>
                      <a:pt x="25175" y="18554"/>
                    </a:cubicBezTo>
                    <a:cubicBezTo>
                      <a:pt x="25216" y="18554"/>
                      <a:pt x="25257" y="18575"/>
                      <a:pt x="25277" y="18595"/>
                    </a:cubicBezTo>
                    <a:cubicBezTo>
                      <a:pt x="25686" y="18636"/>
                      <a:pt x="26074" y="18677"/>
                      <a:pt x="26463" y="18758"/>
                    </a:cubicBezTo>
                    <a:cubicBezTo>
                      <a:pt x="26544" y="18758"/>
                      <a:pt x="26606" y="18799"/>
                      <a:pt x="26687" y="18820"/>
                    </a:cubicBezTo>
                    <a:cubicBezTo>
                      <a:pt x="26708" y="18820"/>
                      <a:pt x="26728" y="18799"/>
                      <a:pt x="26769" y="18799"/>
                    </a:cubicBezTo>
                    <a:cubicBezTo>
                      <a:pt x="27076" y="18758"/>
                      <a:pt x="27362" y="18697"/>
                      <a:pt x="27668" y="18656"/>
                    </a:cubicBezTo>
                    <a:lnTo>
                      <a:pt x="27913" y="18718"/>
                    </a:lnTo>
                    <a:cubicBezTo>
                      <a:pt x="28281" y="18718"/>
                      <a:pt x="28649" y="18840"/>
                      <a:pt x="28935" y="19065"/>
                    </a:cubicBezTo>
                    <a:cubicBezTo>
                      <a:pt x="29568" y="19106"/>
                      <a:pt x="30182" y="19249"/>
                      <a:pt x="30795" y="19433"/>
                    </a:cubicBezTo>
                    <a:cubicBezTo>
                      <a:pt x="30958" y="19474"/>
                      <a:pt x="31101" y="19555"/>
                      <a:pt x="31244" y="19658"/>
                    </a:cubicBezTo>
                    <a:cubicBezTo>
                      <a:pt x="31367" y="19698"/>
                      <a:pt x="31489" y="19698"/>
                      <a:pt x="31591" y="19698"/>
                    </a:cubicBezTo>
                    <a:cubicBezTo>
                      <a:pt x="31591" y="19678"/>
                      <a:pt x="31612" y="19658"/>
                      <a:pt x="31632" y="19637"/>
                    </a:cubicBezTo>
                    <a:cubicBezTo>
                      <a:pt x="31673" y="19658"/>
                      <a:pt x="31734" y="19698"/>
                      <a:pt x="31775" y="19719"/>
                    </a:cubicBezTo>
                    <a:cubicBezTo>
                      <a:pt x="31837" y="19739"/>
                      <a:pt x="31980" y="19780"/>
                      <a:pt x="32082" y="19801"/>
                    </a:cubicBezTo>
                    <a:lnTo>
                      <a:pt x="32348" y="19801"/>
                    </a:lnTo>
                    <a:cubicBezTo>
                      <a:pt x="32409" y="19850"/>
                      <a:pt x="32479" y="19877"/>
                      <a:pt x="32547" y="19877"/>
                    </a:cubicBezTo>
                    <a:cubicBezTo>
                      <a:pt x="32591" y="19877"/>
                      <a:pt x="32634" y="19866"/>
                      <a:pt x="32674" y="19841"/>
                    </a:cubicBezTo>
                    <a:lnTo>
                      <a:pt x="32756" y="19841"/>
                    </a:lnTo>
                    <a:cubicBezTo>
                      <a:pt x="33001" y="19821"/>
                      <a:pt x="33226" y="19801"/>
                      <a:pt x="33451" y="19760"/>
                    </a:cubicBezTo>
                    <a:cubicBezTo>
                      <a:pt x="33433" y="19668"/>
                      <a:pt x="33500" y="19646"/>
                      <a:pt x="33595" y="19646"/>
                    </a:cubicBezTo>
                    <a:cubicBezTo>
                      <a:pt x="33683" y="19646"/>
                      <a:pt x="33794" y="19665"/>
                      <a:pt x="33882" y="19665"/>
                    </a:cubicBezTo>
                    <a:cubicBezTo>
                      <a:pt x="33912" y="19665"/>
                      <a:pt x="33939" y="19663"/>
                      <a:pt x="33962" y="19658"/>
                    </a:cubicBezTo>
                    <a:cubicBezTo>
                      <a:pt x="34038" y="19704"/>
                      <a:pt x="34138" y="19726"/>
                      <a:pt x="34235" y="19726"/>
                    </a:cubicBezTo>
                    <a:cubicBezTo>
                      <a:pt x="34267" y="19726"/>
                      <a:pt x="34299" y="19724"/>
                      <a:pt x="34330" y="19719"/>
                    </a:cubicBezTo>
                    <a:cubicBezTo>
                      <a:pt x="34473" y="19678"/>
                      <a:pt x="34636" y="19637"/>
                      <a:pt x="34677" y="19535"/>
                    </a:cubicBezTo>
                    <a:cubicBezTo>
                      <a:pt x="34752" y="19363"/>
                      <a:pt x="34794" y="19281"/>
                      <a:pt x="34902" y="19281"/>
                    </a:cubicBezTo>
                    <a:cubicBezTo>
                      <a:pt x="35000" y="19281"/>
                      <a:pt x="35152" y="19348"/>
                      <a:pt x="35433" y="19474"/>
                    </a:cubicBezTo>
                    <a:cubicBezTo>
                      <a:pt x="35474" y="19474"/>
                      <a:pt x="35494" y="19494"/>
                      <a:pt x="35535" y="19514"/>
                    </a:cubicBezTo>
                    <a:cubicBezTo>
                      <a:pt x="35597" y="19514"/>
                      <a:pt x="35699" y="19514"/>
                      <a:pt x="35699" y="19494"/>
                    </a:cubicBezTo>
                    <a:cubicBezTo>
                      <a:pt x="35719" y="19412"/>
                      <a:pt x="35821" y="19371"/>
                      <a:pt x="35964" y="19371"/>
                    </a:cubicBezTo>
                    <a:cubicBezTo>
                      <a:pt x="35944" y="19392"/>
                      <a:pt x="35944" y="19412"/>
                      <a:pt x="35923" y="19433"/>
                    </a:cubicBezTo>
                    <a:cubicBezTo>
                      <a:pt x="35862" y="19474"/>
                      <a:pt x="35821" y="19514"/>
                      <a:pt x="35923" y="19555"/>
                    </a:cubicBezTo>
                    <a:cubicBezTo>
                      <a:pt x="35985" y="19601"/>
                      <a:pt x="36058" y="19624"/>
                      <a:pt x="36133" y="19624"/>
                    </a:cubicBezTo>
                    <a:cubicBezTo>
                      <a:pt x="36158" y="19624"/>
                      <a:pt x="36184" y="19622"/>
                      <a:pt x="36210" y="19617"/>
                    </a:cubicBezTo>
                    <a:cubicBezTo>
                      <a:pt x="36414" y="19555"/>
                      <a:pt x="36618" y="19535"/>
                      <a:pt x="36823" y="19535"/>
                    </a:cubicBezTo>
                    <a:cubicBezTo>
                      <a:pt x="36863" y="19426"/>
                      <a:pt x="36986" y="19399"/>
                      <a:pt x="37148" y="19399"/>
                    </a:cubicBezTo>
                    <a:cubicBezTo>
                      <a:pt x="37229" y="19399"/>
                      <a:pt x="37320" y="19406"/>
                      <a:pt x="37415" y="19412"/>
                    </a:cubicBezTo>
                    <a:cubicBezTo>
                      <a:pt x="37517" y="19412"/>
                      <a:pt x="37620" y="19392"/>
                      <a:pt x="37701" y="19331"/>
                    </a:cubicBezTo>
                    <a:cubicBezTo>
                      <a:pt x="37778" y="19285"/>
                      <a:pt x="37854" y="19262"/>
                      <a:pt x="37940" y="19262"/>
                    </a:cubicBezTo>
                    <a:cubicBezTo>
                      <a:pt x="37968" y="19262"/>
                      <a:pt x="37998" y="19264"/>
                      <a:pt x="38028" y="19269"/>
                    </a:cubicBezTo>
                    <a:cubicBezTo>
                      <a:pt x="38253" y="19269"/>
                      <a:pt x="38478" y="19290"/>
                      <a:pt x="38723" y="19310"/>
                    </a:cubicBezTo>
                    <a:cubicBezTo>
                      <a:pt x="38771" y="19317"/>
                      <a:pt x="38784" y="19317"/>
                      <a:pt x="38784" y="19317"/>
                    </a:cubicBezTo>
                    <a:cubicBezTo>
                      <a:pt x="38784" y="19317"/>
                      <a:pt x="38730" y="19317"/>
                      <a:pt x="38784" y="19371"/>
                    </a:cubicBezTo>
                    <a:cubicBezTo>
                      <a:pt x="38825" y="19392"/>
                      <a:pt x="38805" y="19433"/>
                      <a:pt x="38764" y="19453"/>
                    </a:cubicBezTo>
                    <a:lnTo>
                      <a:pt x="38723" y="19453"/>
                    </a:lnTo>
                    <a:cubicBezTo>
                      <a:pt x="39152" y="19474"/>
                      <a:pt x="39602" y="19535"/>
                      <a:pt x="40153" y="19555"/>
                    </a:cubicBezTo>
                    <a:lnTo>
                      <a:pt x="40685" y="19555"/>
                    </a:lnTo>
                    <a:lnTo>
                      <a:pt x="40909" y="19535"/>
                    </a:lnTo>
                    <a:cubicBezTo>
                      <a:pt x="41012" y="19494"/>
                      <a:pt x="41114" y="19453"/>
                      <a:pt x="41216" y="19433"/>
                    </a:cubicBezTo>
                    <a:cubicBezTo>
                      <a:pt x="41234" y="19427"/>
                      <a:pt x="41254" y="19424"/>
                      <a:pt x="41274" y="19424"/>
                    </a:cubicBezTo>
                    <a:cubicBezTo>
                      <a:pt x="41323" y="19424"/>
                      <a:pt x="41377" y="19439"/>
                      <a:pt x="41420" y="19453"/>
                    </a:cubicBezTo>
                    <a:cubicBezTo>
                      <a:pt x="41420" y="19453"/>
                      <a:pt x="41461" y="19474"/>
                      <a:pt x="41441" y="19494"/>
                    </a:cubicBezTo>
                    <a:cubicBezTo>
                      <a:pt x="41441" y="19504"/>
                      <a:pt x="41441" y="19504"/>
                      <a:pt x="41441" y="19504"/>
                    </a:cubicBezTo>
                    <a:cubicBezTo>
                      <a:pt x="41441" y="19504"/>
                      <a:pt x="41441" y="19504"/>
                      <a:pt x="41441" y="19514"/>
                    </a:cubicBezTo>
                    <a:cubicBezTo>
                      <a:pt x="41727" y="19514"/>
                      <a:pt x="42013" y="19494"/>
                      <a:pt x="42299" y="19494"/>
                    </a:cubicBezTo>
                    <a:cubicBezTo>
                      <a:pt x="42830" y="19474"/>
                      <a:pt x="43361" y="19453"/>
                      <a:pt x="43893" y="19433"/>
                    </a:cubicBezTo>
                    <a:cubicBezTo>
                      <a:pt x="43929" y="19427"/>
                      <a:pt x="43965" y="19424"/>
                      <a:pt x="44001" y="19424"/>
                    </a:cubicBezTo>
                    <a:cubicBezTo>
                      <a:pt x="44209" y="19424"/>
                      <a:pt x="44407" y="19521"/>
                      <a:pt x="44547" y="19678"/>
                    </a:cubicBezTo>
                    <a:cubicBezTo>
                      <a:pt x="44690" y="19658"/>
                      <a:pt x="44792" y="19637"/>
                      <a:pt x="44935" y="19596"/>
                    </a:cubicBezTo>
                    <a:lnTo>
                      <a:pt x="44935" y="19555"/>
                    </a:lnTo>
                    <a:cubicBezTo>
                      <a:pt x="45017" y="19514"/>
                      <a:pt x="45078" y="19494"/>
                      <a:pt x="45160" y="19494"/>
                    </a:cubicBezTo>
                    <a:cubicBezTo>
                      <a:pt x="45609" y="19474"/>
                      <a:pt x="45977" y="19371"/>
                      <a:pt x="46447" y="19351"/>
                    </a:cubicBezTo>
                    <a:cubicBezTo>
                      <a:pt x="46549" y="19351"/>
                      <a:pt x="46774" y="19433"/>
                      <a:pt x="46794" y="19494"/>
                    </a:cubicBezTo>
                    <a:cubicBezTo>
                      <a:pt x="46815" y="19555"/>
                      <a:pt x="46815" y="19678"/>
                      <a:pt x="46856" y="19760"/>
                    </a:cubicBezTo>
                    <a:cubicBezTo>
                      <a:pt x="46856" y="19780"/>
                      <a:pt x="46876" y="19780"/>
                      <a:pt x="46897" y="19780"/>
                    </a:cubicBezTo>
                    <a:lnTo>
                      <a:pt x="47448" y="20066"/>
                    </a:lnTo>
                    <a:lnTo>
                      <a:pt x="47673" y="20066"/>
                    </a:lnTo>
                    <a:cubicBezTo>
                      <a:pt x="47924" y="19941"/>
                      <a:pt x="48198" y="19879"/>
                      <a:pt x="48470" y="19879"/>
                    </a:cubicBezTo>
                    <a:cubicBezTo>
                      <a:pt x="48775" y="19879"/>
                      <a:pt x="49079" y="19956"/>
                      <a:pt x="49349" y="20107"/>
                    </a:cubicBezTo>
                    <a:lnTo>
                      <a:pt x="49778" y="20189"/>
                    </a:lnTo>
                    <a:lnTo>
                      <a:pt x="49798" y="20189"/>
                    </a:lnTo>
                    <a:cubicBezTo>
                      <a:pt x="50023" y="20107"/>
                      <a:pt x="50248" y="20087"/>
                      <a:pt x="50473" y="20087"/>
                    </a:cubicBezTo>
                    <a:cubicBezTo>
                      <a:pt x="50534" y="20087"/>
                      <a:pt x="50595" y="20107"/>
                      <a:pt x="50636" y="20148"/>
                    </a:cubicBezTo>
                    <a:cubicBezTo>
                      <a:pt x="50677" y="20148"/>
                      <a:pt x="50677" y="20189"/>
                      <a:pt x="50677" y="20209"/>
                    </a:cubicBezTo>
                    <a:cubicBezTo>
                      <a:pt x="50656" y="20250"/>
                      <a:pt x="50636" y="20291"/>
                      <a:pt x="50616" y="20352"/>
                    </a:cubicBezTo>
                    <a:cubicBezTo>
                      <a:pt x="50595" y="20373"/>
                      <a:pt x="50534" y="20414"/>
                      <a:pt x="50554" y="20475"/>
                    </a:cubicBezTo>
                    <a:cubicBezTo>
                      <a:pt x="50595" y="20495"/>
                      <a:pt x="50616" y="20516"/>
                      <a:pt x="50636" y="20557"/>
                    </a:cubicBezTo>
                    <a:cubicBezTo>
                      <a:pt x="50677" y="20577"/>
                      <a:pt x="50738" y="20597"/>
                      <a:pt x="50799" y="20597"/>
                    </a:cubicBezTo>
                    <a:cubicBezTo>
                      <a:pt x="50851" y="20597"/>
                      <a:pt x="50902" y="20582"/>
                      <a:pt x="50955" y="20582"/>
                    </a:cubicBezTo>
                    <a:cubicBezTo>
                      <a:pt x="51009" y="20582"/>
                      <a:pt x="51065" y="20597"/>
                      <a:pt x="51126" y="20659"/>
                    </a:cubicBezTo>
                    <a:cubicBezTo>
                      <a:pt x="51188" y="20741"/>
                      <a:pt x="51269" y="20802"/>
                      <a:pt x="51372" y="20802"/>
                    </a:cubicBezTo>
                    <a:cubicBezTo>
                      <a:pt x="51719" y="20822"/>
                      <a:pt x="51780" y="20986"/>
                      <a:pt x="51944" y="21088"/>
                    </a:cubicBezTo>
                    <a:cubicBezTo>
                      <a:pt x="52005" y="21088"/>
                      <a:pt x="52046" y="21088"/>
                      <a:pt x="52087" y="21108"/>
                    </a:cubicBezTo>
                    <a:cubicBezTo>
                      <a:pt x="52536" y="21211"/>
                      <a:pt x="52986" y="21272"/>
                      <a:pt x="53456" y="21292"/>
                    </a:cubicBezTo>
                    <a:cubicBezTo>
                      <a:pt x="53456" y="21251"/>
                      <a:pt x="53517" y="21231"/>
                      <a:pt x="53599" y="21211"/>
                    </a:cubicBezTo>
                    <a:cubicBezTo>
                      <a:pt x="53681" y="21190"/>
                      <a:pt x="53762" y="21170"/>
                      <a:pt x="53824" y="21149"/>
                    </a:cubicBezTo>
                    <a:cubicBezTo>
                      <a:pt x="53888" y="21125"/>
                      <a:pt x="53956" y="21114"/>
                      <a:pt x="54023" y="21114"/>
                    </a:cubicBezTo>
                    <a:cubicBezTo>
                      <a:pt x="54126" y="21114"/>
                      <a:pt x="54228" y="21141"/>
                      <a:pt x="54314" y="21190"/>
                    </a:cubicBezTo>
                    <a:cubicBezTo>
                      <a:pt x="54375" y="21231"/>
                      <a:pt x="54437" y="21272"/>
                      <a:pt x="54498" y="21292"/>
                    </a:cubicBezTo>
                    <a:cubicBezTo>
                      <a:pt x="54636" y="21384"/>
                      <a:pt x="54785" y="21430"/>
                      <a:pt x="54946" y="21430"/>
                    </a:cubicBezTo>
                    <a:cubicBezTo>
                      <a:pt x="55000" y="21430"/>
                      <a:pt x="55055" y="21425"/>
                      <a:pt x="55111" y="21415"/>
                    </a:cubicBezTo>
                    <a:cubicBezTo>
                      <a:pt x="55275" y="21374"/>
                      <a:pt x="55438" y="21333"/>
                      <a:pt x="55601" y="21292"/>
                    </a:cubicBezTo>
                    <a:cubicBezTo>
                      <a:pt x="55683" y="21282"/>
                      <a:pt x="55770" y="21277"/>
                      <a:pt x="55857" y="21277"/>
                    </a:cubicBezTo>
                    <a:cubicBezTo>
                      <a:pt x="55944" y="21277"/>
                      <a:pt x="56031" y="21282"/>
                      <a:pt x="56112" y="21292"/>
                    </a:cubicBezTo>
                    <a:cubicBezTo>
                      <a:pt x="56260" y="21309"/>
                      <a:pt x="56434" y="21391"/>
                      <a:pt x="56560" y="21391"/>
                    </a:cubicBezTo>
                    <a:cubicBezTo>
                      <a:pt x="56591" y="21391"/>
                      <a:pt x="56620" y="21386"/>
                      <a:pt x="56644" y="21374"/>
                    </a:cubicBezTo>
                    <a:cubicBezTo>
                      <a:pt x="56848" y="21292"/>
                      <a:pt x="57032" y="21190"/>
                      <a:pt x="56930" y="20986"/>
                    </a:cubicBezTo>
                    <a:cubicBezTo>
                      <a:pt x="56930" y="20965"/>
                      <a:pt x="56909" y="20945"/>
                      <a:pt x="56909" y="20924"/>
                    </a:cubicBezTo>
                    <a:cubicBezTo>
                      <a:pt x="56868" y="20761"/>
                      <a:pt x="57052" y="20659"/>
                      <a:pt x="57379" y="20638"/>
                    </a:cubicBezTo>
                    <a:cubicBezTo>
                      <a:pt x="57441" y="20638"/>
                      <a:pt x="57522" y="20659"/>
                      <a:pt x="57584" y="20679"/>
                    </a:cubicBezTo>
                    <a:cubicBezTo>
                      <a:pt x="57645" y="20720"/>
                      <a:pt x="57706" y="20761"/>
                      <a:pt x="57768" y="20781"/>
                    </a:cubicBezTo>
                    <a:cubicBezTo>
                      <a:pt x="57890" y="20802"/>
                      <a:pt x="57992" y="20863"/>
                      <a:pt x="58074" y="20924"/>
                    </a:cubicBezTo>
                    <a:cubicBezTo>
                      <a:pt x="58442" y="20781"/>
                      <a:pt x="58830" y="20700"/>
                      <a:pt x="59218" y="20700"/>
                    </a:cubicBezTo>
                    <a:cubicBezTo>
                      <a:pt x="59269" y="20695"/>
                      <a:pt x="59320" y="20693"/>
                      <a:pt x="59370" y="20693"/>
                    </a:cubicBezTo>
                    <a:cubicBezTo>
                      <a:pt x="59764" y="20693"/>
                      <a:pt x="60136" y="20832"/>
                      <a:pt x="60444" y="21067"/>
                    </a:cubicBezTo>
                    <a:lnTo>
                      <a:pt x="60710" y="21129"/>
                    </a:lnTo>
                    <a:cubicBezTo>
                      <a:pt x="60873" y="21067"/>
                      <a:pt x="61057" y="21006"/>
                      <a:pt x="61262" y="21006"/>
                    </a:cubicBezTo>
                    <a:cubicBezTo>
                      <a:pt x="61431" y="20982"/>
                      <a:pt x="61600" y="20971"/>
                      <a:pt x="61771" y="20971"/>
                    </a:cubicBezTo>
                    <a:cubicBezTo>
                      <a:pt x="62033" y="20971"/>
                      <a:pt x="62297" y="20998"/>
                      <a:pt x="62570" y="21047"/>
                    </a:cubicBezTo>
                    <a:cubicBezTo>
                      <a:pt x="62835" y="20945"/>
                      <a:pt x="63142" y="20884"/>
                      <a:pt x="63448" y="20863"/>
                    </a:cubicBezTo>
                    <a:cubicBezTo>
                      <a:pt x="63508" y="20857"/>
                      <a:pt x="63568" y="20855"/>
                      <a:pt x="63628" y="20855"/>
                    </a:cubicBezTo>
                    <a:cubicBezTo>
                      <a:pt x="63774" y="20855"/>
                      <a:pt x="63923" y="20869"/>
                      <a:pt x="64082" y="20884"/>
                    </a:cubicBezTo>
                    <a:cubicBezTo>
                      <a:pt x="64385" y="20656"/>
                      <a:pt x="65005" y="20534"/>
                      <a:pt x="65632" y="20534"/>
                    </a:cubicBezTo>
                    <a:cubicBezTo>
                      <a:pt x="65681" y="20534"/>
                      <a:pt x="65729" y="20535"/>
                      <a:pt x="65778" y="20536"/>
                    </a:cubicBezTo>
                    <a:cubicBezTo>
                      <a:pt x="66248" y="20414"/>
                      <a:pt x="66983" y="20352"/>
                      <a:pt x="67167" y="19821"/>
                    </a:cubicBezTo>
                    <a:cubicBezTo>
                      <a:pt x="67208" y="19678"/>
                      <a:pt x="67290" y="19576"/>
                      <a:pt x="67433" y="19555"/>
                    </a:cubicBezTo>
                    <a:lnTo>
                      <a:pt x="67760" y="19494"/>
                    </a:lnTo>
                    <a:cubicBezTo>
                      <a:pt x="67791" y="19483"/>
                      <a:pt x="67824" y="19478"/>
                      <a:pt x="67857" y="19478"/>
                    </a:cubicBezTo>
                    <a:cubicBezTo>
                      <a:pt x="67952" y="19478"/>
                      <a:pt x="68047" y="19520"/>
                      <a:pt x="68107" y="19596"/>
                    </a:cubicBezTo>
                    <a:lnTo>
                      <a:pt x="68168" y="19637"/>
                    </a:lnTo>
                    <a:cubicBezTo>
                      <a:pt x="68230" y="19658"/>
                      <a:pt x="68271" y="19698"/>
                      <a:pt x="68332" y="19739"/>
                    </a:cubicBezTo>
                    <a:cubicBezTo>
                      <a:pt x="68486" y="19842"/>
                      <a:pt x="68669" y="19887"/>
                      <a:pt x="68856" y="19887"/>
                    </a:cubicBezTo>
                    <a:cubicBezTo>
                      <a:pt x="68892" y="19887"/>
                      <a:pt x="68929" y="19886"/>
                      <a:pt x="68965" y="19882"/>
                    </a:cubicBezTo>
                    <a:cubicBezTo>
                      <a:pt x="69149" y="19862"/>
                      <a:pt x="69313" y="19841"/>
                      <a:pt x="69497" y="19801"/>
                    </a:cubicBezTo>
                    <a:cubicBezTo>
                      <a:pt x="69546" y="19795"/>
                      <a:pt x="69595" y="19793"/>
                      <a:pt x="69644" y="19793"/>
                    </a:cubicBezTo>
                    <a:cubicBezTo>
                      <a:pt x="69779" y="19793"/>
                      <a:pt x="69914" y="19812"/>
                      <a:pt x="70048" y="19841"/>
                    </a:cubicBezTo>
                    <a:cubicBezTo>
                      <a:pt x="70171" y="19862"/>
                      <a:pt x="70314" y="19944"/>
                      <a:pt x="70437" y="19964"/>
                    </a:cubicBezTo>
                    <a:lnTo>
                      <a:pt x="70682" y="19923"/>
                    </a:lnTo>
                    <a:cubicBezTo>
                      <a:pt x="70866" y="19862"/>
                      <a:pt x="71029" y="19760"/>
                      <a:pt x="70968" y="19596"/>
                    </a:cubicBezTo>
                    <a:cubicBezTo>
                      <a:pt x="70968" y="19576"/>
                      <a:pt x="70968" y="19555"/>
                      <a:pt x="70968" y="19535"/>
                    </a:cubicBezTo>
                    <a:cubicBezTo>
                      <a:pt x="70968" y="19412"/>
                      <a:pt x="71091" y="19331"/>
                      <a:pt x="71315" y="19290"/>
                    </a:cubicBezTo>
                    <a:cubicBezTo>
                      <a:pt x="71469" y="19198"/>
                      <a:pt x="71645" y="19152"/>
                      <a:pt x="71827" y="19152"/>
                    </a:cubicBezTo>
                    <a:cubicBezTo>
                      <a:pt x="71887" y="19152"/>
                      <a:pt x="71949" y="19157"/>
                      <a:pt x="72010" y="19167"/>
                    </a:cubicBezTo>
                    <a:cubicBezTo>
                      <a:pt x="72167" y="19089"/>
                      <a:pt x="72341" y="19052"/>
                      <a:pt x="72516" y="19052"/>
                    </a:cubicBezTo>
                    <a:cubicBezTo>
                      <a:pt x="72614" y="19052"/>
                      <a:pt x="72712" y="19063"/>
                      <a:pt x="72807" y="19085"/>
                    </a:cubicBezTo>
                    <a:cubicBezTo>
                      <a:pt x="73400" y="19208"/>
                      <a:pt x="73767" y="19453"/>
                      <a:pt x="74319" y="19617"/>
                    </a:cubicBezTo>
                    <a:cubicBezTo>
                      <a:pt x="74666" y="19722"/>
                      <a:pt x="75025" y="19783"/>
                      <a:pt x="75386" y="19783"/>
                    </a:cubicBezTo>
                    <a:cubicBezTo>
                      <a:pt x="75514" y="19783"/>
                      <a:pt x="75642" y="19776"/>
                      <a:pt x="75770" y="19760"/>
                    </a:cubicBezTo>
                    <a:lnTo>
                      <a:pt x="757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32" name="Google Shape;1932;p51"/>
            <p:cNvSpPr/>
            <p:nvPr/>
          </p:nvSpPr>
          <p:spPr>
            <a:xfrm>
              <a:off x="1863934" y="13988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 rot="650845">
            <a:off x="1394077" y="470507"/>
            <a:ext cx="4514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Thê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́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giới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dưới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nước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 rot="21371399">
            <a:off x="229887" y="1823953"/>
            <a:ext cx="500485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Đáy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biển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cũng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có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núi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non,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thung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lũng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va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̀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đồng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bằng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như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trên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mặt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đất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,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người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ta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đa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̃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quan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sát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được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một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rặng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núi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chạy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thẳng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tư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̀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Bắc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Băng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Dương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xuống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trung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tâm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Đại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Tây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Dương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va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̀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kéo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dài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tới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tận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Nam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Cực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                      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Trần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Hoàng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Hà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552">
            <a:off x="5297893" y="1478780"/>
            <a:ext cx="3627157" cy="2788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" name="Google Shape;117;p2"/>
          <p:cNvSpPr/>
          <p:nvPr/>
        </p:nvSpPr>
        <p:spPr>
          <a:xfrm rot="21372060">
            <a:off x="90706" y="1291122"/>
            <a:ext cx="5057153" cy="346228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9FBBBB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0324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429" y="227774"/>
            <a:ext cx="8750682" cy="425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Google Shape;1703;p45"/>
          <p:cNvSpPr/>
          <p:nvPr/>
        </p:nvSpPr>
        <p:spPr>
          <a:xfrm>
            <a:off x="1672767" y="741781"/>
            <a:ext cx="6299000" cy="2142750"/>
          </a:xfrm>
          <a:custGeom>
            <a:avLst/>
            <a:gdLst/>
            <a:ahLst/>
            <a:cxnLst/>
            <a:rect l="l" t="t" r="r" b="b"/>
            <a:pathLst>
              <a:path w="251960" h="85710" extrusionOk="0">
                <a:moveTo>
                  <a:pt x="4679" y="47980"/>
                </a:moveTo>
                <a:cubicBezTo>
                  <a:pt x="-566" y="42735"/>
                  <a:pt x="-2277" y="29047"/>
                  <a:pt x="4357" y="25729"/>
                </a:cubicBezTo>
                <a:cubicBezTo>
                  <a:pt x="9371" y="23221"/>
                  <a:pt x="15644" y="23265"/>
                  <a:pt x="21125" y="24439"/>
                </a:cubicBezTo>
                <a:cubicBezTo>
                  <a:pt x="25970" y="25477"/>
                  <a:pt x="32196" y="28631"/>
                  <a:pt x="35959" y="25407"/>
                </a:cubicBezTo>
                <a:cubicBezTo>
                  <a:pt x="41044" y="21049"/>
                  <a:pt x="38859" y="12059"/>
                  <a:pt x="42409" y="6380"/>
                </a:cubicBezTo>
                <a:cubicBezTo>
                  <a:pt x="45117" y="2047"/>
                  <a:pt x="52305" y="1194"/>
                  <a:pt x="57243" y="2511"/>
                </a:cubicBezTo>
                <a:cubicBezTo>
                  <a:pt x="66116" y="4877"/>
                  <a:pt x="73548" y="17853"/>
                  <a:pt x="82073" y="14442"/>
                </a:cubicBezTo>
                <a:cubicBezTo>
                  <a:pt x="86047" y="12852"/>
                  <a:pt x="85175" y="6184"/>
                  <a:pt x="88201" y="3156"/>
                </a:cubicBezTo>
                <a:cubicBezTo>
                  <a:pt x="92556" y="-1202"/>
                  <a:pt x="100568" y="-116"/>
                  <a:pt x="106582" y="1221"/>
                </a:cubicBezTo>
                <a:cubicBezTo>
                  <a:pt x="111515" y="2317"/>
                  <a:pt x="112518" y="9427"/>
                  <a:pt x="115933" y="13152"/>
                </a:cubicBezTo>
                <a:cubicBezTo>
                  <a:pt x="120809" y="18470"/>
                  <a:pt x="128420" y="22836"/>
                  <a:pt x="135605" y="22182"/>
                </a:cubicBezTo>
                <a:cubicBezTo>
                  <a:pt x="143048" y="21504"/>
                  <a:pt x="146717" y="12154"/>
                  <a:pt x="152696" y="7670"/>
                </a:cubicBezTo>
                <a:cubicBezTo>
                  <a:pt x="158669" y="3190"/>
                  <a:pt x="167753" y="3093"/>
                  <a:pt x="174947" y="5091"/>
                </a:cubicBezTo>
                <a:cubicBezTo>
                  <a:pt x="184599" y="7771"/>
                  <a:pt x="182897" y="24936"/>
                  <a:pt x="191393" y="30244"/>
                </a:cubicBezTo>
                <a:cubicBezTo>
                  <a:pt x="197297" y="33933"/>
                  <a:pt x="205741" y="28991"/>
                  <a:pt x="211709" y="25407"/>
                </a:cubicBezTo>
                <a:cubicBezTo>
                  <a:pt x="217533" y="21910"/>
                  <a:pt x="227780" y="21715"/>
                  <a:pt x="232025" y="27019"/>
                </a:cubicBezTo>
                <a:cubicBezTo>
                  <a:pt x="236783" y="32964"/>
                  <a:pt x="225687" y="41087"/>
                  <a:pt x="224608" y="48625"/>
                </a:cubicBezTo>
                <a:cubicBezTo>
                  <a:pt x="223926" y="53390"/>
                  <a:pt x="226234" y="59458"/>
                  <a:pt x="230413" y="61846"/>
                </a:cubicBezTo>
                <a:cubicBezTo>
                  <a:pt x="236801" y="65496"/>
                  <a:pt x="245811" y="65452"/>
                  <a:pt x="250406" y="71198"/>
                </a:cubicBezTo>
                <a:cubicBezTo>
                  <a:pt x="253475" y="75035"/>
                  <a:pt x="251300" y="82236"/>
                  <a:pt x="247826" y="8571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2" name="Google Shape;1704;p45"/>
          <p:cNvGrpSpPr/>
          <p:nvPr/>
        </p:nvGrpSpPr>
        <p:grpSpPr>
          <a:xfrm rot="464624">
            <a:off x="5413501" y="2465475"/>
            <a:ext cx="1267240" cy="1038427"/>
            <a:chOff x="402764" y="-3065690"/>
            <a:chExt cx="1525925" cy="533725"/>
          </a:xfrm>
        </p:grpSpPr>
        <p:sp>
          <p:nvSpPr>
            <p:cNvPr id="23" name="Google Shape;1705;p45"/>
            <p:cNvSpPr/>
            <p:nvPr/>
          </p:nvSpPr>
          <p:spPr>
            <a:xfrm>
              <a:off x="402764" y="-3065690"/>
              <a:ext cx="1525425" cy="533725"/>
            </a:xfrm>
            <a:custGeom>
              <a:avLst/>
              <a:gdLst/>
              <a:ahLst/>
              <a:cxnLst/>
              <a:rect l="l" t="t" r="r" b="b"/>
              <a:pathLst>
                <a:path w="61017" h="21349" extrusionOk="0">
                  <a:moveTo>
                    <a:pt x="0" y="1"/>
                  </a:moveTo>
                  <a:lnTo>
                    <a:pt x="0" y="19270"/>
                  </a:lnTo>
                  <a:cubicBezTo>
                    <a:pt x="40" y="19237"/>
                    <a:pt x="84" y="19221"/>
                    <a:pt x="145" y="19221"/>
                  </a:cubicBezTo>
                  <a:cubicBezTo>
                    <a:pt x="271" y="19221"/>
                    <a:pt x="466" y="19289"/>
                    <a:pt x="838" y="19413"/>
                  </a:cubicBezTo>
                  <a:cubicBezTo>
                    <a:pt x="879" y="19433"/>
                    <a:pt x="920" y="19433"/>
                    <a:pt x="961" y="19454"/>
                  </a:cubicBezTo>
                  <a:lnTo>
                    <a:pt x="1185" y="19454"/>
                  </a:lnTo>
                  <a:cubicBezTo>
                    <a:pt x="1206" y="19352"/>
                    <a:pt x="1349" y="19331"/>
                    <a:pt x="1512" y="19331"/>
                  </a:cubicBezTo>
                  <a:cubicBezTo>
                    <a:pt x="1512" y="19352"/>
                    <a:pt x="1492" y="19372"/>
                    <a:pt x="1472" y="19393"/>
                  </a:cubicBezTo>
                  <a:cubicBezTo>
                    <a:pt x="1410" y="19433"/>
                    <a:pt x="1349" y="19474"/>
                    <a:pt x="1492" y="19536"/>
                  </a:cubicBezTo>
                  <a:cubicBezTo>
                    <a:pt x="1558" y="19575"/>
                    <a:pt x="1632" y="19598"/>
                    <a:pt x="1710" y="19598"/>
                  </a:cubicBezTo>
                  <a:cubicBezTo>
                    <a:pt x="1752" y="19598"/>
                    <a:pt x="1796" y="19591"/>
                    <a:pt x="1839" y="19576"/>
                  </a:cubicBezTo>
                  <a:cubicBezTo>
                    <a:pt x="2105" y="19515"/>
                    <a:pt x="2371" y="19495"/>
                    <a:pt x="2636" y="19495"/>
                  </a:cubicBezTo>
                  <a:cubicBezTo>
                    <a:pt x="2685" y="19364"/>
                    <a:pt x="2917" y="19351"/>
                    <a:pt x="3186" y="19351"/>
                  </a:cubicBezTo>
                  <a:cubicBezTo>
                    <a:pt x="3253" y="19351"/>
                    <a:pt x="3323" y="19352"/>
                    <a:pt x="3392" y="19352"/>
                  </a:cubicBezTo>
                  <a:cubicBezTo>
                    <a:pt x="3426" y="19356"/>
                    <a:pt x="3460" y="19359"/>
                    <a:pt x="3493" y="19359"/>
                  </a:cubicBezTo>
                  <a:cubicBezTo>
                    <a:pt x="3601" y="19359"/>
                    <a:pt x="3703" y="19332"/>
                    <a:pt x="3781" y="19270"/>
                  </a:cubicBezTo>
                  <a:cubicBezTo>
                    <a:pt x="3873" y="19224"/>
                    <a:pt x="3976" y="19201"/>
                    <a:pt x="4082" y="19201"/>
                  </a:cubicBezTo>
                  <a:cubicBezTo>
                    <a:pt x="4118" y="19201"/>
                    <a:pt x="4153" y="19204"/>
                    <a:pt x="4189" y="19209"/>
                  </a:cubicBezTo>
                  <a:cubicBezTo>
                    <a:pt x="4496" y="19209"/>
                    <a:pt x="4802" y="19229"/>
                    <a:pt x="5088" y="19249"/>
                  </a:cubicBezTo>
                  <a:cubicBezTo>
                    <a:pt x="5150" y="19256"/>
                    <a:pt x="5168" y="19256"/>
                    <a:pt x="5169" y="19256"/>
                  </a:cubicBezTo>
                  <a:lnTo>
                    <a:pt x="5169" y="19256"/>
                  </a:lnTo>
                  <a:cubicBezTo>
                    <a:pt x="5172" y="19256"/>
                    <a:pt x="5109" y="19256"/>
                    <a:pt x="5191" y="19311"/>
                  </a:cubicBezTo>
                  <a:cubicBezTo>
                    <a:pt x="5231" y="19331"/>
                    <a:pt x="5211" y="19393"/>
                    <a:pt x="5170" y="19413"/>
                  </a:cubicBezTo>
                  <a:lnTo>
                    <a:pt x="5088" y="19413"/>
                  </a:lnTo>
                  <a:cubicBezTo>
                    <a:pt x="5660" y="19413"/>
                    <a:pt x="6233" y="19495"/>
                    <a:pt x="6927" y="19515"/>
                  </a:cubicBezTo>
                  <a:lnTo>
                    <a:pt x="7622" y="19515"/>
                  </a:lnTo>
                  <a:lnTo>
                    <a:pt x="7908" y="19495"/>
                  </a:lnTo>
                  <a:cubicBezTo>
                    <a:pt x="8051" y="19433"/>
                    <a:pt x="8174" y="19393"/>
                    <a:pt x="8317" y="19372"/>
                  </a:cubicBezTo>
                  <a:cubicBezTo>
                    <a:pt x="8399" y="19372"/>
                    <a:pt x="8501" y="19372"/>
                    <a:pt x="8583" y="19393"/>
                  </a:cubicBezTo>
                  <a:cubicBezTo>
                    <a:pt x="8583" y="19393"/>
                    <a:pt x="8623" y="19433"/>
                    <a:pt x="8623" y="19454"/>
                  </a:cubicBezTo>
                  <a:cubicBezTo>
                    <a:pt x="8623" y="19454"/>
                    <a:pt x="8623" y="19454"/>
                    <a:pt x="8623" y="19474"/>
                  </a:cubicBezTo>
                  <a:cubicBezTo>
                    <a:pt x="8991" y="19474"/>
                    <a:pt x="9359" y="19454"/>
                    <a:pt x="9706" y="19454"/>
                  </a:cubicBezTo>
                  <a:cubicBezTo>
                    <a:pt x="10401" y="19413"/>
                    <a:pt x="11096" y="19393"/>
                    <a:pt x="11770" y="19372"/>
                  </a:cubicBezTo>
                  <a:cubicBezTo>
                    <a:pt x="12220" y="19372"/>
                    <a:pt x="12506" y="19495"/>
                    <a:pt x="12629" y="19638"/>
                  </a:cubicBezTo>
                  <a:cubicBezTo>
                    <a:pt x="12792" y="19617"/>
                    <a:pt x="12955" y="19576"/>
                    <a:pt x="13139" y="19556"/>
                  </a:cubicBezTo>
                  <a:cubicBezTo>
                    <a:pt x="13139" y="19536"/>
                    <a:pt x="13119" y="19495"/>
                    <a:pt x="13139" y="19495"/>
                  </a:cubicBezTo>
                  <a:cubicBezTo>
                    <a:pt x="13221" y="19454"/>
                    <a:pt x="13323" y="19433"/>
                    <a:pt x="13425" y="19433"/>
                  </a:cubicBezTo>
                  <a:cubicBezTo>
                    <a:pt x="13998" y="19393"/>
                    <a:pt x="14468" y="19290"/>
                    <a:pt x="15060" y="19270"/>
                  </a:cubicBezTo>
                  <a:cubicBezTo>
                    <a:pt x="15203" y="19270"/>
                    <a:pt x="15489" y="19372"/>
                    <a:pt x="15510" y="19433"/>
                  </a:cubicBezTo>
                  <a:cubicBezTo>
                    <a:pt x="15530" y="19495"/>
                    <a:pt x="15530" y="19617"/>
                    <a:pt x="15571" y="19719"/>
                  </a:cubicBezTo>
                  <a:cubicBezTo>
                    <a:pt x="15591" y="19740"/>
                    <a:pt x="15612" y="19740"/>
                    <a:pt x="15632" y="19740"/>
                  </a:cubicBezTo>
                  <a:lnTo>
                    <a:pt x="16368" y="20046"/>
                  </a:lnTo>
                  <a:lnTo>
                    <a:pt x="16634" y="20046"/>
                  </a:lnTo>
                  <a:cubicBezTo>
                    <a:pt x="16963" y="19911"/>
                    <a:pt x="17315" y="19844"/>
                    <a:pt x="17667" y="19844"/>
                  </a:cubicBezTo>
                  <a:cubicBezTo>
                    <a:pt x="18057" y="19844"/>
                    <a:pt x="18445" y="19926"/>
                    <a:pt x="18800" y="20087"/>
                  </a:cubicBezTo>
                  <a:lnTo>
                    <a:pt x="19372" y="20169"/>
                  </a:lnTo>
                  <a:lnTo>
                    <a:pt x="19392" y="20169"/>
                  </a:lnTo>
                  <a:cubicBezTo>
                    <a:pt x="19612" y="20101"/>
                    <a:pt x="19846" y="20062"/>
                    <a:pt x="20083" y="20062"/>
                  </a:cubicBezTo>
                  <a:cubicBezTo>
                    <a:pt x="20132" y="20062"/>
                    <a:pt x="20181" y="20063"/>
                    <a:pt x="20230" y="20067"/>
                  </a:cubicBezTo>
                  <a:cubicBezTo>
                    <a:pt x="20312" y="20067"/>
                    <a:pt x="20393" y="20087"/>
                    <a:pt x="20475" y="20128"/>
                  </a:cubicBezTo>
                  <a:cubicBezTo>
                    <a:pt x="20496" y="20149"/>
                    <a:pt x="20516" y="20169"/>
                    <a:pt x="20516" y="20189"/>
                  </a:cubicBezTo>
                  <a:cubicBezTo>
                    <a:pt x="20496" y="20251"/>
                    <a:pt x="20475" y="20292"/>
                    <a:pt x="20434" y="20333"/>
                  </a:cubicBezTo>
                  <a:cubicBezTo>
                    <a:pt x="20393" y="20373"/>
                    <a:pt x="20332" y="20414"/>
                    <a:pt x="20353" y="20476"/>
                  </a:cubicBezTo>
                  <a:cubicBezTo>
                    <a:pt x="20393" y="20496"/>
                    <a:pt x="20434" y="20537"/>
                    <a:pt x="20455" y="20557"/>
                  </a:cubicBezTo>
                  <a:cubicBezTo>
                    <a:pt x="20516" y="20598"/>
                    <a:pt x="20598" y="20619"/>
                    <a:pt x="20659" y="20619"/>
                  </a:cubicBezTo>
                  <a:cubicBezTo>
                    <a:pt x="20731" y="20619"/>
                    <a:pt x="20797" y="20603"/>
                    <a:pt x="20866" y="20603"/>
                  </a:cubicBezTo>
                  <a:cubicBezTo>
                    <a:pt x="20935" y="20603"/>
                    <a:pt x="21006" y="20619"/>
                    <a:pt x="21088" y="20680"/>
                  </a:cubicBezTo>
                  <a:cubicBezTo>
                    <a:pt x="21170" y="20782"/>
                    <a:pt x="21293" y="20823"/>
                    <a:pt x="21415" y="20823"/>
                  </a:cubicBezTo>
                  <a:cubicBezTo>
                    <a:pt x="21660" y="20843"/>
                    <a:pt x="21885" y="20925"/>
                    <a:pt x="22069" y="21089"/>
                  </a:cubicBezTo>
                  <a:cubicBezTo>
                    <a:pt x="22335" y="21109"/>
                    <a:pt x="22600" y="21232"/>
                    <a:pt x="22907" y="21272"/>
                  </a:cubicBezTo>
                  <a:cubicBezTo>
                    <a:pt x="23154" y="21322"/>
                    <a:pt x="23402" y="21349"/>
                    <a:pt x="23645" y="21349"/>
                  </a:cubicBezTo>
                  <a:cubicBezTo>
                    <a:pt x="23803" y="21349"/>
                    <a:pt x="23959" y="21338"/>
                    <a:pt x="24112" y="21313"/>
                  </a:cubicBezTo>
                  <a:cubicBezTo>
                    <a:pt x="24174" y="21293"/>
                    <a:pt x="24215" y="21272"/>
                    <a:pt x="24276" y="21272"/>
                  </a:cubicBezTo>
                  <a:cubicBezTo>
                    <a:pt x="24378" y="21252"/>
                    <a:pt x="24460" y="21232"/>
                    <a:pt x="24562" y="21191"/>
                  </a:cubicBezTo>
                  <a:cubicBezTo>
                    <a:pt x="24637" y="21177"/>
                    <a:pt x="24710" y="21170"/>
                    <a:pt x="24781" y="21170"/>
                  </a:cubicBezTo>
                  <a:cubicBezTo>
                    <a:pt x="24923" y="21170"/>
                    <a:pt x="25059" y="21198"/>
                    <a:pt x="25195" y="21252"/>
                  </a:cubicBezTo>
                  <a:lnTo>
                    <a:pt x="25216" y="21252"/>
                  </a:lnTo>
                  <a:cubicBezTo>
                    <a:pt x="25584" y="21252"/>
                    <a:pt x="25952" y="21252"/>
                    <a:pt x="26340" y="21272"/>
                  </a:cubicBezTo>
                  <a:cubicBezTo>
                    <a:pt x="26994" y="21191"/>
                    <a:pt x="27648" y="21027"/>
                    <a:pt x="28261" y="20762"/>
                  </a:cubicBezTo>
                  <a:cubicBezTo>
                    <a:pt x="28449" y="20646"/>
                    <a:pt x="28668" y="20592"/>
                    <a:pt x="28888" y="20592"/>
                  </a:cubicBezTo>
                  <a:cubicBezTo>
                    <a:pt x="28979" y="20592"/>
                    <a:pt x="29070" y="20601"/>
                    <a:pt x="29160" y="20619"/>
                  </a:cubicBezTo>
                  <a:cubicBezTo>
                    <a:pt x="29241" y="20639"/>
                    <a:pt x="29344" y="20659"/>
                    <a:pt x="29425" y="20680"/>
                  </a:cubicBezTo>
                  <a:cubicBezTo>
                    <a:pt x="29446" y="20680"/>
                    <a:pt x="29466" y="20700"/>
                    <a:pt x="29507" y="20721"/>
                  </a:cubicBezTo>
                  <a:lnTo>
                    <a:pt x="29527" y="20721"/>
                  </a:lnTo>
                  <a:cubicBezTo>
                    <a:pt x="29568" y="20721"/>
                    <a:pt x="29609" y="20741"/>
                    <a:pt x="29650" y="20762"/>
                  </a:cubicBezTo>
                  <a:cubicBezTo>
                    <a:pt x="29793" y="20802"/>
                    <a:pt x="29916" y="20843"/>
                    <a:pt x="30038" y="20925"/>
                  </a:cubicBezTo>
                  <a:cubicBezTo>
                    <a:pt x="30508" y="20762"/>
                    <a:pt x="31019" y="20680"/>
                    <a:pt x="31530" y="20680"/>
                  </a:cubicBezTo>
                  <a:cubicBezTo>
                    <a:pt x="31563" y="20679"/>
                    <a:pt x="31597" y="20678"/>
                    <a:pt x="31631" y="20678"/>
                  </a:cubicBezTo>
                  <a:cubicBezTo>
                    <a:pt x="32197" y="20678"/>
                    <a:pt x="32813" y="20838"/>
                    <a:pt x="33083" y="21089"/>
                  </a:cubicBezTo>
                  <a:lnTo>
                    <a:pt x="33451" y="21150"/>
                  </a:lnTo>
                  <a:cubicBezTo>
                    <a:pt x="33676" y="21068"/>
                    <a:pt x="33900" y="21007"/>
                    <a:pt x="34146" y="20986"/>
                  </a:cubicBezTo>
                  <a:cubicBezTo>
                    <a:pt x="34329" y="20973"/>
                    <a:pt x="34516" y="20966"/>
                    <a:pt x="34703" y="20966"/>
                  </a:cubicBezTo>
                  <a:cubicBezTo>
                    <a:pt x="35076" y="20966"/>
                    <a:pt x="35453" y="20993"/>
                    <a:pt x="35821" y="21048"/>
                  </a:cubicBezTo>
                  <a:cubicBezTo>
                    <a:pt x="36209" y="20946"/>
                    <a:pt x="36577" y="20864"/>
                    <a:pt x="36965" y="20843"/>
                  </a:cubicBezTo>
                  <a:cubicBezTo>
                    <a:pt x="37252" y="20843"/>
                    <a:pt x="37517" y="20843"/>
                    <a:pt x="37783" y="20864"/>
                  </a:cubicBezTo>
                  <a:cubicBezTo>
                    <a:pt x="38174" y="20619"/>
                    <a:pt x="38956" y="20492"/>
                    <a:pt x="39764" y="20492"/>
                  </a:cubicBezTo>
                  <a:cubicBezTo>
                    <a:pt x="39969" y="20492"/>
                    <a:pt x="40176" y="20500"/>
                    <a:pt x="40378" y="20516"/>
                  </a:cubicBezTo>
                  <a:cubicBezTo>
                    <a:pt x="40480" y="20476"/>
                    <a:pt x="40562" y="20455"/>
                    <a:pt x="40664" y="20455"/>
                  </a:cubicBezTo>
                  <a:lnTo>
                    <a:pt x="40828" y="20435"/>
                  </a:lnTo>
                  <a:cubicBezTo>
                    <a:pt x="40909" y="20394"/>
                    <a:pt x="40971" y="20373"/>
                    <a:pt x="41011" y="20333"/>
                  </a:cubicBezTo>
                  <a:cubicBezTo>
                    <a:pt x="41134" y="20210"/>
                    <a:pt x="41277" y="20108"/>
                    <a:pt x="41400" y="20006"/>
                  </a:cubicBezTo>
                  <a:cubicBezTo>
                    <a:pt x="41481" y="19965"/>
                    <a:pt x="41604" y="19944"/>
                    <a:pt x="41686" y="19883"/>
                  </a:cubicBezTo>
                  <a:cubicBezTo>
                    <a:pt x="41947" y="19692"/>
                    <a:pt x="42045" y="19382"/>
                    <a:pt x="42358" y="19382"/>
                  </a:cubicBezTo>
                  <a:cubicBezTo>
                    <a:pt x="42412" y="19382"/>
                    <a:pt x="42474" y="19392"/>
                    <a:pt x="42544" y="19413"/>
                  </a:cubicBezTo>
                  <a:cubicBezTo>
                    <a:pt x="42576" y="19409"/>
                    <a:pt x="42607" y="19408"/>
                    <a:pt x="42639" y="19408"/>
                  </a:cubicBezTo>
                  <a:cubicBezTo>
                    <a:pt x="42791" y="19408"/>
                    <a:pt x="42943" y="19447"/>
                    <a:pt x="43096" y="19515"/>
                  </a:cubicBezTo>
                  <a:cubicBezTo>
                    <a:pt x="43177" y="19556"/>
                    <a:pt x="43239" y="19597"/>
                    <a:pt x="43300" y="19638"/>
                  </a:cubicBezTo>
                  <a:cubicBezTo>
                    <a:pt x="43514" y="19745"/>
                    <a:pt x="43759" y="19805"/>
                    <a:pt x="44008" y="19805"/>
                  </a:cubicBezTo>
                  <a:cubicBezTo>
                    <a:pt x="44045" y="19805"/>
                    <a:pt x="44081" y="19804"/>
                    <a:pt x="44117" y="19801"/>
                  </a:cubicBezTo>
                  <a:cubicBezTo>
                    <a:pt x="44363" y="19760"/>
                    <a:pt x="44567" y="19719"/>
                    <a:pt x="44812" y="19699"/>
                  </a:cubicBezTo>
                  <a:lnTo>
                    <a:pt x="44894" y="19699"/>
                  </a:lnTo>
                  <a:cubicBezTo>
                    <a:pt x="44950" y="19614"/>
                    <a:pt x="45036" y="19569"/>
                    <a:pt x="45131" y="19569"/>
                  </a:cubicBezTo>
                  <a:cubicBezTo>
                    <a:pt x="45173" y="19569"/>
                    <a:pt x="45217" y="19578"/>
                    <a:pt x="45262" y="19597"/>
                  </a:cubicBezTo>
                  <a:cubicBezTo>
                    <a:pt x="45431" y="19650"/>
                    <a:pt x="45574" y="19673"/>
                    <a:pt x="45701" y="19673"/>
                  </a:cubicBezTo>
                  <a:cubicBezTo>
                    <a:pt x="46156" y="19673"/>
                    <a:pt x="46401" y="19384"/>
                    <a:pt x="46896" y="19209"/>
                  </a:cubicBezTo>
                  <a:cubicBezTo>
                    <a:pt x="47019" y="19168"/>
                    <a:pt x="47121" y="19127"/>
                    <a:pt x="47244" y="19106"/>
                  </a:cubicBezTo>
                  <a:cubicBezTo>
                    <a:pt x="47346" y="19066"/>
                    <a:pt x="47469" y="19045"/>
                    <a:pt x="47591" y="19025"/>
                  </a:cubicBezTo>
                  <a:cubicBezTo>
                    <a:pt x="47762" y="18939"/>
                    <a:pt x="47943" y="18903"/>
                    <a:pt x="48134" y="18903"/>
                  </a:cubicBezTo>
                  <a:cubicBezTo>
                    <a:pt x="48217" y="18903"/>
                    <a:pt x="48302" y="18910"/>
                    <a:pt x="48388" y="18923"/>
                  </a:cubicBezTo>
                  <a:cubicBezTo>
                    <a:pt x="48501" y="18902"/>
                    <a:pt x="48613" y="18892"/>
                    <a:pt x="48725" y="18892"/>
                  </a:cubicBezTo>
                  <a:cubicBezTo>
                    <a:pt x="48838" y="18892"/>
                    <a:pt x="48950" y="18902"/>
                    <a:pt x="49062" y="18923"/>
                  </a:cubicBezTo>
                  <a:cubicBezTo>
                    <a:pt x="49859" y="19066"/>
                    <a:pt x="50309" y="19331"/>
                    <a:pt x="51024" y="19495"/>
                  </a:cubicBezTo>
                  <a:cubicBezTo>
                    <a:pt x="51663" y="19641"/>
                    <a:pt x="52093" y="19691"/>
                    <a:pt x="52451" y="19691"/>
                  </a:cubicBezTo>
                  <a:cubicBezTo>
                    <a:pt x="53091" y="19691"/>
                    <a:pt x="53501" y="19534"/>
                    <a:pt x="54457" y="19495"/>
                  </a:cubicBezTo>
                  <a:cubicBezTo>
                    <a:pt x="54502" y="19491"/>
                    <a:pt x="54555" y="19489"/>
                    <a:pt x="54616" y="19489"/>
                  </a:cubicBezTo>
                  <a:cubicBezTo>
                    <a:pt x="54884" y="19489"/>
                    <a:pt x="55290" y="19523"/>
                    <a:pt x="55724" y="19556"/>
                  </a:cubicBezTo>
                  <a:cubicBezTo>
                    <a:pt x="55847" y="19474"/>
                    <a:pt x="55990" y="19433"/>
                    <a:pt x="56133" y="19413"/>
                  </a:cubicBezTo>
                  <a:cubicBezTo>
                    <a:pt x="56337" y="19393"/>
                    <a:pt x="56521" y="19393"/>
                    <a:pt x="56705" y="19372"/>
                  </a:cubicBezTo>
                  <a:cubicBezTo>
                    <a:pt x="57154" y="19086"/>
                    <a:pt x="58074" y="19004"/>
                    <a:pt x="58932" y="18759"/>
                  </a:cubicBezTo>
                  <a:cubicBezTo>
                    <a:pt x="59075" y="18596"/>
                    <a:pt x="59279" y="18514"/>
                    <a:pt x="59484" y="18493"/>
                  </a:cubicBezTo>
                  <a:cubicBezTo>
                    <a:pt x="59668" y="18473"/>
                    <a:pt x="59831" y="18453"/>
                    <a:pt x="59995" y="18432"/>
                  </a:cubicBezTo>
                  <a:cubicBezTo>
                    <a:pt x="60322" y="18330"/>
                    <a:pt x="60649" y="18228"/>
                    <a:pt x="61016" y="18146"/>
                  </a:cubicBezTo>
                  <a:lnTo>
                    <a:pt x="610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85725" dist="38100" dir="318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06;p45"/>
            <p:cNvSpPr/>
            <p:nvPr/>
          </p:nvSpPr>
          <p:spPr>
            <a:xfrm>
              <a:off x="402764" y="-3065690"/>
              <a:ext cx="1525925" cy="511775"/>
            </a:xfrm>
            <a:custGeom>
              <a:avLst/>
              <a:gdLst/>
              <a:ahLst/>
              <a:cxnLst/>
              <a:rect l="l" t="t" r="r" b="b"/>
              <a:pathLst>
                <a:path w="61037" h="20471" extrusionOk="0">
                  <a:moveTo>
                    <a:pt x="0" y="1"/>
                  </a:moveTo>
                  <a:lnTo>
                    <a:pt x="0" y="18248"/>
                  </a:lnTo>
                  <a:cubicBezTo>
                    <a:pt x="40" y="18215"/>
                    <a:pt x="84" y="18199"/>
                    <a:pt x="145" y="18199"/>
                  </a:cubicBezTo>
                  <a:cubicBezTo>
                    <a:pt x="271" y="18199"/>
                    <a:pt x="466" y="18267"/>
                    <a:pt x="838" y="18391"/>
                  </a:cubicBezTo>
                  <a:cubicBezTo>
                    <a:pt x="879" y="18412"/>
                    <a:pt x="920" y="18412"/>
                    <a:pt x="961" y="18432"/>
                  </a:cubicBezTo>
                  <a:lnTo>
                    <a:pt x="1185" y="18432"/>
                  </a:lnTo>
                  <a:cubicBezTo>
                    <a:pt x="1206" y="18330"/>
                    <a:pt x="1349" y="18310"/>
                    <a:pt x="1512" y="18310"/>
                  </a:cubicBezTo>
                  <a:cubicBezTo>
                    <a:pt x="1512" y="18330"/>
                    <a:pt x="1492" y="18350"/>
                    <a:pt x="1472" y="18371"/>
                  </a:cubicBezTo>
                  <a:cubicBezTo>
                    <a:pt x="1410" y="18412"/>
                    <a:pt x="1349" y="18453"/>
                    <a:pt x="1492" y="18514"/>
                  </a:cubicBezTo>
                  <a:cubicBezTo>
                    <a:pt x="1558" y="18553"/>
                    <a:pt x="1632" y="18576"/>
                    <a:pt x="1710" y="18576"/>
                  </a:cubicBezTo>
                  <a:cubicBezTo>
                    <a:pt x="1752" y="18576"/>
                    <a:pt x="1796" y="18569"/>
                    <a:pt x="1839" y="18555"/>
                  </a:cubicBezTo>
                  <a:cubicBezTo>
                    <a:pt x="2105" y="18493"/>
                    <a:pt x="2371" y="18473"/>
                    <a:pt x="2636" y="18473"/>
                  </a:cubicBezTo>
                  <a:cubicBezTo>
                    <a:pt x="2685" y="18342"/>
                    <a:pt x="2917" y="18329"/>
                    <a:pt x="3186" y="18329"/>
                  </a:cubicBezTo>
                  <a:cubicBezTo>
                    <a:pt x="3253" y="18329"/>
                    <a:pt x="3323" y="18330"/>
                    <a:pt x="3392" y="18330"/>
                  </a:cubicBezTo>
                  <a:cubicBezTo>
                    <a:pt x="3426" y="18335"/>
                    <a:pt x="3460" y="18337"/>
                    <a:pt x="3493" y="18337"/>
                  </a:cubicBezTo>
                  <a:cubicBezTo>
                    <a:pt x="3601" y="18337"/>
                    <a:pt x="3703" y="18311"/>
                    <a:pt x="3781" y="18248"/>
                  </a:cubicBezTo>
                  <a:cubicBezTo>
                    <a:pt x="3873" y="18202"/>
                    <a:pt x="3976" y="18179"/>
                    <a:pt x="4082" y="18179"/>
                  </a:cubicBezTo>
                  <a:cubicBezTo>
                    <a:pt x="4118" y="18179"/>
                    <a:pt x="4153" y="18182"/>
                    <a:pt x="4189" y="18187"/>
                  </a:cubicBezTo>
                  <a:cubicBezTo>
                    <a:pt x="4496" y="18187"/>
                    <a:pt x="4802" y="18207"/>
                    <a:pt x="5088" y="18228"/>
                  </a:cubicBezTo>
                  <a:cubicBezTo>
                    <a:pt x="5150" y="18235"/>
                    <a:pt x="5168" y="18235"/>
                    <a:pt x="5169" y="18235"/>
                  </a:cubicBezTo>
                  <a:lnTo>
                    <a:pt x="5169" y="18235"/>
                  </a:lnTo>
                  <a:cubicBezTo>
                    <a:pt x="5172" y="18235"/>
                    <a:pt x="5109" y="18235"/>
                    <a:pt x="5191" y="18289"/>
                  </a:cubicBezTo>
                  <a:cubicBezTo>
                    <a:pt x="5231" y="18310"/>
                    <a:pt x="5211" y="18371"/>
                    <a:pt x="5170" y="18391"/>
                  </a:cubicBezTo>
                  <a:lnTo>
                    <a:pt x="5088" y="18391"/>
                  </a:lnTo>
                  <a:cubicBezTo>
                    <a:pt x="5660" y="18391"/>
                    <a:pt x="6233" y="18473"/>
                    <a:pt x="6927" y="18493"/>
                  </a:cubicBezTo>
                  <a:lnTo>
                    <a:pt x="7622" y="18493"/>
                  </a:lnTo>
                  <a:lnTo>
                    <a:pt x="7908" y="18473"/>
                  </a:lnTo>
                  <a:cubicBezTo>
                    <a:pt x="8051" y="18412"/>
                    <a:pt x="8174" y="18371"/>
                    <a:pt x="8317" y="18350"/>
                  </a:cubicBezTo>
                  <a:cubicBezTo>
                    <a:pt x="8399" y="18350"/>
                    <a:pt x="8501" y="18350"/>
                    <a:pt x="8583" y="18371"/>
                  </a:cubicBezTo>
                  <a:cubicBezTo>
                    <a:pt x="8583" y="18371"/>
                    <a:pt x="8623" y="18412"/>
                    <a:pt x="8623" y="18432"/>
                  </a:cubicBezTo>
                  <a:cubicBezTo>
                    <a:pt x="8623" y="18432"/>
                    <a:pt x="8623" y="18432"/>
                    <a:pt x="8623" y="18453"/>
                  </a:cubicBezTo>
                  <a:cubicBezTo>
                    <a:pt x="8991" y="18453"/>
                    <a:pt x="9359" y="18432"/>
                    <a:pt x="9706" y="18432"/>
                  </a:cubicBezTo>
                  <a:cubicBezTo>
                    <a:pt x="10401" y="18391"/>
                    <a:pt x="11096" y="18371"/>
                    <a:pt x="11770" y="18350"/>
                  </a:cubicBezTo>
                  <a:cubicBezTo>
                    <a:pt x="12220" y="18350"/>
                    <a:pt x="12506" y="18473"/>
                    <a:pt x="12629" y="18616"/>
                  </a:cubicBezTo>
                  <a:cubicBezTo>
                    <a:pt x="12792" y="18596"/>
                    <a:pt x="12955" y="18555"/>
                    <a:pt x="13139" y="18534"/>
                  </a:cubicBezTo>
                  <a:cubicBezTo>
                    <a:pt x="13139" y="18514"/>
                    <a:pt x="13119" y="18473"/>
                    <a:pt x="13139" y="18473"/>
                  </a:cubicBezTo>
                  <a:cubicBezTo>
                    <a:pt x="13221" y="18432"/>
                    <a:pt x="13323" y="18412"/>
                    <a:pt x="13425" y="18412"/>
                  </a:cubicBezTo>
                  <a:cubicBezTo>
                    <a:pt x="13998" y="18371"/>
                    <a:pt x="14468" y="18269"/>
                    <a:pt x="15060" y="18248"/>
                  </a:cubicBezTo>
                  <a:cubicBezTo>
                    <a:pt x="15203" y="18248"/>
                    <a:pt x="15489" y="18350"/>
                    <a:pt x="15510" y="18412"/>
                  </a:cubicBezTo>
                  <a:cubicBezTo>
                    <a:pt x="15530" y="18473"/>
                    <a:pt x="15530" y="18596"/>
                    <a:pt x="15571" y="18698"/>
                  </a:cubicBezTo>
                  <a:cubicBezTo>
                    <a:pt x="15591" y="18718"/>
                    <a:pt x="15612" y="18718"/>
                    <a:pt x="15632" y="18718"/>
                  </a:cubicBezTo>
                  <a:lnTo>
                    <a:pt x="16368" y="19025"/>
                  </a:lnTo>
                  <a:lnTo>
                    <a:pt x="16634" y="19025"/>
                  </a:lnTo>
                  <a:cubicBezTo>
                    <a:pt x="16963" y="18889"/>
                    <a:pt x="17315" y="18822"/>
                    <a:pt x="17667" y="18822"/>
                  </a:cubicBezTo>
                  <a:cubicBezTo>
                    <a:pt x="18057" y="18822"/>
                    <a:pt x="18445" y="18904"/>
                    <a:pt x="18800" y="19066"/>
                  </a:cubicBezTo>
                  <a:lnTo>
                    <a:pt x="19372" y="19147"/>
                  </a:lnTo>
                  <a:lnTo>
                    <a:pt x="19392" y="19147"/>
                  </a:lnTo>
                  <a:cubicBezTo>
                    <a:pt x="19612" y="19080"/>
                    <a:pt x="19846" y="19040"/>
                    <a:pt x="20083" y="19040"/>
                  </a:cubicBezTo>
                  <a:cubicBezTo>
                    <a:pt x="20132" y="19040"/>
                    <a:pt x="20181" y="19042"/>
                    <a:pt x="20230" y="19045"/>
                  </a:cubicBezTo>
                  <a:cubicBezTo>
                    <a:pt x="20312" y="19045"/>
                    <a:pt x="20393" y="19066"/>
                    <a:pt x="20475" y="19106"/>
                  </a:cubicBezTo>
                  <a:cubicBezTo>
                    <a:pt x="20496" y="19127"/>
                    <a:pt x="20516" y="19147"/>
                    <a:pt x="20516" y="19168"/>
                  </a:cubicBezTo>
                  <a:cubicBezTo>
                    <a:pt x="20496" y="19229"/>
                    <a:pt x="20475" y="19270"/>
                    <a:pt x="20434" y="19311"/>
                  </a:cubicBezTo>
                  <a:cubicBezTo>
                    <a:pt x="20393" y="19352"/>
                    <a:pt x="20332" y="19393"/>
                    <a:pt x="20353" y="19454"/>
                  </a:cubicBezTo>
                  <a:cubicBezTo>
                    <a:pt x="20393" y="19474"/>
                    <a:pt x="20434" y="19515"/>
                    <a:pt x="20455" y="19536"/>
                  </a:cubicBezTo>
                  <a:cubicBezTo>
                    <a:pt x="20516" y="19576"/>
                    <a:pt x="20598" y="19597"/>
                    <a:pt x="20659" y="19597"/>
                  </a:cubicBezTo>
                  <a:cubicBezTo>
                    <a:pt x="20731" y="19597"/>
                    <a:pt x="20797" y="19582"/>
                    <a:pt x="20866" y="19582"/>
                  </a:cubicBezTo>
                  <a:cubicBezTo>
                    <a:pt x="20935" y="19582"/>
                    <a:pt x="21006" y="19597"/>
                    <a:pt x="21088" y="19658"/>
                  </a:cubicBezTo>
                  <a:cubicBezTo>
                    <a:pt x="21170" y="19760"/>
                    <a:pt x="21293" y="19801"/>
                    <a:pt x="21415" y="19801"/>
                  </a:cubicBezTo>
                  <a:cubicBezTo>
                    <a:pt x="21660" y="19801"/>
                    <a:pt x="21885" y="19903"/>
                    <a:pt x="22069" y="20067"/>
                  </a:cubicBezTo>
                  <a:cubicBezTo>
                    <a:pt x="22355" y="20087"/>
                    <a:pt x="22641" y="20149"/>
                    <a:pt x="22886" y="20292"/>
                  </a:cubicBezTo>
                  <a:cubicBezTo>
                    <a:pt x="23193" y="20292"/>
                    <a:pt x="23499" y="20271"/>
                    <a:pt x="23806" y="20230"/>
                  </a:cubicBezTo>
                  <a:cubicBezTo>
                    <a:pt x="23888" y="20220"/>
                    <a:pt x="23969" y="20215"/>
                    <a:pt x="24051" y="20215"/>
                  </a:cubicBezTo>
                  <a:cubicBezTo>
                    <a:pt x="24133" y="20215"/>
                    <a:pt x="24215" y="20220"/>
                    <a:pt x="24296" y="20230"/>
                  </a:cubicBezTo>
                  <a:cubicBezTo>
                    <a:pt x="24399" y="20210"/>
                    <a:pt x="24480" y="20189"/>
                    <a:pt x="24582" y="20169"/>
                  </a:cubicBezTo>
                  <a:cubicBezTo>
                    <a:pt x="24663" y="20145"/>
                    <a:pt x="24747" y="20133"/>
                    <a:pt x="24830" y="20133"/>
                  </a:cubicBezTo>
                  <a:cubicBezTo>
                    <a:pt x="24958" y="20133"/>
                    <a:pt x="25084" y="20160"/>
                    <a:pt x="25195" y="20210"/>
                  </a:cubicBezTo>
                  <a:cubicBezTo>
                    <a:pt x="25298" y="20251"/>
                    <a:pt x="25359" y="20292"/>
                    <a:pt x="25441" y="20333"/>
                  </a:cubicBezTo>
                  <a:cubicBezTo>
                    <a:pt x="25625" y="20424"/>
                    <a:pt x="25820" y="20470"/>
                    <a:pt x="26027" y="20470"/>
                  </a:cubicBezTo>
                  <a:cubicBezTo>
                    <a:pt x="26096" y="20470"/>
                    <a:pt x="26166" y="20465"/>
                    <a:pt x="26238" y="20455"/>
                  </a:cubicBezTo>
                  <a:cubicBezTo>
                    <a:pt x="26442" y="20414"/>
                    <a:pt x="26646" y="20353"/>
                    <a:pt x="26871" y="20312"/>
                  </a:cubicBezTo>
                  <a:cubicBezTo>
                    <a:pt x="26953" y="20312"/>
                    <a:pt x="27035" y="20292"/>
                    <a:pt x="27116" y="20292"/>
                  </a:cubicBezTo>
                  <a:cubicBezTo>
                    <a:pt x="27382" y="20210"/>
                    <a:pt x="27627" y="20128"/>
                    <a:pt x="27893" y="20026"/>
                  </a:cubicBezTo>
                  <a:cubicBezTo>
                    <a:pt x="28138" y="19903"/>
                    <a:pt x="28342" y="19863"/>
                    <a:pt x="28588" y="19781"/>
                  </a:cubicBezTo>
                  <a:cubicBezTo>
                    <a:pt x="28690" y="19679"/>
                    <a:pt x="28833" y="19617"/>
                    <a:pt x="28976" y="19617"/>
                  </a:cubicBezTo>
                  <a:lnTo>
                    <a:pt x="29017" y="19617"/>
                  </a:lnTo>
                  <a:cubicBezTo>
                    <a:pt x="29068" y="19583"/>
                    <a:pt x="29130" y="19567"/>
                    <a:pt x="29193" y="19567"/>
                  </a:cubicBezTo>
                  <a:cubicBezTo>
                    <a:pt x="29282" y="19567"/>
                    <a:pt x="29374" y="19599"/>
                    <a:pt x="29446" y="19658"/>
                  </a:cubicBezTo>
                  <a:cubicBezTo>
                    <a:pt x="29507" y="19699"/>
                    <a:pt x="29589" y="19740"/>
                    <a:pt x="29671" y="19760"/>
                  </a:cubicBezTo>
                  <a:cubicBezTo>
                    <a:pt x="29814" y="19781"/>
                    <a:pt x="29936" y="19842"/>
                    <a:pt x="30059" y="19924"/>
                  </a:cubicBezTo>
                  <a:cubicBezTo>
                    <a:pt x="30529" y="19760"/>
                    <a:pt x="31040" y="19658"/>
                    <a:pt x="31550" y="19658"/>
                  </a:cubicBezTo>
                  <a:cubicBezTo>
                    <a:pt x="31581" y="19657"/>
                    <a:pt x="31611" y="19657"/>
                    <a:pt x="31642" y="19657"/>
                  </a:cubicBezTo>
                  <a:cubicBezTo>
                    <a:pt x="32211" y="19657"/>
                    <a:pt x="32833" y="19834"/>
                    <a:pt x="33124" y="20067"/>
                  </a:cubicBezTo>
                  <a:lnTo>
                    <a:pt x="33471" y="20128"/>
                  </a:lnTo>
                  <a:cubicBezTo>
                    <a:pt x="33696" y="20067"/>
                    <a:pt x="33921" y="20006"/>
                    <a:pt x="34166" y="19985"/>
                  </a:cubicBezTo>
                  <a:cubicBezTo>
                    <a:pt x="34373" y="19962"/>
                    <a:pt x="34583" y="19951"/>
                    <a:pt x="34794" y="19951"/>
                  </a:cubicBezTo>
                  <a:cubicBezTo>
                    <a:pt x="35147" y="19951"/>
                    <a:pt x="35504" y="19983"/>
                    <a:pt x="35862" y="20046"/>
                  </a:cubicBezTo>
                  <a:cubicBezTo>
                    <a:pt x="36230" y="19924"/>
                    <a:pt x="36598" y="19863"/>
                    <a:pt x="37006" y="19842"/>
                  </a:cubicBezTo>
                  <a:cubicBezTo>
                    <a:pt x="37084" y="19836"/>
                    <a:pt x="37162" y="19834"/>
                    <a:pt x="37240" y="19834"/>
                  </a:cubicBezTo>
                  <a:cubicBezTo>
                    <a:pt x="37428" y="19834"/>
                    <a:pt x="37615" y="19848"/>
                    <a:pt x="37803" y="19863"/>
                  </a:cubicBezTo>
                  <a:cubicBezTo>
                    <a:pt x="38196" y="19601"/>
                    <a:pt x="38980" y="19470"/>
                    <a:pt x="39791" y="19470"/>
                  </a:cubicBezTo>
                  <a:cubicBezTo>
                    <a:pt x="39994" y="19470"/>
                    <a:pt x="40198" y="19478"/>
                    <a:pt x="40398" y="19495"/>
                  </a:cubicBezTo>
                  <a:cubicBezTo>
                    <a:pt x="40501" y="19454"/>
                    <a:pt x="40582" y="19433"/>
                    <a:pt x="40684" y="19433"/>
                  </a:cubicBezTo>
                  <a:lnTo>
                    <a:pt x="40766" y="19433"/>
                  </a:lnTo>
                  <a:cubicBezTo>
                    <a:pt x="41011" y="19209"/>
                    <a:pt x="41298" y="19045"/>
                    <a:pt x="41624" y="18923"/>
                  </a:cubicBezTo>
                  <a:cubicBezTo>
                    <a:pt x="41727" y="18923"/>
                    <a:pt x="41849" y="18882"/>
                    <a:pt x="41951" y="18820"/>
                  </a:cubicBezTo>
                  <a:cubicBezTo>
                    <a:pt x="42013" y="18759"/>
                    <a:pt x="42054" y="18677"/>
                    <a:pt x="42115" y="18616"/>
                  </a:cubicBezTo>
                  <a:cubicBezTo>
                    <a:pt x="42217" y="18514"/>
                    <a:pt x="42381" y="18453"/>
                    <a:pt x="42524" y="18453"/>
                  </a:cubicBezTo>
                  <a:cubicBezTo>
                    <a:pt x="42524" y="18453"/>
                    <a:pt x="42503" y="18432"/>
                    <a:pt x="42503" y="18432"/>
                  </a:cubicBezTo>
                  <a:cubicBezTo>
                    <a:pt x="42568" y="18419"/>
                    <a:pt x="42635" y="18412"/>
                    <a:pt x="42701" y="18412"/>
                  </a:cubicBezTo>
                  <a:cubicBezTo>
                    <a:pt x="42846" y="18412"/>
                    <a:pt x="42990" y="18444"/>
                    <a:pt x="43116" y="18514"/>
                  </a:cubicBezTo>
                  <a:cubicBezTo>
                    <a:pt x="43198" y="18555"/>
                    <a:pt x="43259" y="18596"/>
                    <a:pt x="43320" y="18636"/>
                  </a:cubicBezTo>
                  <a:cubicBezTo>
                    <a:pt x="43535" y="18744"/>
                    <a:pt x="43780" y="18804"/>
                    <a:pt x="44029" y="18804"/>
                  </a:cubicBezTo>
                  <a:cubicBezTo>
                    <a:pt x="44065" y="18804"/>
                    <a:pt x="44102" y="18803"/>
                    <a:pt x="44138" y="18800"/>
                  </a:cubicBezTo>
                  <a:cubicBezTo>
                    <a:pt x="44322" y="18780"/>
                    <a:pt x="44506" y="18739"/>
                    <a:pt x="44710" y="18718"/>
                  </a:cubicBezTo>
                  <a:cubicBezTo>
                    <a:pt x="44771" y="18677"/>
                    <a:pt x="44833" y="18657"/>
                    <a:pt x="44914" y="18657"/>
                  </a:cubicBezTo>
                  <a:cubicBezTo>
                    <a:pt x="45262" y="18657"/>
                    <a:pt x="45589" y="18657"/>
                    <a:pt x="45936" y="18677"/>
                  </a:cubicBezTo>
                  <a:cubicBezTo>
                    <a:pt x="46005" y="18682"/>
                    <a:pt x="46064" y="18685"/>
                    <a:pt x="46116" y="18685"/>
                  </a:cubicBezTo>
                  <a:cubicBezTo>
                    <a:pt x="46312" y="18685"/>
                    <a:pt x="46417" y="18637"/>
                    <a:pt x="46610" y="18412"/>
                  </a:cubicBezTo>
                  <a:cubicBezTo>
                    <a:pt x="46861" y="18161"/>
                    <a:pt x="47203" y="18001"/>
                    <a:pt x="47567" y="18001"/>
                  </a:cubicBezTo>
                  <a:cubicBezTo>
                    <a:pt x="47588" y="18001"/>
                    <a:pt x="47610" y="18002"/>
                    <a:pt x="47632" y="18003"/>
                  </a:cubicBezTo>
                  <a:cubicBezTo>
                    <a:pt x="47815" y="17924"/>
                    <a:pt x="48007" y="17888"/>
                    <a:pt x="48202" y="17888"/>
                  </a:cubicBezTo>
                  <a:cubicBezTo>
                    <a:pt x="48311" y="17888"/>
                    <a:pt x="48421" y="17899"/>
                    <a:pt x="48531" y="17921"/>
                  </a:cubicBezTo>
                  <a:cubicBezTo>
                    <a:pt x="48607" y="17913"/>
                    <a:pt x="48684" y="17908"/>
                    <a:pt x="48761" y="17908"/>
                  </a:cubicBezTo>
                  <a:cubicBezTo>
                    <a:pt x="48871" y="17908"/>
                    <a:pt x="48984" y="17918"/>
                    <a:pt x="49103" y="17942"/>
                  </a:cubicBezTo>
                  <a:cubicBezTo>
                    <a:pt x="49880" y="18064"/>
                    <a:pt x="50329" y="18330"/>
                    <a:pt x="51065" y="18493"/>
                  </a:cubicBezTo>
                  <a:cubicBezTo>
                    <a:pt x="51696" y="18640"/>
                    <a:pt x="52124" y="18689"/>
                    <a:pt x="52482" y="18689"/>
                  </a:cubicBezTo>
                  <a:cubicBezTo>
                    <a:pt x="53121" y="18689"/>
                    <a:pt x="53535" y="18533"/>
                    <a:pt x="54477" y="18493"/>
                  </a:cubicBezTo>
                  <a:cubicBezTo>
                    <a:pt x="54526" y="18490"/>
                    <a:pt x="54582" y="18488"/>
                    <a:pt x="54643" y="18488"/>
                  </a:cubicBezTo>
                  <a:cubicBezTo>
                    <a:pt x="54918" y="18488"/>
                    <a:pt x="55311" y="18521"/>
                    <a:pt x="55744" y="18555"/>
                  </a:cubicBezTo>
                  <a:cubicBezTo>
                    <a:pt x="55867" y="18473"/>
                    <a:pt x="56010" y="18432"/>
                    <a:pt x="56174" y="18412"/>
                  </a:cubicBezTo>
                  <a:cubicBezTo>
                    <a:pt x="56357" y="18391"/>
                    <a:pt x="56541" y="18391"/>
                    <a:pt x="56746" y="18371"/>
                  </a:cubicBezTo>
                  <a:cubicBezTo>
                    <a:pt x="57195" y="18085"/>
                    <a:pt x="58094" y="18003"/>
                    <a:pt x="58973" y="17778"/>
                  </a:cubicBezTo>
                  <a:cubicBezTo>
                    <a:pt x="59096" y="17615"/>
                    <a:pt x="59300" y="17513"/>
                    <a:pt x="59525" y="17492"/>
                  </a:cubicBezTo>
                  <a:cubicBezTo>
                    <a:pt x="59688" y="17472"/>
                    <a:pt x="59852" y="17451"/>
                    <a:pt x="60015" y="17431"/>
                  </a:cubicBezTo>
                  <a:cubicBezTo>
                    <a:pt x="60342" y="17329"/>
                    <a:pt x="60689" y="17227"/>
                    <a:pt x="61037" y="17145"/>
                  </a:cubicBezTo>
                  <a:lnTo>
                    <a:pt x="61037" y="1"/>
                  </a:lnTo>
                  <a:close/>
                </a:path>
              </a:pathLst>
            </a:custGeom>
            <a:solidFill>
              <a:srgbClr val="F3F1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7;p45"/>
            <p:cNvSpPr/>
            <p:nvPr/>
          </p:nvSpPr>
          <p:spPr>
            <a:xfrm>
              <a:off x="402764" y="-3065690"/>
              <a:ext cx="1524900" cy="492875"/>
            </a:xfrm>
            <a:custGeom>
              <a:avLst/>
              <a:gdLst/>
              <a:ahLst/>
              <a:cxnLst/>
              <a:rect l="l" t="t" r="r" b="b"/>
              <a:pathLst>
                <a:path w="60996" h="19715" extrusionOk="0">
                  <a:moveTo>
                    <a:pt x="0" y="1"/>
                  </a:moveTo>
                  <a:lnTo>
                    <a:pt x="0" y="17472"/>
                  </a:lnTo>
                  <a:cubicBezTo>
                    <a:pt x="40" y="17438"/>
                    <a:pt x="84" y="17423"/>
                    <a:pt x="145" y="17423"/>
                  </a:cubicBezTo>
                  <a:cubicBezTo>
                    <a:pt x="271" y="17423"/>
                    <a:pt x="466" y="17491"/>
                    <a:pt x="838" y="17615"/>
                  </a:cubicBezTo>
                  <a:cubicBezTo>
                    <a:pt x="879" y="17635"/>
                    <a:pt x="920" y="17656"/>
                    <a:pt x="961" y="17656"/>
                  </a:cubicBezTo>
                  <a:lnTo>
                    <a:pt x="1185" y="17656"/>
                  </a:lnTo>
                  <a:cubicBezTo>
                    <a:pt x="1206" y="17574"/>
                    <a:pt x="1349" y="17553"/>
                    <a:pt x="1512" y="17533"/>
                  </a:cubicBezTo>
                  <a:lnTo>
                    <a:pt x="1512" y="17533"/>
                  </a:lnTo>
                  <a:cubicBezTo>
                    <a:pt x="1512" y="17553"/>
                    <a:pt x="1492" y="17574"/>
                    <a:pt x="1472" y="17594"/>
                  </a:cubicBezTo>
                  <a:cubicBezTo>
                    <a:pt x="1410" y="17635"/>
                    <a:pt x="1349" y="17676"/>
                    <a:pt x="1492" y="17737"/>
                  </a:cubicBezTo>
                  <a:cubicBezTo>
                    <a:pt x="1569" y="17783"/>
                    <a:pt x="1657" y="17806"/>
                    <a:pt x="1748" y="17806"/>
                  </a:cubicBezTo>
                  <a:cubicBezTo>
                    <a:pt x="1778" y="17806"/>
                    <a:pt x="1809" y="17804"/>
                    <a:pt x="1839" y="17799"/>
                  </a:cubicBezTo>
                  <a:cubicBezTo>
                    <a:pt x="2105" y="17737"/>
                    <a:pt x="2371" y="17717"/>
                    <a:pt x="2636" y="17717"/>
                  </a:cubicBezTo>
                  <a:cubicBezTo>
                    <a:pt x="2678" y="17591"/>
                    <a:pt x="2854" y="17561"/>
                    <a:pt x="3072" y="17561"/>
                  </a:cubicBezTo>
                  <a:cubicBezTo>
                    <a:pt x="3173" y="17561"/>
                    <a:pt x="3282" y="17567"/>
                    <a:pt x="3392" y="17574"/>
                  </a:cubicBezTo>
                  <a:cubicBezTo>
                    <a:pt x="3418" y="17578"/>
                    <a:pt x="3443" y="17579"/>
                    <a:pt x="3468" y="17579"/>
                  </a:cubicBezTo>
                  <a:cubicBezTo>
                    <a:pt x="3585" y="17579"/>
                    <a:pt x="3696" y="17543"/>
                    <a:pt x="3781" y="17492"/>
                  </a:cubicBezTo>
                  <a:cubicBezTo>
                    <a:pt x="3874" y="17430"/>
                    <a:pt x="3980" y="17403"/>
                    <a:pt x="4088" y="17403"/>
                  </a:cubicBezTo>
                  <a:cubicBezTo>
                    <a:pt x="4122" y="17403"/>
                    <a:pt x="4155" y="17406"/>
                    <a:pt x="4189" y="17410"/>
                  </a:cubicBezTo>
                  <a:cubicBezTo>
                    <a:pt x="4496" y="17431"/>
                    <a:pt x="4802" y="17451"/>
                    <a:pt x="5088" y="17472"/>
                  </a:cubicBezTo>
                  <a:cubicBezTo>
                    <a:pt x="5150" y="17472"/>
                    <a:pt x="5168" y="17469"/>
                    <a:pt x="5169" y="17469"/>
                  </a:cubicBezTo>
                  <a:lnTo>
                    <a:pt x="5169" y="17469"/>
                  </a:lnTo>
                  <a:cubicBezTo>
                    <a:pt x="5172" y="17469"/>
                    <a:pt x="5109" y="17479"/>
                    <a:pt x="5191" y="17533"/>
                  </a:cubicBezTo>
                  <a:cubicBezTo>
                    <a:pt x="5231" y="17553"/>
                    <a:pt x="5211" y="17615"/>
                    <a:pt x="5170" y="17615"/>
                  </a:cubicBezTo>
                  <a:lnTo>
                    <a:pt x="5088" y="17615"/>
                  </a:lnTo>
                  <a:cubicBezTo>
                    <a:pt x="5660" y="17615"/>
                    <a:pt x="6233" y="17697"/>
                    <a:pt x="6927" y="17717"/>
                  </a:cubicBezTo>
                  <a:lnTo>
                    <a:pt x="7622" y="17717"/>
                  </a:lnTo>
                  <a:lnTo>
                    <a:pt x="7908" y="17697"/>
                  </a:lnTo>
                  <a:cubicBezTo>
                    <a:pt x="8051" y="17656"/>
                    <a:pt x="8174" y="17615"/>
                    <a:pt x="8317" y="17594"/>
                  </a:cubicBezTo>
                  <a:cubicBezTo>
                    <a:pt x="8344" y="17588"/>
                    <a:pt x="8374" y="17585"/>
                    <a:pt x="8404" y="17585"/>
                  </a:cubicBezTo>
                  <a:cubicBezTo>
                    <a:pt x="8465" y="17585"/>
                    <a:pt x="8528" y="17594"/>
                    <a:pt x="8583" y="17594"/>
                  </a:cubicBezTo>
                  <a:cubicBezTo>
                    <a:pt x="8583" y="17594"/>
                    <a:pt x="8623" y="17635"/>
                    <a:pt x="8623" y="17656"/>
                  </a:cubicBezTo>
                  <a:cubicBezTo>
                    <a:pt x="8623" y="17656"/>
                    <a:pt x="8623" y="17676"/>
                    <a:pt x="8623" y="17676"/>
                  </a:cubicBezTo>
                  <a:cubicBezTo>
                    <a:pt x="8991" y="17676"/>
                    <a:pt x="9359" y="17656"/>
                    <a:pt x="9706" y="17656"/>
                  </a:cubicBezTo>
                  <a:cubicBezTo>
                    <a:pt x="10401" y="17635"/>
                    <a:pt x="11096" y="17594"/>
                    <a:pt x="11770" y="17594"/>
                  </a:cubicBezTo>
                  <a:cubicBezTo>
                    <a:pt x="12220" y="17594"/>
                    <a:pt x="12506" y="17697"/>
                    <a:pt x="12629" y="17860"/>
                  </a:cubicBezTo>
                  <a:cubicBezTo>
                    <a:pt x="12792" y="17819"/>
                    <a:pt x="12955" y="17799"/>
                    <a:pt x="13139" y="17758"/>
                  </a:cubicBezTo>
                  <a:cubicBezTo>
                    <a:pt x="13139" y="17737"/>
                    <a:pt x="13119" y="17717"/>
                    <a:pt x="13139" y="17697"/>
                  </a:cubicBezTo>
                  <a:cubicBezTo>
                    <a:pt x="13221" y="17676"/>
                    <a:pt x="13323" y="17656"/>
                    <a:pt x="13425" y="17635"/>
                  </a:cubicBezTo>
                  <a:cubicBezTo>
                    <a:pt x="13998" y="17615"/>
                    <a:pt x="14468" y="17513"/>
                    <a:pt x="15060" y="17492"/>
                  </a:cubicBezTo>
                  <a:cubicBezTo>
                    <a:pt x="15203" y="17492"/>
                    <a:pt x="15489" y="17574"/>
                    <a:pt x="15510" y="17635"/>
                  </a:cubicBezTo>
                  <a:cubicBezTo>
                    <a:pt x="15530" y="17717"/>
                    <a:pt x="15530" y="17840"/>
                    <a:pt x="15571" y="17942"/>
                  </a:cubicBezTo>
                  <a:cubicBezTo>
                    <a:pt x="15591" y="17942"/>
                    <a:pt x="15612" y="17942"/>
                    <a:pt x="15632" y="17962"/>
                  </a:cubicBezTo>
                  <a:lnTo>
                    <a:pt x="16368" y="18248"/>
                  </a:lnTo>
                  <a:lnTo>
                    <a:pt x="16634" y="18248"/>
                  </a:lnTo>
                  <a:cubicBezTo>
                    <a:pt x="16963" y="18113"/>
                    <a:pt x="17315" y="18046"/>
                    <a:pt x="17667" y="18046"/>
                  </a:cubicBezTo>
                  <a:cubicBezTo>
                    <a:pt x="18057" y="18046"/>
                    <a:pt x="18445" y="18128"/>
                    <a:pt x="18800" y="18289"/>
                  </a:cubicBezTo>
                  <a:lnTo>
                    <a:pt x="19372" y="18391"/>
                  </a:lnTo>
                  <a:lnTo>
                    <a:pt x="19392" y="18391"/>
                  </a:lnTo>
                  <a:cubicBezTo>
                    <a:pt x="19658" y="18310"/>
                    <a:pt x="19944" y="18269"/>
                    <a:pt x="20230" y="18269"/>
                  </a:cubicBezTo>
                  <a:cubicBezTo>
                    <a:pt x="20312" y="18289"/>
                    <a:pt x="20393" y="18310"/>
                    <a:pt x="20475" y="18350"/>
                  </a:cubicBezTo>
                  <a:cubicBezTo>
                    <a:pt x="20496" y="18350"/>
                    <a:pt x="20516" y="18391"/>
                    <a:pt x="20516" y="18391"/>
                  </a:cubicBezTo>
                  <a:cubicBezTo>
                    <a:pt x="20496" y="18453"/>
                    <a:pt x="20475" y="18514"/>
                    <a:pt x="20434" y="18555"/>
                  </a:cubicBezTo>
                  <a:cubicBezTo>
                    <a:pt x="20393" y="18596"/>
                    <a:pt x="20332" y="18636"/>
                    <a:pt x="20353" y="18677"/>
                  </a:cubicBezTo>
                  <a:cubicBezTo>
                    <a:pt x="20393" y="18718"/>
                    <a:pt x="20434" y="18739"/>
                    <a:pt x="20455" y="18780"/>
                  </a:cubicBezTo>
                  <a:cubicBezTo>
                    <a:pt x="20516" y="18820"/>
                    <a:pt x="20598" y="18820"/>
                    <a:pt x="20659" y="18841"/>
                  </a:cubicBezTo>
                  <a:cubicBezTo>
                    <a:pt x="20735" y="18841"/>
                    <a:pt x="20806" y="18818"/>
                    <a:pt x="20880" y="18818"/>
                  </a:cubicBezTo>
                  <a:cubicBezTo>
                    <a:pt x="20945" y="18818"/>
                    <a:pt x="21012" y="18835"/>
                    <a:pt x="21088" y="18902"/>
                  </a:cubicBezTo>
                  <a:cubicBezTo>
                    <a:pt x="21170" y="18984"/>
                    <a:pt x="21293" y="19045"/>
                    <a:pt x="21415" y="19045"/>
                  </a:cubicBezTo>
                  <a:cubicBezTo>
                    <a:pt x="21599" y="19045"/>
                    <a:pt x="21763" y="19106"/>
                    <a:pt x="21926" y="19209"/>
                  </a:cubicBezTo>
                  <a:lnTo>
                    <a:pt x="21967" y="19209"/>
                  </a:lnTo>
                  <a:cubicBezTo>
                    <a:pt x="21983" y="19208"/>
                    <a:pt x="21999" y="19207"/>
                    <a:pt x="22015" y="19207"/>
                  </a:cubicBezTo>
                  <a:cubicBezTo>
                    <a:pt x="22402" y="19207"/>
                    <a:pt x="22719" y="19437"/>
                    <a:pt x="23111" y="19515"/>
                  </a:cubicBezTo>
                  <a:lnTo>
                    <a:pt x="24194" y="19515"/>
                  </a:lnTo>
                  <a:cubicBezTo>
                    <a:pt x="24215" y="19495"/>
                    <a:pt x="24255" y="19495"/>
                    <a:pt x="24276" y="19495"/>
                  </a:cubicBezTo>
                  <a:cubicBezTo>
                    <a:pt x="24378" y="19474"/>
                    <a:pt x="24460" y="19433"/>
                    <a:pt x="24562" y="19413"/>
                  </a:cubicBezTo>
                  <a:cubicBezTo>
                    <a:pt x="24646" y="19390"/>
                    <a:pt x="24731" y="19378"/>
                    <a:pt x="24813" y="19378"/>
                  </a:cubicBezTo>
                  <a:cubicBezTo>
                    <a:pt x="24950" y="19378"/>
                    <a:pt x="25081" y="19410"/>
                    <a:pt x="25195" y="19474"/>
                  </a:cubicBezTo>
                  <a:cubicBezTo>
                    <a:pt x="25277" y="19515"/>
                    <a:pt x="25339" y="19556"/>
                    <a:pt x="25420" y="19576"/>
                  </a:cubicBezTo>
                  <a:cubicBezTo>
                    <a:pt x="25619" y="19668"/>
                    <a:pt x="25819" y="19714"/>
                    <a:pt x="26018" y="19714"/>
                  </a:cubicBezTo>
                  <a:cubicBezTo>
                    <a:pt x="26084" y="19714"/>
                    <a:pt x="26151" y="19709"/>
                    <a:pt x="26217" y="19699"/>
                  </a:cubicBezTo>
                  <a:cubicBezTo>
                    <a:pt x="26360" y="19679"/>
                    <a:pt x="26503" y="19658"/>
                    <a:pt x="26626" y="19617"/>
                  </a:cubicBezTo>
                  <a:cubicBezTo>
                    <a:pt x="26769" y="19556"/>
                    <a:pt x="26932" y="19515"/>
                    <a:pt x="27075" y="19495"/>
                  </a:cubicBezTo>
                  <a:cubicBezTo>
                    <a:pt x="27361" y="19433"/>
                    <a:pt x="27668" y="19495"/>
                    <a:pt x="27954" y="19413"/>
                  </a:cubicBezTo>
                  <a:cubicBezTo>
                    <a:pt x="28158" y="19331"/>
                    <a:pt x="28363" y="19229"/>
                    <a:pt x="28547" y="19086"/>
                  </a:cubicBezTo>
                  <a:cubicBezTo>
                    <a:pt x="28588" y="18963"/>
                    <a:pt x="28792" y="18861"/>
                    <a:pt x="29139" y="18861"/>
                  </a:cubicBezTo>
                  <a:cubicBezTo>
                    <a:pt x="29241" y="18861"/>
                    <a:pt x="29323" y="18882"/>
                    <a:pt x="29425" y="18902"/>
                  </a:cubicBezTo>
                  <a:cubicBezTo>
                    <a:pt x="29507" y="18943"/>
                    <a:pt x="29568" y="19004"/>
                    <a:pt x="29650" y="19004"/>
                  </a:cubicBezTo>
                  <a:cubicBezTo>
                    <a:pt x="29793" y="19045"/>
                    <a:pt x="29936" y="19086"/>
                    <a:pt x="30038" y="19168"/>
                  </a:cubicBezTo>
                  <a:cubicBezTo>
                    <a:pt x="30529" y="19004"/>
                    <a:pt x="31019" y="18923"/>
                    <a:pt x="31530" y="18923"/>
                  </a:cubicBezTo>
                  <a:cubicBezTo>
                    <a:pt x="31565" y="18921"/>
                    <a:pt x="31599" y="18921"/>
                    <a:pt x="31634" y="18921"/>
                  </a:cubicBezTo>
                  <a:cubicBezTo>
                    <a:pt x="32218" y="18921"/>
                    <a:pt x="32833" y="19081"/>
                    <a:pt x="33103" y="19331"/>
                  </a:cubicBezTo>
                  <a:lnTo>
                    <a:pt x="33451" y="19393"/>
                  </a:lnTo>
                  <a:cubicBezTo>
                    <a:pt x="33676" y="19311"/>
                    <a:pt x="33921" y="19270"/>
                    <a:pt x="34146" y="19249"/>
                  </a:cubicBezTo>
                  <a:cubicBezTo>
                    <a:pt x="34371" y="19225"/>
                    <a:pt x="34597" y="19214"/>
                    <a:pt x="34821" y="19214"/>
                  </a:cubicBezTo>
                  <a:cubicBezTo>
                    <a:pt x="35166" y="19214"/>
                    <a:pt x="35508" y="19241"/>
                    <a:pt x="35842" y="19290"/>
                  </a:cubicBezTo>
                  <a:cubicBezTo>
                    <a:pt x="36209" y="19188"/>
                    <a:pt x="36598" y="19106"/>
                    <a:pt x="36986" y="19086"/>
                  </a:cubicBezTo>
                  <a:cubicBezTo>
                    <a:pt x="37252" y="19086"/>
                    <a:pt x="37517" y="19086"/>
                    <a:pt x="37803" y="19127"/>
                  </a:cubicBezTo>
                  <a:cubicBezTo>
                    <a:pt x="38183" y="18861"/>
                    <a:pt x="38968" y="18736"/>
                    <a:pt x="39782" y="18736"/>
                  </a:cubicBezTo>
                  <a:cubicBezTo>
                    <a:pt x="39844" y="18736"/>
                    <a:pt x="39907" y="18737"/>
                    <a:pt x="39969" y="18739"/>
                  </a:cubicBezTo>
                  <a:cubicBezTo>
                    <a:pt x="40010" y="18698"/>
                    <a:pt x="40051" y="18657"/>
                    <a:pt x="40112" y="18636"/>
                  </a:cubicBezTo>
                  <a:cubicBezTo>
                    <a:pt x="40603" y="18473"/>
                    <a:pt x="41277" y="18432"/>
                    <a:pt x="41645" y="18044"/>
                  </a:cubicBezTo>
                  <a:cubicBezTo>
                    <a:pt x="41880" y="17809"/>
                    <a:pt x="42060" y="17629"/>
                    <a:pt x="42332" y="17629"/>
                  </a:cubicBezTo>
                  <a:cubicBezTo>
                    <a:pt x="42391" y="17629"/>
                    <a:pt x="42454" y="17637"/>
                    <a:pt x="42524" y="17656"/>
                  </a:cubicBezTo>
                  <a:cubicBezTo>
                    <a:pt x="42559" y="17652"/>
                    <a:pt x="42593" y="17650"/>
                    <a:pt x="42627" y="17650"/>
                  </a:cubicBezTo>
                  <a:cubicBezTo>
                    <a:pt x="42791" y="17650"/>
                    <a:pt x="42943" y="17690"/>
                    <a:pt x="43096" y="17758"/>
                  </a:cubicBezTo>
                  <a:cubicBezTo>
                    <a:pt x="43177" y="17799"/>
                    <a:pt x="43218" y="17840"/>
                    <a:pt x="43300" y="17880"/>
                  </a:cubicBezTo>
                  <a:cubicBezTo>
                    <a:pt x="43514" y="17987"/>
                    <a:pt x="43759" y="18048"/>
                    <a:pt x="44008" y="18048"/>
                  </a:cubicBezTo>
                  <a:cubicBezTo>
                    <a:pt x="44045" y="18048"/>
                    <a:pt x="44081" y="18046"/>
                    <a:pt x="44117" y="18044"/>
                  </a:cubicBezTo>
                  <a:cubicBezTo>
                    <a:pt x="44301" y="18023"/>
                    <a:pt x="44465" y="17983"/>
                    <a:pt x="44649" y="17962"/>
                  </a:cubicBezTo>
                  <a:cubicBezTo>
                    <a:pt x="44710" y="17880"/>
                    <a:pt x="44833" y="17819"/>
                    <a:pt x="44955" y="17819"/>
                  </a:cubicBezTo>
                  <a:cubicBezTo>
                    <a:pt x="45211" y="17836"/>
                    <a:pt x="45510" y="17981"/>
                    <a:pt x="45780" y="17981"/>
                  </a:cubicBezTo>
                  <a:cubicBezTo>
                    <a:pt x="45833" y="17981"/>
                    <a:pt x="45885" y="17976"/>
                    <a:pt x="45936" y="17962"/>
                  </a:cubicBezTo>
                  <a:cubicBezTo>
                    <a:pt x="46202" y="17880"/>
                    <a:pt x="46447" y="17758"/>
                    <a:pt x="46692" y="17615"/>
                  </a:cubicBezTo>
                  <a:cubicBezTo>
                    <a:pt x="46733" y="17513"/>
                    <a:pt x="46896" y="17431"/>
                    <a:pt x="47142" y="17390"/>
                  </a:cubicBezTo>
                  <a:cubicBezTo>
                    <a:pt x="47326" y="17308"/>
                    <a:pt x="47489" y="17267"/>
                    <a:pt x="47673" y="17267"/>
                  </a:cubicBezTo>
                  <a:cubicBezTo>
                    <a:pt x="47734" y="17247"/>
                    <a:pt x="47796" y="17227"/>
                    <a:pt x="47836" y="17227"/>
                  </a:cubicBezTo>
                  <a:lnTo>
                    <a:pt x="47918" y="17227"/>
                  </a:lnTo>
                  <a:lnTo>
                    <a:pt x="48061" y="17206"/>
                  </a:lnTo>
                  <a:cubicBezTo>
                    <a:pt x="48163" y="17186"/>
                    <a:pt x="48286" y="17165"/>
                    <a:pt x="48388" y="17165"/>
                  </a:cubicBezTo>
                  <a:lnTo>
                    <a:pt x="48429" y="17165"/>
                  </a:lnTo>
                  <a:cubicBezTo>
                    <a:pt x="48541" y="17145"/>
                    <a:pt x="48649" y="17135"/>
                    <a:pt x="48753" y="17135"/>
                  </a:cubicBezTo>
                  <a:cubicBezTo>
                    <a:pt x="48858" y="17135"/>
                    <a:pt x="48960" y="17145"/>
                    <a:pt x="49062" y="17165"/>
                  </a:cubicBezTo>
                  <a:cubicBezTo>
                    <a:pt x="49859" y="17308"/>
                    <a:pt x="50309" y="17574"/>
                    <a:pt x="51024" y="17737"/>
                  </a:cubicBezTo>
                  <a:cubicBezTo>
                    <a:pt x="51649" y="17874"/>
                    <a:pt x="52074" y="17919"/>
                    <a:pt x="52428" y="17919"/>
                  </a:cubicBezTo>
                  <a:cubicBezTo>
                    <a:pt x="53081" y="17919"/>
                    <a:pt x="53489" y="17764"/>
                    <a:pt x="54457" y="17737"/>
                  </a:cubicBezTo>
                  <a:cubicBezTo>
                    <a:pt x="54523" y="17732"/>
                    <a:pt x="54606" y="17729"/>
                    <a:pt x="54703" y="17729"/>
                  </a:cubicBezTo>
                  <a:cubicBezTo>
                    <a:pt x="54967" y="17729"/>
                    <a:pt x="55330" y="17748"/>
                    <a:pt x="55704" y="17778"/>
                  </a:cubicBezTo>
                  <a:cubicBezTo>
                    <a:pt x="55847" y="17717"/>
                    <a:pt x="55990" y="17656"/>
                    <a:pt x="56133" y="17656"/>
                  </a:cubicBezTo>
                  <a:cubicBezTo>
                    <a:pt x="56337" y="17635"/>
                    <a:pt x="56521" y="17615"/>
                    <a:pt x="56705" y="17594"/>
                  </a:cubicBezTo>
                  <a:cubicBezTo>
                    <a:pt x="57154" y="17329"/>
                    <a:pt x="58074" y="17247"/>
                    <a:pt x="58932" y="17002"/>
                  </a:cubicBezTo>
                  <a:cubicBezTo>
                    <a:pt x="59075" y="16838"/>
                    <a:pt x="59279" y="16736"/>
                    <a:pt x="59484" y="16736"/>
                  </a:cubicBezTo>
                  <a:cubicBezTo>
                    <a:pt x="59668" y="16695"/>
                    <a:pt x="59831" y="16675"/>
                    <a:pt x="59974" y="16654"/>
                  </a:cubicBezTo>
                  <a:cubicBezTo>
                    <a:pt x="60301" y="16552"/>
                    <a:pt x="60649" y="16470"/>
                    <a:pt x="60996" y="16389"/>
                  </a:cubicBezTo>
                  <a:lnTo>
                    <a:pt x="609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1708;p45"/>
          <p:cNvGrpSpPr/>
          <p:nvPr/>
        </p:nvGrpSpPr>
        <p:grpSpPr>
          <a:xfrm>
            <a:off x="6233408" y="1772577"/>
            <a:ext cx="2380666" cy="2002469"/>
            <a:chOff x="6233408" y="2664673"/>
            <a:chExt cx="2380666" cy="2002469"/>
          </a:xfrm>
        </p:grpSpPr>
        <p:grpSp>
          <p:nvGrpSpPr>
            <p:cNvPr id="27" name="Google Shape;1709;p45"/>
            <p:cNvGrpSpPr/>
            <p:nvPr/>
          </p:nvGrpSpPr>
          <p:grpSpPr>
            <a:xfrm>
              <a:off x="6431181" y="2664673"/>
              <a:ext cx="2182893" cy="1809404"/>
              <a:chOff x="-721286" y="3817913"/>
              <a:chExt cx="1023775" cy="883800"/>
            </a:xfrm>
          </p:grpSpPr>
          <p:sp>
            <p:nvSpPr>
              <p:cNvPr id="29" name="Google Shape;1710;p45"/>
              <p:cNvSpPr/>
              <p:nvPr/>
            </p:nvSpPr>
            <p:spPr>
              <a:xfrm>
                <a:off x="-720761" y="3817913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14313" dist="95250" dir="42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711;p45"/>
              <p:cNvSpPr/>
              <p:nvPr/>
            </p:nvSpPr>
            <p:spPr>
              <a:xfrm>
                <a:off x="-721286" y="3844988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Google Shape;1712;p45"/>
            <p:cNvSpPr/>
            <p:nvPr/>
          </p:nvSpPr>
          <p:spPr>
            <a:xfrm rot="5400000">
              <a:off x="5998683" y="4043020"/>
              <a:ext cx="858847" cy="389397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02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1713;p45"/>
          <p:cNvGrpSpPr/>
          <p:nvPr/>
        </p:nvGrpSpPr>
        <p:grpSpPr>
          <a:xfrm rot="-774665">
            <a:off x="4436182" y="673558"/>
            <a:ext cx="2369077" cy="1038031"/>
            <a:chOff x="402764" y="-3065690"/>
            <a:chExt cx="1525925" cy="533725"/>
          </a:xfrm>
        </p:grpSpPr>
        <p:sp>
          <p:nvSpPr>
            <p:cNvPr id="32" name="Google Shape;1714;p45"/>
            <p:cNvSpPr/>
            <p:nvPr/>
          </p:nvSpPr>
          <p:spPr>
            <a:xfrm>
              <a:off x="402764" y="-3065690"/>
              <a:ext cx="1525425" cy="533725"/>
            </a:xfrm>
            <a:custGeom>
              <a:avLst/>
              <a:gdLst/>
              <a:ahLst/>
              <a:cxnLst/>
              <a:rect l="l" t="t" r="r" b="b"/>
              <a:pathLst>
                <a:path w="61017" h="21349" extrusionOk="0">
                  <a:moveTo>
                    <a:pt x="0" y="1"/>
                  </a:moveTo>
                  <a:lnTo>
                    <a:pt x="0" y="19270"/>
                  </a:lnTo>
                  <a:cubicBezTo>
                    <a:pt x="40" y="19237"/>
                    <a:pt x="84" y="19221"/>
                    <a:pt x="145" y="19221"/>
                  </a:cubicBezTo>
                  <a:cubicBezTo>
                    <a:pt x="271" y="19221"/>
                    <a:pt x="466" y="19289"/>
                    <a:pt x="838" y="19413"/>
                  </a:cubicBezTo>
                  <a:cubicBezTo>
                    <a:pt x="879" y="19433"/>
                    <a:pt x="920" y="19433"/>
                    <a:pt x="961" y="19454"/>
                  </a:cubicBezTo>
                  <a:lnTo>
                    <a:pt x="1185" y="19454"/>
                  </a:lnTo>
                  <a:cubicBezTo>
                    <a:pt x="1206" y="19352"/>
                    <a:pt x="1349" y="19331"/>
                    <a:pt x="1512" y="19331"/>
                  </a:cubicBezTo>
                  <a:cubicBezTo>
                    <a:pt x="1512" y="19352"/>
                    <a:pt x="1492" y="19372"/>
                    <a:pt x="1472" y="19393"/>
                  </a:cubicBezTo>
                  <a:cubicBezTo>
                    <a:pt x="1410" y="19433"/>
                    <a:pt x="1349" y="19474"/>
                    <a:pt x="1492" y="19536"/>
                  </a:cubicBezTo>
                  <a:cubicBezTo>
                    <a:pt x="1558" y="19575"/>
                    <a:pt x="1632" y="19598"/>
                    <a:pt x="1710" y="19598"/>
                  </a:cubicBezTo>
                  <a:cubicBezTo>
                    <a:pt x="1752" y="19598"/>
                    <a:pt x="1796" y="19591"/>
                    <a:pt x="1839" y="19576"/>
                  </a:cubicBezTo>
                  <a:cubicBezTo>
                    <a:pt x="2105" y="19515"/>
                    <a:pt x="2371" y="19495"/>
                    <a:pt x="2636" y="19495"/>
                  </a:cubicBezTo>
                  <a:cubicBezTo>
                    <a:pt x="2685" y="19364"/>
                    <a:pt x="2917" y="19351"/>
                    <a:pt x="3186" y="19351"/>
                  </a:cubicBezTo>
                  <a:cubicBezTo>
                    <a:pt x="3253" y="19351"/>
                    <a:pt x="3323" y="19352"/>
                    <a:pt x="3392" y="19352"/>
                  </a:cubicBezTo>
                  <a:cubicBezTo>
                    <a:pt x="3426" y="19356"/>
                    <a:pt x="3460" y="19359"/>
                    <a:pt x="3493" y="19359"/>
                  </a:cubicBezTo>
                  <a:cubicBezTo>
                    <a:pt x="3601" y="19359"/>
                    <a:pt x="3703" y="19332"/>
                    <a:pt x="3781" y="19270"/>
                  </a:cubicBezTo>
                  <a:cubicBezTo>
                    <a:pt x="3873" y="19224"/>
                    <a:pt x="3976" y="19201"/>
                    <a:pt x="4082" y="19201"/>
                  </a:cubicBezTo>
                  <a:cubicBezTo>
                    <a:pt x="4118" y="19201"/>
                    <a:pt x="4153" y="19204"/>
                    <a:pt x="4189" y="19209"/>
                  </a:cubicBezTo>
                  <a:cubicBezTo>
                    <a:pt x="4496" y="19209"/>
                    <a:pt x="4802" y="19229"/>
                    <a:pt x="5088" y="19249"/>
                  </a:cubicBezTo>
                  <a:cubicBezTo>
                    <a:pt x="5150" y="19256"/>
                    <a:pt x="5168" y="19256"/>
                    <a:pt x="5169" y="19256"/>
                  </a:cubicBezTo>
                  <a:lnTo>
                    <a:pt x="5169" y="19256"/>
                  </a:lnTo>
                  <a:cubicBezTo>
                    <a:pt x="5172" y="19256"/>
                    <a:pt x="5109" y="19256"/>
                    <a:pt x="5191" y="19311"/>
                  </a:cubicBezTo>
                  <a:cubicBezTo>
                    <a:pt x="5231" y="19331"/>
                    <a:pt x="5211" y="19393"/>
                    <a:pt x="5170" y="19413"/>
                  </a:cubicBezTo>
                  <a:lnTo>
                    <a:pt x="5088" y="19413"/>
                  </a:lnTo>
                  <a:cubicBezTo>
                    <a:pt x="5660" y="19413"/>
                    <a:pt x="6233" y="19495"/>
                    <a:pt x="6927" y="19515"/>
                  </a:cubicBezTo>
                  <a:lnTo>
                    <a:pt x="7622" y="19515"/>
                  </a:lnTo>
                  <a:lnTo>
                    <a:pt x="7908" y="19495"/>
                  </a:lnTo>
                  <a:cubicBezTo>
                    <a:pt x="8051" y="19433"/>
                    <a:pt x="8174" y="19393"/>
                    <a:pt x="8317" y="19372"/>
                  </a:cubicBezTo>
                  <a:cubicBezTo>
                    <a:pt x="8399" y="19372"/>
                    <a:pt x="8501" y="19372"/>
                    <a:pt x="8583" y="19393"/>
                  </a:cubicBezTo>
                  <a:cubicBezTo>
                    <a:pt x="8583" y="19393"/>
                    <a:pt x="8623" y="19433"/>
                    <a:pt x="8623" y="19454"/>
                  </a:cubicBezTo>
                  <a:cubicBezTo>
                    <a:pt x="8623" y="19454"/>
                    <a:pt x="8623" y="19454"/>
                    <a:pt x="8623" y="19474"/>
                  </a:cubicBezTo>
                  <a:cubicBezTo>
                    <a:pt x="8991" y="19474"/>
                    <a:pt x="9359" y="19454"/>
                    <a:pt x="9706" y="19454"/>
                  </a:cubicBezTo>
                  <a:cubicBezTo>
                    <a:pt x="10401" y="19413"/>
                    <a:pt x="11096" y="19393"/>
                    <a:pt x="11770" y="19372"/>
                  </a:cubicBezTo>
                  <a:cubicBezTo>
                    <a:pt x="12220" y="19372"/>
                    <a:pt x="12506" y="19495"/>
                    <a:pt x="12629" y="19638"/>
                  </a:cubicBezTo>
                  <a:cubicBezTo>
                    <a:pt x="12792" y="19617"/>
                    <a:pt x="12955" y="19576"/>
                    <a:pt x="13139" y="19556"/>
                  </a:cubicBezTo>
                  <a:cubicBezTo>
                    <a:pt x="13139" y="19536"/>
                    <a:pt x="13119" y="19495"/>
                    <a:pt x="13139" y="19495"/>
                  </a:cubicBezTo>
                  <a:cubicBezTo>
                    <a:pt x="13221" y="19454"/>
                    <a:pt x="13323" y="19433"/>
                    <a:pt x="13425" y="19433"/>
                  </a:cubicBezTo>
                  <a:cubicBezTo>
                    <a:pt x="13998" y="19393"/>
                    <a:pt x="14468" y="19290"/>
                    <a:pt x="15060" y="19270"/>
                  </a:cubicBezTo>
                  <a:cubicBezTo>
                    <a:pt x="15203" y="19270"/>
                    <a:pt x="15489" y="19372"/>
                    <a:pt x="15510" y="19433"/>
                  </a:cubicBezTo>
                  <a:cubicBezTo>
                    <a:pt x="15530" y="19495"/>
                    <a:pt x="15530" y="19617"/>
                    <a:pt x="15571" y="19719"/>
                  </a:cubicBezTo>
                  <a:cubicBezTo>
                    <a:pt x="15591" y="19740"/>
                    <a:pt x="15612" y="19740"/>
                    <a:pt x="15632" y="19740"/>
                  </a:cubicBezTo>
                  <a:lnTo>
                    <a:pt x="16368" y="20046"/>
                  </a:lnTo>
                  <a:lnTo>
                    <a:pt x="16634" y="20046"/>
                  </a:lnTo>
                  <a:cubicBezTo>
                    <a:pt x="16963" y="19911"/>
                    <a:pt x="17315" y="19844"/>
                    <a:pt x="17667" y="19844"/>
                  </a:cubicBezTo>
                  <a:cubicBezTo>
                    <a:pt x="18057" y="19844"/>
                    <a:pt x="18445" y="19926"/>
                    <a:pt x="18800" y="20087"/>
                  </a:cubicBezTo>
                  <a:lnTo>
                    <a:pt x="19372" y="20169"/>
                  </a:lnTo>
                  <a:lnTo>
                    <a:pt x="19392" y="20169"/>
                  </a:lnTo>
                  <a:cubicBezTo>
                    <a:pt x="19612" y="20101"/>
                    <a:pt x="19846" y="20062"/>
                    <a:pt x="20083" y="20062"/>
                  </a:cubicBezTo>
                  <a:cubicBezTo>
                    <a:pt x="20132" y="20062"/>
                    <a:pt x="20181" y="20063"/>
                    <a:pt x="20230" y="20067"/>
                  </a:cubicBezTo>
                  <a:cubicBezTo>
                    <a:pt x="20312" y="20067"/>
                    <a:pt x="20393" y="20087"/>
                    <a:pt x="20475" y="20128"/>
                  </a:cubicBezTo>
                  <a:cubicBezTo>
                    <a:pt x="20496" y="20149"/>
                    <a:pt x="20516" y="20169"/>
                    <a:pt x="20516" y="20189"/>
                  </a:cubicBezTo>
                  <a:cubicBezTo>
                    <a:pt x="20496" y="20251"/>
                    <a:pt x="20475" y="20292"/>
                    <a:pt x="20434" y="20333"/>
                  </a:cubicBezTo>
                  <a:cubicBezTo>
                    <a:pt x="20393" y="20373"/>
                    <a:pt x="20332" y="20414"/>
                    <a:pt x="20353" y="20476"/>
                  </a:cubicBezTo>
                  <a:cubicBezTo>
                    <a:pt x="20393" y="20496"/>
                    <a:pt x="20434" y="20537"/>
                    <a:pt x="20455" y="20557"/>
                  </a:cubicBezTo>
                  <a:cubicBezTo>
                    <a:pt x="20516" y="20598"/>
                    <a:pt x="20598" y="20619"/>
                    <a:pt x="20659" y="20619"/>
                  </a:cubicBezTo>
                  <a:cubicBezTo>
                    <a:pt x="20731" y="20619"/>
                    <a:pt x="20797" y="20603"/>
                    <a:pt x="20866" y="20603"/>
                  </a:cubicBezTo>
                  <a:cubicBezTo>
                    <a:pt x="20935" y="20603"/>
                    <a:pt x="21006" y="20619"/>
                    <a:pt x="21088" y="20680"/>
                  </a:cubicBezTo>
                  <a:cubicBezTo>
                    <a:pt x="21170" y="20782"/>
                    <a:pt x="21293" y="20823"/>
                    <a:pt x="21415" y="20823"/>
                  </a:cubicBezTo>
                  <a:cubicBezTo>
                    <a:pt x="21660" y="20843"/>
                    <a:pt x="21885" y="20925"/>
                    <a:pt x="22069" y="21089"/>
                  </a:cubicBezTo>
                  <a:cubicBezTo>
                    <a:pt x="22335" y="21109"/>
                    <a:pt x="22600" y="21232"/>
                    <a:pt x="22907" y="21272"/>
                  </a:cubicBezTo>
                  <a:cubicBezTo>
                    <a:pt x="23154" y="21322"/>
                    <a:pt x="23402" y="21349"/>
                    <a:pt x="23645" y="21349"/>
                  </a:cubicBezTo>
                  <a:cubicBezTo>
                    <a:pt x="23803" y="21349"/>
                    <a:pt x="23959" y="21338"/>
                    <a:pt x="24112" y="21313"/>
                  </a:cubicBezTo>
                  <a:cubicBezTo>
                    <a:pt x="24174" y="21293"/>
                    <a:pt x="24215" y="21272"/>
                    <a:pt x="24276" y="21272"/>
                  </a:cubicBezTo>
                  <a:cubicBezTo>
                    <a:pt x="24378" y="21252"/>
                    <a:pt x="24460" y="21232"/>
                    <a:pt x="24562" y="21191"/>
                  </a:cubicBezTo>
                  <a:cubicBezTo>
                    <a:pt x="24637" y="21177"/>
                    <a:pt x="24710" y="21170"/>
                    <a:pt x="24781" y="21170"/>
                  </a:cubicBezTo>
                  <a:cubicBezTo>
                    <a:pt x="24923" y="21170"/>
                    <a:pt x="25059" y="21198"/>
                    <a:pt x="25195" y="21252"/>
                  </a:cubicBezTo>
                  <a:lnTo>
                    <a:pt x="25216" y="21252"/>
                  </a:lnTo>
                  <a:cubicBezTo>
                    <a:pt x="25584" y="21252"/>
                    <a:pt x="25952" y="21252"/>
                    <a:pt x="26340" y="21272"/>
                  </a:cubicBezTo>
                  <a:cubicBezTo>
                    <a:pt x="26994" y="21191"/>
                    <a:pt x="27648" y="21027"/>
                    <a:pt x="28261" y="20762"/>
                  </a:cubicBezTo>
                  <a:cubicBezTo>
                    <a:pt x="28449" y="20646"/>
                    <a:pt x="28668" y="20592"/>
                    <a:pt x="28888" y="20592"/>
                  </a:cubicBezTo>
                  <a:cubicBezTo>
                    <a:pt x="28979" y="20592"/>
                    <a:pt x="29070" y="20601"/>
                    <a:pt x="29160" y="20619"/>
                  </a:cubicBezTo>
                  <a:cubicBezTo>
                    <a:pt x="29241" y="20639"/>
                    <a:pt x="29344" y="20659"/>
                    <a:pt x="29425" y="20680"/>
                  </a:cubicBezTo>
                  <a:cubicBezTo>
                    <a:pt x="29446" y="20680"/>
                    <a:pt x="29466" y="20700"/>
                    <a:pt x="29507" y="20721"/>
                  </a:cubicBezTo>
                  <a:lnTo>
                    <a:pt x="29527" y="20721"/>
                  </a:lnTo>
                  <a:cubicBezTo>
                    <a:pt x="29568" y="20721"/>
                    <a:pt x="29609" y="20741"/>
                    <a:pt x="29650" y="20762"/>
                  </a:cubicBezTo>
                  <a:cubicBezTo>
                    <a:pt x="29793" y="20802"/>
                    <a:pt x="29916" y="20843"/>
                    <a:pt x="30038" y="20925"/>
                  </a:cubicBezTo>
                  <a:cubicBezTo>
                    <a:pt x="30508" y="20762"/>
                    <a:pt x="31019" y="20680"/>
                    <a:pt x="31530" y="20680"/>
                  </a:cubicBezTo>
                  <a:cubicBezTo>
                    <a:pt x="31563" y="20679"/>
                    <a:pt x="31597" y="20678"/>
                    <a:pt x="31631" y="20678"/>
                  </a:cubicBezTo>
                  <a:cubicBezTo>
                    <a:pt x="32197" y="20678"/>
                    <a:pt x="32813" y="20838"/>
                    <a:pt x="33083" y="21089"/>
                  </a:cubicBezTo>
                  <a:lnTo>
                    <a:pt x="33451" y="21150"/>
                  </a:lnTo>
                  <a:cubicBezTo>
                    <a:pt x="33676" y="21068"/>
                    <a:pt x="33900" y="21007"/>
                    <a:pt x="34146" y="20986"/>
                  </a:cubicBezTo>
                  <a:cubicBezTo>
                    <a:pt x="34329" y="20973"/>
                    <a:pt x="34516" y="20966"/>
                    <a:pt x="34703" y="20966"/>
                  </a:cubicBezTo>
                  <a:cubicBezTo>
                    <a:pt x="35076" y="20966"/>
                    <a:pt x="35453" y="20993"/>
                    <a:pt x="35821" y="21048"/>
                  </a:cubicBezTo>
                  <a:cubicBezTo>
                    <a:pt x="36209" y="20946"/>
                    <a:pt x="36577" y="20864"/>
                    <a:pt x="36965" y="20843"/>
                  </a:cubicBezTo>
                  <a:cubicBezTo>
                    <a:pt x="37252" y="20843"/>
                    <a:pt x="37517" y="20843"/>
                    <a:pt x="37783" y="20864"/>
                  </a:cubicBezTo>
                  <a:cubicBezTo>
                    <a:pt x="38174" y="20619"/>
                    <a:pt x="38956" y="20492"/>
                    <a:pt x="39764" y="20492"/>
                  </a:cubicBezTo>
                  <a:cubicBezTo>
                    <a:pt x="39969" y="20492"/>
                    <a:pt x="40176" y="20500"/>
                    <a:pt x="40378" y="20516"/>
                  </a:cubicBezTo>
                  <a:cubicBezTo>
                    <a:pt x="40480" y="20476"/>
                    <a:pt x="40562" y="20455"/>
                    <a:pt x="40664" y="20455"/>
                  </a:cubicBezTo>
                  <a:lnTo>
                    <a:pt x="40828" y="20435"/>
                  </a:lnTo>
                  <a:cubicBezTo>
                    <a:pt x="40909" y="20394"/>
                    <a:pt x="40971" y="20373"/>
                    <a:pt x="41011" y="20333"/>
                  </a:cubicBezTo>
                  <a:cubicBezTo>
                    <a:pt x="41134" y="20210"/>
                    <a:pt x="41277" y="20108"/>
                    <a:pt x="41400" y="20006"/>
                  </a:cubicBezTo>
                  <a:cubicBezTo>
                    <a:pt x="41481" y="19965"/>
                    <a:pt x="41604" y="19944"/>
                    <a:pt x="41686" y="19883"/>
                  </a:cubicBezTo>
                  <a:cubicBezTo>
                    <a:pt x="41947" y="19692"/>
                    <a:pt x="42045" y="19382"/>
                    <a:pt x="42358" y="19382"/>
                  </a:cubicBezTo>
                  <a:cubicBezTo>
                    <a:pt x="42412" y="19382"/>
                    <a:pt x="42474" y="19392"/>
                    <a:pt x="42544" y="19413"/>
                  </a:cubicBezTo>
                  <a:cubicBezTo>
                    <a:pt x="42576" y="19409"/>
                    <a:pt x="42607" y="19408"/>
                    <a:pt x="42639" y="19408"/>
                  </a:cubicBezTo>
                  <a:cubicBezTo>
                    <a:pt x="42791" y="19408"/>
                    <a:pt x="42943" y="19447"/>
                    <a:pt x="43096" y="19515"/>
                  </a:cubicBezTo>
                  <a:cubicBezTo>
                    <a:pt x="43177" y="19556"/>
                    <a:pt x="43239" y="19597"/>
                    <a:pt x="43300" y="19638"/>
                  </a:cubicBezTo>
                  <a:cubicBezTo>
                    <a:pt x="43514" y="19745"/>
                    <a:pt x="43759" y="19805"/>
                    <a:pt x="44008" y="19805"/>
                  </a:cubicBezTo>
                  <a:cubicBezTo>
                    <a:pt x="44045" y="19805"/>
                    <a:pt x="44081" y="19804"/>
                    <a:pt x="44117" y="19801"/>
                  </a:cubicBezTo>
                  <a:cubicBezTo>
                    <a:pt x="44363" y="19760"/>
                    <a:pt x="44567" y="19719"/>
                    <a:pt x="44812" y="19699"/>
                  </a:cubicBezTo>
                  <a:lnTo>
                    <a:pt x="44894" y="19699"/>
                  </a:lnTo>
                  <a:cubicBezTo>
                    <a:pt x="44950" y="19614"/>
                    <a:pt x="45036" y="19569"/>
                    <a:pt x="45131" y="19569"/>
                  </a:cubicBezTo>
                  <a:cubicBezTo>
                    <a:pt x="45173" y="19569"/>
                    <a:pt x="45217" y="19578"/>
                    <a:pt x="45262" y="19597"/>
                  </a:cubicBezTo>
                  <a:cubicBezTo>
                    <a:pt x="45431" y="19650"/>
                    <a:pt x="45574" y="19673"/>
                    <a:pt x="45701" y="19673"/>
                  </a:cubicBezTo>
                  <a:cubicBezTo>
                    <a:pt x="46156" y="19673"/>
                    <a:pt x="46401" y="19384"/>
                    <a:pt x="46896" y="19209"/>
                  </a:cubicBezTo>
                  <a:cubicBezTo>
                    <a:pt x="47019" y="19168"/>
                    <a:pt x="47121" y="19127"/>
                    <a:pt x="47244" y="19106"/>
                  </a:cubicBezTo>
                  <a:cubicBezTo>
                    <a:pt x="47346" y="19066"/>
                    <a:pt x="47469" y="19045"/>
                    <a:pt x="47591" y="19025"/>
                  </a:cubicBezTo>
                  <a:cubicBezTo>
                    <a:pt x="47762" y="18939"/>
                    <a:pt x="47943" y="18903"/>
                    <a:pt x="48134" y="18903"/>
                  </a:cubicBezTo>
                  <a:cubicBezTo>
                    <a:pt x="48217" y="18903"/>
                    <a:pt x="48302" y="18910"/>
                    <a:pt x="48388" y="18923"/>
                  </a:cubicBezTo>
                  <a:cubicBezTo>
                    <a:pt x="48501" y="18902"/>
                    <a:pt x="48613" y="18892"/>
                    <a:pt x="48725" y="18892"/>
                  </a:cubicBezTo>
                  <a:cubicBezTo>
                    <a:pt x="48838" y="18892"/>
                    <a:pt x="48950" y="18902"/>
                    <a:pt x="49062" y="18923"/>
                  </a:cubicBezTo>
                  <a:cubicBezTo>
                    <a:pt x="49859" y="19066"/>
                    <a:pt x="50309" y="19331"/>
                    <a:pt x="51024" y="19495"/>
                  </a:cubicBezTo>
                  <a:cubicBezTo>
                    <a:pt x="51663" y="19641"/>
                    <a:pt x="52093" y="19691"/>
                    <a:pt x="52451" y="19691"/>
                  </a:cubicBezTo>
                  <a:cubicBezTo>
                    <a:pt x="53091" y="19691"/>
                    <a:pt x="53501" y="19534"/>
                    <a:pt x="54457" y="19495"/>
                  </a:cubicBezTo>
                  <a:cubicBezTo>
                    <a:pt x="54502" y="19491"/>
                    <a:pt x="54555" y="19489"/>
                    <a:pt x="54616" y="19489"/>
                  </a:cubicBezTo>
                  <a:cubicBezTo>
                    <a:pt x="54884" y="19489"/>
                    <a:pt x="55290" y="19523"/>
                    <a:pt x="55724" y="19556"/>
                  </a:cubicBezTo>
                  <a:cubicBezTo>
                    <a:pt x="55847" y="19474"/>
                    <a:pt x="55990" y="19433"/>
                    <a:pt x="56133" y="19413"/>
                  </a:cubicBezTo>
                  <a:cubicBezTo>
                    <a:pt x="56337" y="19393"/>
                    <a:pt x="56521" y="19393"/>
                    <a:pt x="56705" y="19372"/>
                  </a:cubicBezTo>
                  <a:cubicBezTo>
                    <a:pt x="57154" y="19086"/>
                    <a:pt x="58074" y="19004"/>
                    <a:pt x="58932" y="18759"/>
                  </a:cubicBezTo>
                  <a:cubicBezTo>
                    <a:pt x="59075" y="18596"/>
                    <a:pt x="59279" y="18514"/>
                    <a:pt x="59484" y="18493"/>
                  </a:cubicBezTo>
                  <a:cubicBezTo>
                    <a:pt x="59668" y="18473"/>
                    <a:pt x="59831" y="18453"/>
                    <a:pt x="59995" y="18432"/>
                  </a:cubicBezTo>
                  <a:cubicBezTo>
                    <a:pt x="60322" y="18330"/>
                    <a:pt x="60649" y="18228"/>
                    <a:pt x="61016" y="18146"/>
                  </a:cubicBezTo>
                  <a:lnTo>
                    <a:pt x="610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85725" dist="38100" dir="318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15;p45"/>
            <p:cNvSpPr/>
            <p:nvPr/>
          </p:nvSpPr>
          <p:spPr>
            <a:xfrm>
              <a:off x="402764" y="-3065690"/>
              <a:ext cx="1525925" cy="511775"/>
            </a:xfrm>
            <a:custGeom>
              <a:avLst/>
              <a:gdLst/>
              <a:ahLst/>
              <a:cxnLst/>
              <a:rect l="l" t="t" r="r" b="b"/>
              <a:pathLst>
                <a:path w="61037" h="20471" extrusionOk="0">
                  <a:moveTo>
                    <a:pt x="0" y="1"/>
                  </a:moveTo>
                  <a:lnTo>
                    <a:pt x="0" y="18248"/>
                  </a:lnTo>
                  <a:cubicBezTo>
                    <a:pt x="40" y="18215"/>
                    <a:pt x="84" y="18199"/>
                    <a:pt x="145" y="18199"/>
                  </a:cubicBezTo>
                  <a:cubicBezTo>
                    <a:pt x="271" y="18199"/>
                    <a:pt x="466" y="18267"/>
                    <a:pt x="838" y="18391"/>
                  </a:cubicBezTo>
                  <a:cubicBezTo>
                    <a:pt x="879" y="18412"/>
                    <a:pt x="920" y="18412"/>
                    <a:pt x="961" y="18432"/>
                  </a:cubicBezTo>
                  <a:lnTo>
                    <a:pt x="1185" y="18432"/>
                  </a:lnTo>
                  <a:cubicBezTo>
                    <a:pt x="1206" y="18330"/>
                    <a:pt x="1349" y="18310"/>
                    <a:pt x="1512" y="18310"/>
                  </a:cubicBezTo>
                  <a:cubicBezTo>
                    <a:pt x="1512" y="18330"/>
                    <a:pt x="1492" y="18350"/>
                    <a:pt x="1472" y="18371"/>
                  </a:cubicBezTo>
                  <a:cubicBezTo>
                    <a:pt x="1410" y="18412"/>
                    <a:pt x="1349" y="18453"/>
                    <a:pt x="1492" y="18514"/>
                  </a:cubicBezTo>
                  <a:cubicBezTo>
                    <a:pt x="1558" y="18553"/>
                    <a:pt x="1632" y="18576"/>
                    <a:pt x="1710" y="18576"/>
                  </a:cubicBezTo>
                  <a:cubicBezTo>
                    <a:pt x="1752" y="18576"/>
                    <a:pt x="1796" y="18569"/>
                    <a:pt x="1839" y="18555"/>
                  </a:cubicBezTo>
                  <a:cubicBezTo>
                    <a:pt x="2105" y="18493"/>
                    <a:pt x="2371" y="18473"/>
                    <a:pt x="2636" y="18473"/>
                  </a:cubicBezTo>
                  <a:cubicBezTo>
                    <a:pt x="2685" y="18342"/>
                    <a:pt x="2917" y="18329"/>
                    <a:pt x="3186" y="18329"/>
                  </a:cubicBezTo>
                  <a:cubicBezTo>
                    <a:pt x="3253" y="18329"/>
                    <a:pt x="3323" y="18330"/>
                    <a:pt x="3392" y="18330"/>
                  </a:cubicBezTo>
                  <a:cubicBezTo>
                    <a:pt x="3426" y="18335"/>
                    <a:pt x="3460" y="18337"/>
                    <a:pt x="3493" y="18337"/>
                  </a:cubicBezTo>
                  <a:cubicBezTo>
                    <a:pt x="3601" y="18337"/>
                    <a:pt x="3703" y="18311"/>
                    <a:pt x="3781" y="18248"/>
                  </a:cubicBezTo>
                  <a:cubicBezTo>
                    <a:pt x="3873" y="18202"/>
                    <a:pt x="3976" y="18179"/>
                    <a:pt x="4082" y="18179"/>
                  </a:cubicBezTo>
                  <a:cubicBezTo>
                    <a:pt x="4118" y="18179"/>
                    <a:pt x="4153" y="18182"/>
                    <a:pt x="4189" y="18187"/>
                  </a:cubicBezTo>
                  <a:cubicBezTo>
                    <a:pt x="4496" y="18187"/>
                    <a:pt x="4802" y="18207"/>
                    <a:pt x="5088" y="18228"/>
                  </a:cubicBezTo>
                  <a:cubicBezTo>
                    <a:pt x="5150" y="18235"/>
                    <a:pt x="5168" y="18235"/>
                    <a:pt x="5169" y="18235"/>
                  </a:cubicBezTo>
                  <a:lnTo>
                    <a:pt x="5169" y="18235"/>
                  </a:lnTo>
                  <a:cubicBezTo>
                    <a:pt x="5172" y="18235"/>
                    <a:pt x="5109" y="18235"/>
                    <a:pt x="5191" y="18289"/>
                  </a:cubicBezTo>
                  <a:cubicBezTo>
                    <a:pt x="5231" y="18310"/>
                    <a:pt x="5211" y="18371"/>
                    <a:pt x="5170" y="18391"/>
                  </a:cubicBezTo>
                  <a:lnTo>
                    <a:pt x="5088" y="18391"/>
                  </a:lnTo>
                  <a:cubicBezTo>
                    <a:pt x="5660" y="18391"/>
                    <a:pt x="6233" y="18473"/>
                    <a:pt x="6927" y="18493"/>
                  </a:cubicBezTo>
                  <a:lnTo>
                    <a:pt x="7622" y="18493"/>
                  </a:lnTo>
                  <a:lnTo>
                    <a:pt x="7908" y="18473"/>
                  </a:lnTo>
                  <a:cubicBezTo>
                    <a:pt x="8051" y="18412"/>
                    <a:pt x="8174" y="18371"/>
                    <a:pt x="8317" y="18350"/>
                  </a:cubicBezTo>
                  <a:cubicBezTo>
                    <a:pt x="8399" y="18350"/>
                    <a:pt x="8501" y="18350"/>
                    <a:pt x="8583" y="18371"/>
                  </a:cubicBezTo>
                  <a:cubicBezTo>
                    <a:pt x="8583" y="18371"/>
                    <a:pt x="8623" y="18412"/>
                    <a:pt x="8623" y="18432"/>
                  </a:cubicBezTo>
                  <a:cubicBezTo>
                    <a:pt x="8623" y="18432"/>
                    <a:pt x="8623" y="18432"/>
                    <a:pt x="8623" y="18453"/>
                  </a:cubicBezTo>
                  <a:cubicBezTo>
                    <a:pt x="8991" y="18453"/>
                    <a:pt x="9359" y="18432"/>
                    <a:pt x="9706" y="18432"/>
                  </a:cubicBezTo>
                  <a:cubicBezTo>
                    <a:pt x="10401" y="18391"/>
                    <a:pt x="11096" y="18371"/>
                    <a:pt x="11770" y="18350"/>
                  </a:cubicBezTo>
                  <a:cubicBezTo>
                    <a:pt x="12220" y="18350"/>
                    <a:pt x="12506" y="18473"/>
                    <a:pt x="12629" y="18616"/>
                  </a:cubicBezTo>
                  <a:cubicBezTo>
                    <a:pt x="12792" y="18596"/>
                    <a:pt x="12955" y="18555"/>
                    <a:pt x="13139" y="18534"/>
                  </a:cubicBezTo>
                  <a:cubicBezTo>
                    <a:pt x="13139" y="18514"/>
                    <a:pt x="13119" y="18473"/>
                    <a:pt x="13139" y="18473"/>
                  </a:cubicBezTo>
                  <a:cubicBezTo>
                    <a:pt x="13221" y="18432"/>
                    <a:pt x="13323" y="18412"/>
                    <a:pt x="13425" y="18412"/>
                  </a:cubicBezTo>
                  <a:cubicBezTo>
                    <a:pt x="13998" y="18371"/>
                    <a:pt x="14468" y="18269"/>
                    <a:pt x="15060" y="18248"/>
                  </a:cubicBezTo>
                  <a:cubicBezTo>
                    <a:pt x="15203" y="18248"/>
                    <a:pt x="15489" y="18350"/>
                    <a:pt x="15510" y="18412"/>
                  </a:cubicBezTo>
                  <a:cubicBezTo>
                    <a:pt x="15530" y="18473"/>
                    <a:pt x="15530" y="18596"/>
                    <a:pt x="15571" y="18698"/>
                  </a:cubicBezTo>
                  <a:cubicBezTo>
                    <a:pt x="15591" y="18718"/>
                    <a:pt x="15612" y="18718"/>
                    <a:pt x="15632" y="18718"/>
                  </a:cubicBezTo>
                  <a:lnTo>
                    <a:pt x="16368" y="19025"/>
                  </a:lnTo>
                  <a:lnTo>
                    <a:pt x="16634" y="19025"/>
                  </a:lnTo>
                  <a:cubicBezTo>
                    <a:pt x="16963" y="18889"/>
                    <a:pt x="17315" y="18822"/>
                    <a:pt x="17667" y="18822"/>
                  </a:cubicBezTo>
                  <a:cubicBezTo>
                    <a:pt x="18057" y="18822"/>
                    <a:pt x="18445" y="18904"/>
                    <a:pt x="18800" y="19066"/>
                  </a:cubicBezTo>
                  <a:lnTo>
                    <a:pt x="19372" y="19147"/>
                  </a:lnTo>
                  <a:lnTo>
                    <a:pt x="19392" y="19147"/>
                  </a:lnTo>
                  <a:cubicBezTo>
                    <a:pt x="19612" y="19080"/>
                    <a:pt x="19846" y="19040"/>
                    <a:pt x="20083" y="19040"/>
                  </a:cubicBezTo>
                  <a:cubicBezTo>
                    <a:pt x="20132" y="19040"/>
                    <a:pt x="20181" y="19042"/>
                    <a:pt x="20230" y="19045"/>
                  </a:cubicBezTo>
                  <a:cubicBezTo>
                    <a:pt x="20312" y="19045"/>
                    <a:pt x="20393" y="19066"/>
                    <a:pt x="20475" y="19106"/>
                  </a:cubicBezTo>
                  <a:cubicBezTo>
                    <a:pt x="20496" y="19127"/>
                    <a:pt x="20516" y="19147"/>
                    <a:pt x="20516" y="19168"/>
                  </a:cubicBezTo>
                  <a:cubicBezTo>
                    <a:pt x="20496" y="19229"/>
                    <a:pt x="20475" y="19270"/>
                    <a:pt x="20434" y="19311"/>
                  </a:cubicBezTo>
                  <a:cubicBezTo>
                    <a:pt x="20393" y="19352"/>
                    <a:pt x="20332" y="19393"/>
                    <a:pt x="20353" y="19454"/>
                  </a:cubicBezTo>
                  <a:cubicBezTo>
                    <a:pt x="20393" y="19474"/>
                    <a:pt x="20434" y="19515"/>
                    <a:pt x="20455" y="19536"/>
                  </a:cubicBezTo>
                  <a:cubicBezTo>
                    <a:pt x="20516" y="19576"/>
                    <a:pt x="20598" y="19597"/>
                    <a:pt x="20659" y="19597"/>
                  </a:cubicBezTo>
                  <a:cubicBezTo>
                    <a:pt x="20731" y="19597"/>
                    <a:pt x="20797" y="19582"/>
                    <a:pt x="20866" y="19582"/>
                  </a:cubicBezTo>
                  <a:cubicBezTo>
                    <a:pt x="20935" y="19582"/>
                    <a:pt x="21006" y="19597"/>
                    <a:pt x="21088" y="19658"/>
                  </a:cubicBezTo>
                  <a:cubicBezTo>
                    <a:pt x="21170" y="19760"/>
                    <a:pt x="21293" y="19801"/>
                    <a:pt x="21415" y="19801"/>
                  </a:cubicBezTo>
                  <a:cubicBezTo>
                    <a:pt x="21660" y="19801"/>
                    <a:pt x="21885" y="19903"/>
                    <a:pt x="22069" y="20067"/>
                  </a:cubicBezTo>
                  <a:cubicBezTo>
                    <a:pt x="22355" y="20087"/>
                    <a:pt x="22641" y="20149"/>
                    <a:pt x="22886" y="20292"/>
                  </a:cubicBezTo>
                  <a:cubicBezTo>
                    <a:pt x="23193" y="20292"/>
                    <a:pt x="23499" y="20271"/>
                    <a:pt x="23806" y="20230"/>
                  </a:cubicBezTo>
                  <a:cubicBezTo>
                    <a:pt x="23888" y="20220"/>
                    <a:pt x="23969" y="20215"/>
                    <a:pt x="24051" y="20215"/>
                  </a:cubicBezTo>
                  <a:cubicBezTo>
                    <a:pt x="24133" y="20215"/>
                    <a:pt x="24215" y="20220"/>
                    <a:pt x="24296" y="20230"/>
                  </a:cubicBezTo>
                  <a:cubicBezTo>
                    <a:pt x="24399" y="20210"/>
                    <a:pt x="24480" y="20189"/>
                    <a:pt x="24582" y="20169"/>
                  </a:cubicBezTo>
                  <a:cubicBezTo>
                    <a:pt x="24663" y="20145"/>
                    <a:pt x="24747" y="20133"/>
                    <a:pt x="24830" y="20133"/>
                  </a:cubicBezTo>
                  <a:cubicBezTo>
                    <a:pt x="24958" y="20133"/>
                    <a:pt x="25084" y="20160"/>
                    <a:pt x="25195" y="20210"/>
                  </a:cubicBezTo>
                  <a:cubicBezTo>
                    <a:pt x="25298" y="20251"/>
                    <a:pt x="25359" y="20292"/>
                    <a:pt x="25441" y="20333"/>
                  </a:cubicBezTo>
                  <a:cubicBezTo>
                    <a:pt x="25625" y="20424"/>
                    <a:pt x="25820" y="20470"/>
                    <a:pt x="26027" y="20470"/>
                  </a:cubicBezTo>
                  <a:cubicBezTo>
                    <a:pt x="26096" y="20470"/>
                    <a:pt x="26166" y="20465"/>
                    <a:pt x="26238" y="20455"/>
                  </a:cubicBezTo>
                  <a:cubicBezTo>
                    <a:pt x="26442" y="20414"/>
                    <a:pt x="26646" y="20353"/>
                    <a:pt x="26871" y="20312"/>
                  </a:cubicBezTo>
                  <a:cubicBezTo>
                    <a:pt x="26953" y="20312"/>
                    <a:pt x="27035" y="20292"/>
                    <a:pt x="27116" y="20292"/>
                  </a:cubicBezTo>
                  <a:cubicBezTo>
                    <a:pt x="27382" y="20210"/>
                    <a:pt x="27627" y="20128"/>
                    <a:pt x="27893" y="20026"/>
                  </a:cubicBezTo>
                  <a:cubicBezTo>
                    <a:pt x="28138" y="19903"/>
                    <a:pt x="28342" y="19863"/>
                    <a:pt x="28588" y="19781"/>
                  </a:cubicBezTo>
                  <a:cubicBezTo>
                    <a:pt x="28690" y="19679"/>
                    <a:pt x="28833" y="19617"/>
                    <a:pt x="28976" y="19617"/>
                  </a:cubicBezTo>
                  <a:lnTo>
                    <a:pt x="29017" y="19617"/>
                  </a:lnTo>
                  <a:cubicBezTo>
                    <a:pt x="29068" y="19583"/>
                    <a:pt x="29130" y="19567"/>
                    <a:pt x="29193" y="19567"/>
                  </a:cubicBezTo>
                  <a:cubicBezTo>
                    <a:pt x="29282" y="19567"/>
                    <a:pt x="29374" y="19599"/>
                    <a:pt x="29446" y="19658"/>
                  </a:cubicBezTo>
                  <a:cubicBezTo>
                    <a:pt x="29507" y="19699"/>
                    <a:pt x="29589" y="19740"/>
                    <a:pt x="29671" y="19760"/>
                  </a:cubicBezTo>
                  <a:cubicBezTo>
                    <a:pt x="29814" y="19781"/>
                    <a:pt x="29936" y="19842"/>
                    <a:pt x="30059" y="19924"/>
                  </a:cubicBezTo>
                  <a:cubicBezTo>
                    <a:pt x="30529" y="19760"/>
                    <a:pt x="31040" y="19658"/>
                    <a:pt x="31550" y="19658"/>
                  </a:cubicBezTo>
                  <a:cubicBezTo>
                    <a:pt x="31581" y="19657"/>
                    <a:pt x="31611" y="19657"/>
                    <a:pt x="31642" y="19657"/>
                  </a:cubicBezTo>
                  <a:cubicBezTo>
                    <a:pt x="32211" y="19657"/>
                    <a:pt x="32833" y="19834"/>
                    <a:pt x="33124" y="20067"/>
                  </a:cubicBezTo>
                  <a:lnTo>
                    <a:pt x="33471" y="20128"/>
                  </a:lnTo>
                  <a:cubicBezTo>
                    <a:pt x="33696" y="20067"/>
                    <a:pt x="33921" y="20006"/>
                    <a:pt x="34166" y="19985"/>
                  </a:cubicBezTo>
                  <a:cubicBezTo>
                    <a:pt x="34373" y="19962"/>
                    <a:pt x="34583" y="19951"/>
                    <a:pt x="34794" y="19951"/>
                  </a:cubicBezTo>
                  <a:cubicBezTo>
                    <a:pt x="35147" y="19951"/>
                    <a:pt x="35504" y="19983"/>
                    <a:pt x="35862" y="20046"/>
                  </a:cubicBezTo>
                  <a:cubicBezTo>
                    <a:pt x="36230" y="19924"/>
                    <a:pt x="36598" y="19863"/>
                    <a:pt x="37006" y="19842"/>
                  </a:cubicBezTo>
                  <a:cubicBezTo>
                    <a:pt x="37084" y="19836"/>
                    <a:pt x="37162" y="19834"/>
                    <a:pt x="37240" y="19834"/>
                  </a:cubicBezTo>
                  <a:cubicBezTo>
                    <a:pt x="37428" y="19834"/>
                    <a:pt x="37615" y="19848"/>
                    <a:pt x="37803" y="19863"/>
                  </a:cubicBezTo>
                  <a:cubicBezTo>
                    <a:pt x="38196" y="19601"/>
                    <a:pt x="38980" y="19470"/>
                    <a:pt x="39791" y="19470"/>
                  </a:cubicBezTo>
                  <a:cubicBezTo>
                    <a:pt x="39994" y="19470"/>
                    <a:pt x="40198" y="19478"/>
                    <a:pt x="40398" y="19495"/>
                  </a:cubicBezTo>
                  <a:cubicBezTo>
                    <a:pt x="40501" y="19454"/>
                    <a:pt x="40582" y="19433"/>
                    <a:pt x="40684" y="19433"/>
                  </a:cubicBezTo>
                  <a:lnTo>
                    <a:pt x="40766" y="19433"/>
                  </a:lnTo>
                  <a:cubicBezTo>
                    <a:pt x="41011" y="19209"/>
                    <a:pt x="41298" y="19045"/>
                    <a:pt x="41624" y="18923"/>
                  </a:cubicBezTo>
                  <a:cubicBezTo>
                    <a:pt x="41727" y="18923"/>
                    <a:pt x="41849" y="18882"/>
                    <a:pt x="41951" y="18820"/>
                  </a:cubicBezTo>
                  <a:cubicBezTo>
                    <a:pt x="42013" y="18759"/>
                    <a:pt x="42054" y="18677"/>
                    <a:pt x="42115" y="18616"/>
                  </a:cubicBezTo>
                  <a:cubicBezTo>
                    <a:pt x="42217" y="18514"/>
                    <a:pt x="42381" y="18453"/>
                    <a:pt x="42524" y="18453"/>
                  </a:cubicBezTo>
                  <a:cubicBezTo>
                    <a:pt x="42524" y="18453"/>
                    <a:pt x="42503" y="18432"/>
                    <a:pt x="42503" y="18432"/>
                  </a:cubicBezTo>
                  <a:cubicBezTo>
                    <a:pt x="42568" y="18419"/>
                    <a:pt x="42635" y="18412"/>
                    <a:pt x="42701" y="18412"/>
                  </a:cubicBezTo>
                  <a:cubicBezTo>
                    <a:pt x="42846" y="18412"/>
                    <a:pt x="42990" y="18444"/>
                    <a:pt x="43116" y="18514"/>
                  </a:cubicBezTo>
                  <a:cubicBezTo>
                    <a:pt x="43198" y="18555"/>
                    <a:pt x="43259" y="18596"/>
                    <a:pt x="43320" y="18636"/>
                  </a:cubicBezTo>
                  <a:cubicBezTo>
                    <a:pt x="43535" y="18744"/>
                    <a:pt x="43780" y="18804"/>
                    <a:pt x="44029" y="18804"/>
                  </a:cubicBezTo>
                  <a:cubicBezTo>
                    <a:pt x="44065" y="18804"/>
                    <a:pt x="44102" y="18803"/>
                    <a:pt x="44138" y="18800"/>
                  </a:cubicBezTo>
                  <a:cubicBezTo>
                    <a:pt x="44322" y="18780"/>
                    <a:pt x="44506" y="18739"/>
                    <a:pt x="44710" y="18718"/>
                  </a:cubicBezTo>
                  <a:cubicBezTo>
                    <a:pt x="44771" y="18677"/>
                    <a:pt x="44833" y="18657"/>
                    <a:pt x="44914" y="18657"/>
                  </a:cubicBezTo>
                  <a:cubicBezTo>
                    <a:pt x="45262" y="18657"/>
                    <a:pt x="45589" y="18657"/>
                    <a:pt x="45936" y="18677"/>
                  </a:cubicBezTo>
                  <a:cubicBezTo>
                    <a:pt x="46005" y="18682"/>
                    <a:pt x="46064" y="18685"/>
                    <a:pt x="46116" y="18685"/>
                  </a:cubicBezTo>
                  <a:cubicBezTo>
                    <a:pt x="46312" y="18685"/>
                    <a:pt x="46417" y="18637"/>
                    <a:pt x="46610" y="18412"/>
                  </a:cubicBezTo>
                  <a:cubicBezTo>
                    <a:pt x="46861" y="18161"/>
                    <a:pt x="47203" y="18001"/>
                    <a:pt x="47567" y="18001"/>
                  </a:cubicBezTo>
                  <a:cubicBezTo>
                    <a:pt x="47588" y="18001"/>
                    <a:pt x="47610" y="18002"/>
                    <a:pt x="47632" y="18003"/>
                  </a:cubicBezTo>
                  <a:cubicBezTo>
                    <a:pt x="47815" y="17924"/>
                    <a:pt x="48007" y="17888"/>
                    <a:pt x="48202" y="17888"/>
                  </a:cubicBezTo>
                  <a:cubicBezTo>
                    <a:pt x="48311" y="17888"/>
                    <a:pt x="48421" y="17899"/>
                    <a:pt x="48531" y="17921"/>
                  </a:cubicBezTo>
                  <a:cubicBezTo>
                    <a:pt x="48607" y="17913"/>
                    <a:pt x="48684" y="17908"/>
                    <a:pt x="48761" y="17908"/>
                  </a:cubicBezTo>
                  <a:cubicBezTo>
                    <a:pt x="48871" y="17908"/>
                    <a:pt x="48984" y="17918"/>
                    <a:pt x="49103" y="17942"/>
                  </a:cubicBezTo>
                  <a:cubicBezTo>
                    <a:pt x="49880" y="18064"/>
                    <a:pt x="50329" y="18330"/>
                    <a:pt x="51065" y="18493"/>
                  </a:cubicBezTo>
                  <a:cubicBezTo>
                    <a:pt x="51696" y="18640"/>
                    <a:pt x="52124" y="18689"/>
                    <a:pt x="52482" y="18689"/>
                  </a:cubicBezTo>
                  <a:cubicBezTo>
                    <a:pt x="53121" y="18689"/>
                    <a:pt x="53535" y="18533"/>
                    <a:pt x="54477" y="18493"/>
                  </a:cubicBezTo>
                  <a:cubicBezTo>
                    <a:pt x="54526" y="18490"/>
                    <a:pt x="54582" y="18488"/>
                    <a:pt x="54643" y="18488"/>
                  </a:cubicBezTo>
                  <a:cubicBezTo>
                    <a:pt x="54918" y="18488"/>
                    <a:pt x="55311" y="18521"/>
                    <a:pt x="55744" y="18555"/>
                  </a:cubicBezTo>
                  <a:cubicBezTo>
                    <a:pt x="55867" y="18473"/>
                    <a:pt x="56010" y="18432"/>
                    <a:pt x="56174" y="18412"/>
                  </a:cubicBezTo>
                  <a:cubicBezTo>
                    <a:pt x="56357" y="18391"/>
                    <a:pt x="56541" y="18391"/>
                    <a:pt x="56746" y="18371"/>
                  </a:cubicBezTo>
                  <a:cubicBezTo>
                    <a:pt x="57195" y="18085"/>
                    <a:pt x="58094" y="18003"/>
                    <a:pt x="58973" y="17778"/>
                  </a:cubicBezTo>
                  <a:cubicBezTo>
                    <a:pt x="59096" y="17615"/>
                    <a:pt x="59300" y="17513"/>
                    <a:pt x="59525" y="17492"/>
                  </a:cubicBezTo>
                  <a:cubicBezTo>
                    <a:pt x="59688" y="17472"/>
                    <a:pt x="59852" y="17451"/>
                    <a:pt x="60015" y="17431"/>
                  </a:cubicBezTo>
                  <a:cubicBezTo>
                    <a:pt x="60342" y="17329"/>
                    <a:pt x="60689" y="17227"/>
                    <a:pt x="61037" y="17145"/>
                  </a:cubicBezTo>
                  <a:lnTo>
                    <a:pt x="61037" y="1"/>
                  </a:lnTo>
                  <a:close/>
                </a:path>
              </a:pathLst>
            </a:custGeom>
            <a:solidFill>
              <a:srgbClr val="F3F1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16;p45"/>
            <p:cNvSpPr/>
            <p:nvPr/>
          </p:nvSpPr>
          <p:spPr>
            <a:xfrm>
              <a:off x="402764" y="-3065690"/>
              <a:ext cx="1524900" cy="492875"/>
            </a:xfrm>
            <a:custGeom>
              <a:avLst/>
              <a:gdLst/>
              <a:ahLst/>
              <a:cxnLst/>
              <a:rect l="l" t="t" r="r" b="b"/>
              <a:pathLst>
                <a:path w="60996" h="19715" extrusionOk="0">
                  <a:moveTo>
                    <a:pt x="0" y="1"/>
                  </a:moveTo>
                  <a:lnTo>
                    <a:pt x="0" y="17472"/>
                  </a:lnTo>
                  <a:cubicBezTo>
                    <a:pt x="40" y="17438"/>
                    <a:pt x="84" y="17423"/>
                    <a:pt x="145" y="17423"/>
                  </a:cubicBezTo>
                  <a:cubicBezTo>
                    <a:pt x="271" y="17423"/>
                    <a:pt x="466" y="17491"/>
                    <a:pt x="838" y="17615"/>
                  </a:cubicBezTo>
                  <a:cubicBezTo>
                    <a:pt x="879" y="17635"/>
                    <a:pt x="920" y="17656"/>
                    <a:pt x="961" y="17656"/>
                  </a:cubicBezTo>
                  <a:lnTo>
                    <a:pt x="1185" y="17656"/>
                  </a:lnTo>
                  <a:cubicBezTo>
                    <a:pt x="1206" y="17574"/>
                    <a:pt x="1349" y="17553"/>
                    <a:pt x="1512" y="17533"/>
                  </a:cubicBezTo>
                  <a:lnTo>
                    <a:pt x="1512" y="17533"/>
                  </a:lnTo>
                  <a:cubicBezTo>
                    <a:pt x="1512" y="17553"/>
                    <a:pt x="1492" y="17574"/>
                    <a:pt x="1472" y="17594"/>
                  </a:cubicBezTo>
                  <a:cubicBezTo>
                    <a:pt x="1410" y="17635"/>
                    <a:pt x="1349" y="17676"/>
                    <a:pt x="1492" y="17737"/>
                  </a:cubicBezTo>
                  <a:cubicBezTo>
                    <a:pt x="1569" y="17783"/>
                    <a:pt x="1657" y="17806"/>
                    <a:pt x="1748" y="17806"/>
                  </a:cubicBezTo>
                  <a:cubicBezTo>
                    <a:pt x="1778" y="17806"/>
                    <a:pt x="1809" y="17804"/>
                    <a:pt x="1839" y="17799"/>
                  </a:cubicBezTo>
                  <a:cubicBezTo>
                    <a:pt x="2105" y="17737"/>
                    <a:pt x="2371" y="17717"/>
                    <a:pt x="2636" y="17717"/>
                  </a:cubicBezTo>
                  <a:cubicBezTo>
                    <a:pt x="2678" y="17591"/>
                    <a:pt x="2854" y="17561"/>
                    <a:pt x="3072" y="17561"/>
                  </a:cubicBezTo>
                  <a:cubicBezTo>
                    <a:pt x="3173" y="17561"/>
                    <a:pt x="3282" y="17567"/>
                    <a:pt x="3392" y="17574"/>
                  </a:cubicBezTo>
                  <a:cubicBezTo>
                    <a:pt x="3418" y="17578"/>
                    <a:pt x="3443" y="17579"/>
                    <a:pt x="3468" y="17579"/>
                  </a:cubicBezTo>
                  <a:cubicBezTo>
                    <a:pt x="3585" y="17579"/>
                    <a:pt x="3696" y="17543"/>
                    <a:pt x="3781" y="17492"/>
                  </a:cubicBezTo>
                  <a:cubicBezTo>
                    <a:pt x="3874" y="17430"/>
                    <a:pt x="3980" y="17403"/>
                    <a:pt x="4088" y="17403"/>
                  </a:cubicBezTo>
                  <a:cubicBezTo>
                    <a:pt x="4122" y="17403"/>
                    <a:pt x="4155" y="17406"/>
                    <a:pt x="4189" y="17410"/>
                  </a:cubicBezTo>
                  <a:cubicBezTo>
                    <a:pt x="4496" y="17431"/>
                    <a:pt x="4802" y="17451"/>
                    <a:pt x="5088" y="17472"/>
                  </a:cubicBezTo>
                  <a:cubicBezTo>
                    <a:pt x="5150" y="17472"/>
                    <a:pt x="5168" y="17469"/>
                    <a:pt x="5169" y="17469"/>
                  </a:cubicBezTo>
                  <a:lnTo>
                    <a:pt x="5169" y="17469"/>
                  </a:lnTo>
                  <a:cubicBezTo>
                    <a:pt x="5172" y="17469"/>
                    <a:pt x="5109" y="17479"/>
                    <a:pt x="5191" y="17533"/>
                  </a:cubicBezTo>
                  <a:cubicBezTo>
                    <a:pt x="5231" y="17553"/>
                    <a:pt x="5211" y="17615"/>
                    <a:pt x="5170" y="17615"/>
                  </a:cubicBezTo>
                  <a:lnTo>
                    <a:pt x="5088" y="17615"/>
                  </a:lnTo>
                  <a:cubicBezTo>
                    <a:pt x="5660" y="17615"/>
                    <a:pt x="6233" y="17697"/>
                    <a:pt x="6927" y="17717"/>
                  </a:cubicBezTo>
                  <a:lnTo>
                    <a:pt x="7622" y="17717"/>
                  </a:lnTo>
                  <a:lnTo>
                    <a:pt x="7908" y="17697"/>
                  </a:lnTo>
                  <a:cubicBezTo>
                    <a:pt x="8051" y="17656"/>
                    <a:pt x="8174" y="17615"/>
                    <a:pt x="8317" y="17594"/>
                  </a:cubicBezTo>
                  <a:cubicBezTo>
                    <a:pt x="8344" y="17588"/>
                    <a:pt x="8374" y="17585"/>
                    <a:pt x="8404" y="17585"/>
                  </a:cubicBezTo>
                  <a:cubicBezTo>
                    <a:pt x="8465" y="17585"/>
                    <a:pt x="8528" y="17594"/>
                    <a:pt x="8583" y="17594"/>
                  </a:cubicBezTo>
                  <a:cubicBezTo>
                    <a:pt x="8583" y="17594"/>
                    <a:pt x="8623" y="17635"/>
                    <a:pt x="8623" y="17656"/>
                  </a:cubicBezTo>
                  <a:cubicBezTo>
                    <a:pt x="8623" y="17656"/>
                    <a:pt x="8623" y="17676"/>
                    <a:pt x="8623" y="17676"/>
                  </a:cubicBezTo>
                  <a:cubicBezTo>
                    <a:pt x="8991" y="17676"/>
                    <a:pt x="9359" y="17656"/>
                    <a:pt x="9706" y="17656"/>
                  </a:cubicBezTo>
                  <a:cubicBezTo>
                    <a:pt x="10401" y="17635"/>
                    <a:pt x="11096" y="17594"/>
                    <a:pt x="11770" y="17594"/>
                  </a:cubicBezTo>
                  <a:cubicBezTo>
                    <a:pt x="12220" y="17594"/>
                    <a:pt x="12506" y="17697"/>
                    <a:pt x="12629" y="17860"/>
                  </a:cubicBezTo>
                  <a:cubicBezTo>
                    <a:pt x="12792" y="17819"/>
                    <a:pt x="12955" y="17799"/>
                    <a:pt x="13139" y="17758"/>
                  </a:cubicBezTo>
                  <a:cubicBezTo>
                    <a:pt x="13139" y="17737"/>
                    <a:pt x="13119" y="17717"/>
                    <a:pt x="13139" y="17697"/>
                  </a:cubicBezTo>
                  <a:cubicBezTo>
                    <a:pt x="13221" y="17676"/>
                    <a:pt x="13323" y="17656"/>
                    <a:pt x="13425" y="17635"/>
                  </a:cubicBezTo>
                  <a:cubicBezTo>
                    <a:pt x="13998" y="17615"/>
                    <a:pt x="14468" y="17513"/>
                    <a:pt x="15060" y="17492"/>
                  </a:cubicBezTo>
                  <a:cubicBezTo>
                    <a:pt x="15203" y="17492"/>
                    <a:pt x="15489" y="17574"/>
                    <a:pt x="15510" y="17635"/>
                  </a:cubicBezTo>
                  <a:cubicBezTo>
                    <a:pt x="15530" y="17717"/>
                    <a:pt x="15530" y="17840"/>
                    <a:pt x="15571" y="17942"/>
                  </a:cubicBezTo>
                  <a:cubicBezTo>
                    <a:pt x="15591" y="17942"/>
                    <a:pt x="15612" y="17942"/>
                    <a:pt x="15632" y="17962"/>
                  </a:cubicBezTo>
                  <a:lnTo>
                    <a:pt x="16368" y="18248"/>
                  </a:lnTo>
                  <a:lnTo>
                    <a:pt x="16634" y="18248"/>
                  </a:lnTo>
                  <a:cubicBezTo>
                    <a:pt x="16963" y="18113"/>
                    <a:pt x="17315" y="18046"/>
                    <a:pt x="17667" y="18046"/>
                  </a:cubicBezTo>
                  <a:cubicBezTo>
                    <a:pt x="18057" y="18046"/>
                    <a:pt x="18445" y="18128"/>
                    <a:pt x="18800" y="18289"/>
                  </a:cubicBezTo>
                  <a:lnTo>
                    <a:pt x="19372" y="18391"/>
                  </a:lnTo>
                  <a:lnTo>
                    <a:pt x="19392" y="18391"/>
                  </a:lnTo>
                  <a:cubicBezTo>
                    <a:pt x="19658" y="18310"/>
                    <a:pt x="19944" y="18269"/>
                    <a:pt x="20230" y="18269"/>
                  </a:cubicBezTo>
                  <a:cubicBezTo>
                    <a:pt x="20312" y="18289"/>
                    <a:pt x="20393" y="18310"/>
                    <a:pt x="20475" y="18350"/>
                  </a:cubicBezTo>
                  <a:cubicBezTo>
                    <a:pt x="20496" y="18350"/>
                    <a:pt x="20516" y="18391"/>
                    <a:pt x="20516" y="18391"/>
                  </a:cubicBezTo>
                  <a:cubicBezTo>
                    <a:pt x="20496" y="18453"/>
                    <a:pt x="20475" y="18514"/>
                    <a:pt x="20434" y="18555"/>
                  </a:cubicBezTo>
                  <a:cubicBezTo>
                    <a:pt x="20393" y="18596"/>
                    <a:pt x="20332" y="18636"/>
                    <a:pt x="20353" y="18677"/>
                  </a:cubicBezTo>
                  <a:cubicBezTo>
                    <a:pt x="20393" y="18718"/>
                    <a:pt x="20434" y="18739"/>
                    <a:pt x="20455" y="18780"/>
                  </a:cubicBezTo>
                  <a:cubicBezTo>
                    <a:pt x="20516" y="18820"/>
                    <a:pt x="20598" y="18820"/>
                    <a:pt x="20659" y="18841"/>
                  </a:cubicBezTo>
                  <a:cubicBezTo>
                    <a:pt x="20735" y="18841"/>
                    <a:pt x="20806" y="18818"/>
                    <a:pt x="20880" y="18818"/>
                  </a:cubicBezTo>
                  <a:cubicBezTo>
                    <a:pt x="20945" y="18818"/>
                    <a:pt x="21012" y="18835"/>
                    <a:pt x="21088" y="18902"/>
                  </a:cubicBezTo>
                  <a:cubicBezTo>
                    <a:pt x="21170" y="18984"/>
                    <a:pt x="21293" y="19045"/>
                    <a:pt x="21415" y="19045"/>
                  </a:cubicBezTo>
                  <a:cubicBezTo>
                    <a:pt x="21599" y="19045"/>
                    <a:pt x="21763" y="19106"/>
                    <a:pt x="21926" y="19209"/>
                  </a:cubicBezTo>
                  <a:lnTo>
                    <a:pt x="21967" y="19209"/>
                  </a:lnTo>
                  <a:cubicBezTo>
                    <a:pt x="21983" y="19208"/>
                    <a:pt x="21999" y="19207"/>
                    <a:pt x="22015" y="19207"/>
                  </a:cubicBezTo>
                  <a:cubicBezTo>
                    <a:pt x="22402" y="19207"/>
                    <a:pt x="22719" y="19437"/>
                    <a:pt x="23111" y="19515"/>
                  </a:cubicBezTo>
                  <a:lnTo>
                    <a:pt x="24194" y="19515"/>
                  </a:lnTo>
                  <a:cubicBezTo>
                    <a:pt x="24215" y="19495"/>
                    <a:pt x="24255" y="19495"/>
                    <a:pt x="24276" y="19495"/>
                  </a:cubicBezTo>
                  <a:cubicBezTo>
                    <a:pt x="24378" y="19474"/>
                    <a:pt x="24460" y="19433"/>
                    <a:pt x="24562" y="19413"/>
                  </a:cubicBezTo>
                  <a:cubicBezTo>
                    <a:pt x="24646" y="19390"/>
                    <a:pt x="24731" y="19378"/>
                    <a:pt x="24813" y="19378"/>
                  </a:cubicBezTo>
                  <a:cubicBezTo>
                    <a:pt x="24950" y="19378"/>
                    <a:pt x="25081" y="19410"/>
                    <a:pt x="25195" y="19474"/>
                  </a:cubicBezTo>
                  <a:cubicBezTo>
                    <a:pt x="25277" y="19515"/>
                    <a:pt x="25339" y="19556"/>
                    <a:pt x="25420" y="19576"/>
                  </a:cubicBezTo>
                  <a:cubicBezTo>
                    <a:pt x="25619" y="19668"/>
                    <a:pt x="25819" y="19714"/>
                    <a:pt x="26018" y="19714"/>
                  </a:cubicBezTo>
                  <a:cubicBezTo>
                    <a:pt x="26084" y="19714"/>
                    <a:pt x="26151" y="19709"/>
                    <a:pt x="26217" y="19699"/>
                  </a:cubicBezTo>
                  <a:cubicBezTo>
                    <a:pt x="26360" y="19679"/>
                    <a:pt x="26503" y="19658"/>
                    <a:pt x="26626" y="19617"/>
                  </a:cubicBezTo>
                  <a:cubicBezTo>
                    <a:pt x="26769" y="19556"/>
                    <a:pt x="26932" y="19515"/>
                    <a:pt x="27075" y="19495"/>
                  </a:cubicBezTo>
                  <a:cubicBezTo>
                    <a:pt x="27361" y="19433"/>
                    <a:pt x="27668" y="19495"/>
                    <a:pt x="27954" y="19413"/>
                  </a:cubicBezTo>
                  <a:cubicBezTo>
                    <a:pt x="28158" y="19331"/>
                    <a:pt x="28363" y="19229"/>
                    <a:pt x="28547" y="19086"/>
                  </a:cubicBezTo>
                  <a:cubicBezTo>
                    <a:pt x="28588" y="18963"/>
                    <a:pt x="28792" y="18861"/>
                    <a:pt x="29139" y="18861"/>
                  </a:cubicBezTo>
                  <a:cubicBezTo>
                    <a:pt x="29241" y="18861"/>
                    <a:pt x="29323" y="18882"/>
                    <a:pt x="29425" y="18902"/>
                  </a:cubicBezTo>
                  <a:cubicBezTo>
                    <a:pt x="29507" y="18943"/>
                    <a:pt x="29568" y="19004"/>
                    <a:pt x="29650" y="19004"/>
                  </a:cubicBezTo>
                  <a:cubicBezTo>
                    <a:pt x="29793" y="19045"/>
                    <a:pt x="29936" y="19086"/>
                    <a:pt x="30038" y="19168"/>
                  </a:cubicBezTo>
                  <a:cubicBezTo>
                    <a:pt x="30529" y="19004"/>
                    <a:pt x="31019" y="18923"/>
                    <a:pt x="31530" y="18923"/>
                  </a:cubicBezTo>
                  <a:cubicBezTo>
                    <a:pt x="31565" y="18921"/>
                    <a:pt x="31599" y="18921"/>
                    <a:pt x="31634" y="18921"/>
                  </a:cubicBezTo>
                  <a:cubicBezTo>
                    <a:pt x="32218" y="18921"/>
                    <a:pt x="32833" y="19081"/>
                    <a:pt x="33103" y="19331"/>
                  </a:cubicBezTo>
                  <a:lnTo>
                    <a:pt x="33451" y="19393"/>
                  </a:lnTo>
                  <a:cubicBezTo>
                    <a:pt x="33676" y="19311"/>
                    <a:pt x="33921" y="19270"/>
                    <a:pt x="34146" y="19249"/>
                  </a:cubicBezTo>
                  <a:cubicBezTo>
                    <a:pt x="34371" y="19225"/>
                    <a:pt x="34597" y="19214"/>
                    <a:pt x="34821" y="19214"/>
                  </a:cubicBezTo>
                  <a:cubicBezTo>
                    <a:pt x="35166" y="19214"/>
                    <a:pt x="35508" y="19241"/>
                    <a:pt x="35842" y="19290"/>
                  </a:cubicBezTo>
                  <a:cubicBezTo>
                    <a:pt x="36209" y="19188"/>
                    <a:pt x="36598" y="19106"/>
                    <a:pt x="36986" y="19086"/>
                  </a:cubicBezTo>
                  <a:cubicBezTo>
                    <a:pt x="37252" y="19086"/>
                    <a:pt x="37517" y="19086"/>
                    <a:pt x="37803" y="19127"/>
                  </a:cubicBezTo>
                  <a:cubicBezTo>
                    <a:pt x="38183" y="18861"/>
                    <a:pt x="38968" y="18736"/>
                    <a:pt x="39782" y="18736"/>
                  </a:cubicBezTo>
                  <a:cubicBezTo>
                    <a:pt x="39844" y="18736"/>
                    <a:pt x="39907" y="18737"/>
                    <a:pt x="39969" y="18739"/>
                  </a:cubicBezTo>
                  <a:cubicBezTo>
                    <a:pt x="40010" y="18698"/>
                    <a:pt x="40051" y="18657"/>
                    <a:pt x="40112" y="18636"/>
                  </a:cubicBezTo>
                  <a:cubicBezTo>
                    <a:pt x="40603" y="18473"/>
                    <a:pt x="41277" y="18432"/>
                    <a:pt x="41645" y="18044"/>
                  </a:cubicBezTo>
                  <a:cubicBezTo>
                    <a:pt x="41880" y="17809"/>
                    <a:pt x="42060" y="17629"/>
                    <a:pt x="42332" y="17629"/>
                  </a:cubicBezTo>
                  <a:cubicBezTo>
                    <a:pt x="42391" y="17629"/>
                    <a:pt x="42454" y="17637"/>
                    <a:pt x="42524" y="17656"/>
                  </a:cubicBezTo>
                  <a:cubicBezTo>
                    <a:pt x="42559" y="17652"/>
                    <a:pt x="42593" y="17650"/>
                    <a:pt x="42627" y="17650"/>
                  </a:cubicBezTo>
                  <a:cubicBezTo>
                    <a:pt x="42791" y="17650"/>
                    <a:pt x="42943" y="17690"/>
                    <a:pt x="43096" y="17758"/>
                  </a:cubicBezTo>
                  <a:cubicBezTo>
                    <a:pt x="43177" y="17799"/>
                    <a:pt x="43218" y="17840"/>
                    <a:pt x="43300" y="17880"/>
                  </a:cubicBezTo>
                  <a:cubicBezTo>
                    <a:pt x="43514" y="17987"/>
                    <a:pt x="43759" y="18048"/>
                    <a:pt x="44008" y="18048"/>
                  </a:cubicBezTo>
                  <a:cubicBezTo>
                    <a:pt x="44045" y="18048"/>
                    <a:pt x="44081" y="18046"/>
                    <a:pt x="44117" y="18044"/>
                  </a:cubicBezTo>
                  <a:cubicBezTo>
                    <a:pt x="44301" y="18023"/>
                    <a:pt x="44465" y="17983"/>
                    <a:pt x="44649" y="17962"/>
                  </a:cubicBezTo>
                  <a:cubicBezTo>
                    <a:pt x="44710" y="17880"/>
                    <a:pt x="44833" y="17819"/>
                    <a:pt x="44955" y="17819"/>
                  </a:cubicBezTo>
                  <a:cubicBezTo>
                    <a:pt x="45211" y="17836"/>
                    <a:pt x="45510" y="17981"/>
                    <a:pt x="45780" y="17981"/>
                  </a:cubicBezTo>
                  <a:cubicBezTo>
                    <a:pt x="45833" y="17981"/>
                    <a:pt x="45885" y="17976"/>
                    <a:pt x="45936" y="17962"/>
                  </a:cubicBezTo>
                  <a:cubicBezTo>
                    <a:pt x="46202" y="17880"/>
                    <a:pt x="46447" y="17758"/>
                    <a:pt x="46692" y="17615"/>
                  </a:cubicBezTo>
                  <a:cubicBezTo>
                    <a:pt x="46733" y="17513"/>
                    <a:pt x="46896" y="17431"/>
                    <a:pt x="47142" y="17390"/>
                  </a:cubicBezTo>
                  <a:cubicBezTo>
                    <a:pt x="47326" y="17308"/>
                    <a:pt x="47489" y="17267"/>
                    <a:pt x="47673" y="17267"/>
                  </a:cubicBezTo>
                  <a:cubicBezTo>
                    <a:pt x="47734" y="17247"/>
                    <a:pt x="47796" y="17227"/>
                    <a:pt x="47836" y="17227"/>
                  </a:cubicBezTo>
                  <a:lnTo>
                    <a:pt x="47918" y="17227"/>
                  </a:lnTo>
                  <a:lnTo>
                    <a:pt x="48061" y="17206"/>
                  </a:lnTo>
                  <a:cubicBezTo>
                    <a:pt x="48163" y="17186"/>
                    <a:pt x="48286" y="17165"/>
                    <a:pt x="48388" y="17165"/>
                  </a:cubicBezTo>
                  <a:lnTo>
                    <a:pt x="48429" y="17165"/>
                  </a:lnTo>
                  <a:cubicBezTo>
                    <a:pt x="48541" y="17145"/>
                    <a:pt x="48649" y="17135"/>
                    <a:pt x="48753" y="17135"/>
                  </a:cubicBezTo>
                  <a:cubicBezTo>
                    <a:pt x="48858" y="17135"/>
                    <a:pt x="48960" y="17145"/>
                    <a:pt x="49062" y="17165"/>
                  </a:cubicBezTo>
                  <a:cubicBezTo>
                    <a:pt x="49859" y="17308"/>
                    <a:pt x="50309" y="17574"/>
                    <a:pt x="51024" y="17737"/>
                  </a:cubicBezTo>
                  <a:cubicBezTo>
                    <a:pt x="51649" y="17874"/>
                    <a:pt x="52074" y="17919"/>
                    <a:pt x="52428" y="17919"/>
                  </a:cubicBezTo>
                  <a:cubicBezTo>
                    <a:pt x="53081" y="17919"/>
                    <a:pt x="53489" y="17764"/>
                    <a:pt x="54457" y="17737"/>
                  </a:cubicBezTo>
                  <a:cubicBezTo>
                    <a:pt x="54523" y="17732"/>
                    <a:pt x="54606" y="17729"/>
                    <a:pt x="54703" y="17729"/>
                  </a:cubicBezTo>
                  <a:cubicBezTo>
                    <a:pt x="54967" y="17729"/>
                    <a:pt x="55330" y="17748"/>
                    <a:pt x="55704" y="17778"/>
                  </a:cubicBezTo>
                  <a:cubicBezTo>
                    <a:pt x="55847" y="17717"/>
                    <a:pt x="55990" y="17656"/>
                    <a:pt x="56133" y="17656"/>
                  </a:cubicBezTo>
                  <a:cubicBezTo>
                    <a:pt x="56337" y="17635"/>
                    <a:pt x="56521" y="17615"/>
                    <a:pt x="56705" y="17594"/>
                  </a:cubicBezTo>
                  <a:cubicBezTo>
                    <a:pt x="57154" y="17329"/>
                    <a:pt x="58074" y="17247"/>
                    <a:pt x="58932" y="17002"/>
                  </a:cubicBezTo>
                  <a:cubicBezTo>
                    <a:pt x="59075" y="16838"/>
                    <a:pt x="59279" y="16736"/>
                    <a:pt x="59484" y="16736"/>
                  </a:cubicBezTo>
                  <a:cubicBezTo>
                    <a:pt x="59668" y="16695"/>
                    <a:pt x="59831" y="16675"/>
                    <a:pt x="59974" y="16654"/>
                  </a:cubicBezTo>
                  <a:cubicBezTo>
                    <a:pt x="60301" y="16552"/>
                    <a:pt x="60649" y="16470"/>
                    <a:pt x="60996" y="16389"/>
                  </a:cubicBezTo>
                  <a:lnTo>
                    <a:pt x="609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1718;p45"/>
          <p:cNvSpPr txBox="1">
            <a:spLocks/>
          </p:cNvSpPr>
          <p:nvPr/>
        </p:nvSpPr>
        <p:spPr>
          <a:xfrm>
            <a:off x="5966553" y="2020298"/>
            <a:ext cx="19506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pPr marL="0" indent="0" algn="r">
              <a:spcAft>
                <a:spcPts val="1200"/>
              </a:spcAft>
              <a:buFont typeface="IM Fell English"/>
              <a:buNone/>
            </a:pPr>
            <a:r>
              <a:rPr lang="en-US" sz="8800" dirty="0" err="1">
                <a:solidFill>
                  <a:srgbClr val="00B050"/>
                </a:solidFill>
                <a:latin typeface="UTM Arruba KT" panose="02040603050506020204" pitchFamily="18" charset="0"/>
              </a:rPr>
              <a:t>lại</a:t>
            </a:r>
            <a:endParaRPr lang="en-US" sz="8800" dirty="0">
              <a:solidFill>
                <a:srgbClr val="00B050"/>
              </a:solidFill>
              <a:latin typeface="UTM Arruba KT" panose="02040603050506020204" pitchFamily="18" charset="0"/>
            </a:endParaRPr>
          </a:p>
        </p:txBody>
      </p:sp>
      <p:grpSp>
        <p:nvGrpSpPr>
          <p:cNvPr id="37" name="Google Shape;1719;p45"/>
          <p:cNvGrpSpPr/>
          <p:nvPr/>
        </p:nvGrpSpPr>
        <p:grpSpPr>
          <a:xfrm rot="-124328">
            <a:off x="3542685" y="361170"/>
            <a:ext cx="2209024" cy="2454604"/>
            <a:chOff x="-642277" y="2711981"/>
            <a:chExt cx="440802" cy="580702"/>
          </a:xfrm>
        </p:grpSpPr>
        <p:sp>
          <p:nvSpPr>
            <p:cNvPr id="38" name="Google Shape;1720;p45"/>
            <p:cNvSpPr/>
            <p:nvPr/>
          </p:nvSpPr>
          <p:spPr>
            <a:xfrm>
              <a:off x="-642276" y="2997277"/>
              <a:ext cx="440801" cy="295406"/>
            </a:xfrm>
            <a:custGeom>
              <a:avLst/>
              <a:gdLst/>
              <a:ahLst/>
              <a:cxnLst/>
              <a:rect l="l" t="t" r="r" b="b"/>
              <a:pathLst>
                <a:path w="29426" h="19720" extrusionOk="0">
                  <a:moveTo>
                    <a:pt x="16863" y="17098"/>
                  </a:moveTo>
                  <a:lnTo>
                    <a:pt x="16863" y="17098"/>
                  </a:lnTo>
                  <a:cubicBezTo>
                    <a:pt x="16848" y="17100"/>
                    <a:pt x="16833" y="17102"/>
                    <a:pt x="16817" y="17104"/>
                  </a:cubicBezTo>
                  <a:lnTo>
                    <a:pt x="16858" y="17104"/>
                  </a:lnTo>
                  <a:cubicBezTo>
                    <a:pt x="16860" y="17102"/>
                    <a:pt x="16862" y="17100"/>
                    <a:pt x="16863" y="17098"/>
                  </a:cubicBezTo>
                  <a:close/>
                  <a:moveTo>
                    <a:pt x="0" y="1"/>
                  </a:moveTo>
                  <a:lnTo>
                    <a:pt x="0" y="19720"/>
                  </a:lnTo>
                  <a:cubicBezTo>
                    <a:pt x="82" y="19699"/>
                    <a:pt x="143" y="19699"/>
                    <a:pt x="225" y="19699"/>
                  </a:cubicBezTo>
                  <a:lnTo>
                    <a:pt x="327" y="19720"/>
                  </a:lnTo>
                  <a:cubicBezTo>
                    <a:pt x="368" y="19699"/>
                    <a:pt x="409" y="19658"/>
                    <a:pt x="450" y="19638"/>
                  </a:cubicBezTo>
                  <a:cubicBezTo>
                    <a:pt x="450" y="19617"/>
                    <a:pt x="450" y="19597"/>
                    <a:pt x="470" y="19577"/>
                  </a:cubicBezTo>
                  <a:cubicBezTo>
                    <a:pt x="531" y="19515"/>
                    <a:pt x="450" y="19413"/>
                    <a:pt x="552" y="19372"/>
                  </a:cubicBezTo>
                  <a:cubicBezTo>
                    <a:pt x="634" y="19331"/>
                    <a:pt x="715" y="19311"/>
                    <a:pt x="797" y="19290"/>
                  </a:cubicBezTo>
                  <a:cubicBezTo>
                    <a:pt x="1072" y="19170"/>
                    <a:pt x="1362" y="19122"/>
                    <a:pt x="1666" y="19122"/>
                  </a:cubicBezTo>
                  <a:cubicBezTo>
                    <a:pt x="1723" y="19122"/>
                    <a:pt x="1781" y="19124"/>
                    <a:pt x="1839" y="19127"/>
                  </a:cubicBezTo>
                  <a:cubicBezTo>
                    <a:pt x="2084" y="19127"/>
                    <a:pt x="2330" y="19209"/>
                    <a:pt x="2514" y="19372"/>
                  </a:cubicBezTo>
                  <a:cubicBezTo>
                    <a:pt x="2738" y="19311"/>
                    <a:pt x="2943" y="19290"/>
                    <a:pt x="3167" y="19250"/>
                  </a:cubicBezTo>
                  <a:lnTo>
                    <a:pt x="3106" y="19188"/>
                  </a:lnTo>
                  <a:lnTo>
                    <a:pt x="3351" y="19107"/>
                  </a:lnTo>
                  <a:cubicBezTo>
                    <a:pt x="3413" y="19045"/>
                    <a:pt x="3494" y="19004"/>
                    <a:pt x="3576" y="19004"/>
                  </a:cubicBezTo>
                  <a:cubicBezTo>
                    <a:pt x="3617" y="18984"/>
                    <a:pt x="3658" y="18963"/>
                    <a:pt x="3699" y="18923"/>
                  </a:cubicBezTo>
                  <a:cubicBezTo>
                    <a:pt x="3740" y="18902"/>
                    <a:pt x="3801" y="18882"/>
                    <a:pt x="3862" y="18882"/>
                  </a:cubicBezTo>
                  <a:cubicBezTo>
                    <a:pt x="3862" y="18923"/>
                    <a:pt x="3903" y="18943"/>
                    <a:pt x="4005" y="18963"/>
                  </a:cubicBezTo>
                  <a:cubicBezTo>
                    <a:pt x="4087" y="18923"/>
                    <a:pt x="4169" y="18882"/>
                    <a:pt x="4250" y="18841"/>
                  </a:cubicBezTo>
                  <a:cubicBezTo>
                    <a:pt x="4271" y="18759"/>
                    <a:pt x="4373" y="18698"/>
                    <a:pt x="4434" y="18657"/>
                  </a:cubicBezTo>
                  <a:lnTo>
                    <a:pt x="4475" y="18657"/>
                  </a:lnTo>
                  <a:lnTo>
                    <a:pt x="4577" y="18718"/>
                  </a:lnTo>
                  <a:cubicBezTo>
                    <a:pt x="4884" y="18616"/>
                    <a:pt x="5211" y="18555"/>
                    <a:pt x="5538" y="18494"/>
                  </a:cubicBezTo>
                  <a:cubicBezTo>
                    <a:pt x="5946" y="18412"/>
                    <a:pt x="6314" y="18330"/>
                    <a:pt x="6662" y="18269"/>
                  </a:cubicBezTo>
                  <a:cubicBezTo>
                    <a:pt x="6746" y="18218"/>
                    <a:pt x="6857" y="18182"/>
                    <a:pt x="6974" y="18182"/>
                  </a:cubicBezTo>
                  <a:cubicBezTo>
                    <a:pt x="6999" y="18182"/>
                    <a:pt x="7025" y="18183"/>
                    <a:pt x="7050" y="18187"/>
                  </a:cubicBezTo>
                  <a:cubicBezTo>
                    <a:pt x="7070" y="18187"/>
                    <a:pt x="7111" y="18207"/>
                    <a:pt x="7132" y="18207"/>
                  </a:cubicBezTo>
                  <a:cubicBezTo>
                    <a:pt x="7334" y="18193"/>
                    <a:pt x="7536" y="18179"/>
                    <a:pt x="7738" y="18179"/>
                  </a:cubicBezTo>
                  <a:cubicBezTo>
                    <a:pt x="7822" y="18179"/>
                    <a:pt x="7906" y="18181"/>
                    <a:pt x="7990" y="18187"/>
                  </a:cubicBezTo>
                  <a:cubicBezTo>
                    <a:pt x="8051" y="18187"/>
                    <a:pt x="8112" y="18187"/>
                    <a:pt x="8174" y="18207"/>
                  </a:cubicBezTo>
                  <a:cubicBezTo>
                    <a:pt x="8174" y="18207"/>
                    <a:pt x="8194" y="18187"/>
                    <a:pt x="8215" y="18187"/>
                  </a:cubicBezTo>
                  <a:cubicBezTo>
                    <a:pt x="8439" y="18105"/>
                    <a:pt x="8623" y="18024"/>
                    <a:pt x="8828" y="17921"/>
                  </a:cubicBezTo>
                  <a:lnTo>
                    <a:pt x="9012" y="17962"/>
                  </a:lnTo>
                  <a:cubicBezTo>
                    <a:pt x="9091" y="17944"/>
                    <a:pt x="9173" y="17935"/>
                    <a:pt x="9254" y="17935"/>
                  </a:cubicBezTo>
                  <a:cubicBezTo>
                    <a:pt x="9445" y="17935"/>
                    <a:pt x="9637" y="17985"/>
                    <a:pt x="9808" y="18085"/>
                  </a:cubicBezTo>
                  <a:cubicBezTo>
                    <a:pt x="9958" y="18071"/>
                    <a:pt x="10108" y="18064"/>
                    <a:pt x="10259" y="18064"/>
                  </a:cubicBezTo>
                  <a:cubicBezTo>
                    <a:pt x="10560" y="18064"/>
                    <a:pt x="10864" y="18092"/>
                    <a:pt x="11178" y="18146"/>
                  </a:cubicBezTo>
                  <a:cubicBezTo>
                    <a:pt x="11300" y="18146"/>
                    <a:pt x="11423" y="18187"/>
                    <a:pt x="11525" y="18248"/>
                  </a:cubicBezTo>
                  <a:cubicBezTo>
                    <a:pt x="11566" y="18259"/>
                    <a:pt x="11612" y="18264"/>
                    <a:pt x="11658" y="18264"/>
                  </a:cubicBezTo>
                  <a:cubicBezTo>
                    <a:pt x="11704" y="18264"/>
                    <a:pt x="11750" y="18259"/>
                    <a:pt x="11791" y="18248"/>
                  </a:cubicBezTo>
                  <a:cubicBezTo>
                    <a:pt x="11791" y="18228"/>
                    <a:pt x="11791" y="18207"/>
                    <a:pt x="11791" y="18187"/>
                  </a:cubicBezTo>
                  <a:cubicBezTo>
                    <a:pt x="11831" y="18207"/>
                    <a:pt x="11872" y="18228"/>
                    <a:pt x="11913" y="18228"/>
                  </a:cubicBezTo>
                  <a:cubicBezTo>
                    <a:pt x="11974" y="18248"/>
                    <a:pt x="12056" y="18248"/>
                    <a:pt x="12138" y="18269"/>
                  </a:cubicBezTo>
                  <a:lnTo>
                    <a:pt x="12322" y="18228"/>
                  </a:lnTo>
                  <a:cubicBezTo>
                    <a:pt x="12363" y="18248"/>
                    <a:pt x="12404" y="18259"/>
                    <a:pt x="12444" y="18259"/>
                  </a:cubicBezTo>
                  <a:cubicBezTo>
                    <a:pt x="12485" y="18259"/>
                    <a:pt x="12526" y="18248"/>
                    <a:pt x="12567" y="18228"/>
                  </a:cubicBezTo>
                  <a:lnTo>
                    <a:pt x="12628" y="18228"/>
                  </a:lnTo>
                  <a:cubicBezTo>
                    <a:pt x="12792" y="18167"/>
                    <a:pt x="12955" y="18126"/>
                    <a:pt x="13119" y="18064"/>
                  </a:cubicBezTo>
                  <a:cubicBezTo>
                    <a:pt x="13058" y="17901"/>
                    <a:pt x="13344" y="17962"/>
                    <a:pt x="13446" y="17921"/>
                  </a:cubicBezTo>
                  <a:cubicBezTo>
                    <a:pt x="13487" y="17932"/>
                    <a:pt x="13533" y="17937"/>
                    <a:pt x="13581" y="17937"/>
                  </a:cubicBezTo>
                  <a:cubicBezTo>
                    <a:pt x="13630" y="17937"/>
                    <a:pt x="13681" y="17932"/>
                    <a:pt x="13732" y="17921"/>
                  </a:cubicBezTo>
                  <a:cubicBezTo>
                    <a:pt x="13814" y="17860"/>
                    <a:pt x="13916" y="17819"/>
                    <a:pt x="13936" y="17717"/>
                  </a:cubicBezTo>
                  <a:cubicBezTo>
                    <a:pt x="13973" y="17544"/>
                    <a:pt x="13988" y="17476"/>
                    <a:pt x="14102" y="17476"/>
                  </a:cubicBezTo>
                  <a:cubicBezTo>
                    <a:pt x="14177" y="17476"/>
                    <a:pt x="14294" y="17505"/>
                    <a:pt x="14488" y="17554"/>
                  </a:cubicBezTo>
                  <a:cubicBezTo>
                    <a:pt x="14508" y="17574"/>
                    <a:pt x="14529" y="17574"/>
                    <a:pt x="14549" y="17574"/>
                  </a:cubicBezTo>
                  <a:cubicBezTo>
                    <a:pt x="14590" y="17574"/>
                    <a:pt x="14672" y="17554"/>
                    <a:pt x="14672" y="17554"/>
                  </a:cubicBezTo>
                  <a:cubicBezTo>
                    <a:pt x="14672" y="17472"/>
                    <a:pt x="14733" y="17451"/>
                    <a:pt x="14835" y="17411"/>
                  </a:cubicBezTo>
                  <a:lnTo>
                    <a:pt x="14835" y="17411"/>
                  </a:lnTo>
                  <a:cubicBezTo>
                    <a:pt x="14835" y="17431"/>
                    <a:pt x="14835" y="17451"/>
                    <a:pt x="14815" y="17472"/>
                  </a:cubicBezTo>
                  <a:cubicBezTo>
                    <a:pt x="14794" y="17513"/>
                    <a:pt x="14754" y="17533"/>
                    <a:pt x="14856" y="17574"/>
                  </a:cubicBezTo>
                  <a:cubicBezTo>
                    <a:pt x="14903" y="17586"/>
                    <a:pt x="14943" y="17598"/>
                    <a:pt x="14981" y="17598"/>
                  </a:cubicBezTo>
                  <a:cubicBezTo>
                    <a:pt x="15008" y="17598"/>
                    <a:pt x="15034" y="17591"/>
                    <a:pt x="15060" y="17574"/>
                  </a:cubicBezTo>
                  <a:cubicBezTo>
                    <a:pt x="15183" y="17492"/>
                    <a:pt x="15326" y="17451"/>
                    <a:pt x="15469" y="17431"/>
                  </a:cubicBezTo>
                  <a:cubicBezTo>
                    <a:pt x="15489" y="17288"/>
                    <a:pt x="15673" y="17267"/>
                    <a:pt x="15877" y="17247"/>
                  </a:cubicBezTo>
                  <a:cubicBezTo>
                    <a:pt x="15959" y="17247"/>
                    <a:pt x="16020" y="17206"/>
                    <a:pt x="16082" y="17145"/>
                  </a:cubicBezTo>
                  <a:cubicBezTo>
                    <a:pt x="16123" y="17084"/>
                    <a:pt x="16204" y="17043"/>
                    <a:pt x="16286" y="17043"/>
                  </a:cubicBezTo>
                  <a:lnTo>
                    <a:pt x="16797" y="17002"/>
                  </a:lnTo>
                  <a:cubicBezTo>
                    <a:pt x="16899" y="17002"/>
                    <a:pt x="16777" y="17002"/>
                    <a:pt x="16858" y="17022"/>
                  </a:cubicBezTo>
                  <a:cubicBezTo>
                    <a:pt x="16877" y="17041"/>
                    <a:pt x="16879" y="17077"/>
                    <a:pt x="16863" y="17098"/>
                  </a:cubicBezTo>
                  <a:lnTo>
                    <a:pt x="16863" y="17098"/>
                  </a:lnTo>
                  <a:cubicBezTo>
                    <a:pt x="17156" y="17063"/>
                    <a:pt x="17470" y="17060"/>
                    <a:pt x="17839" y="17002"/>
                  </a:cubicBezTo>
                  <a:lnTo>
                    <a:pt x="18227" y="16920"/>
                  </a:lnTo>
                  <a:lnTo>
                    <a:pt x="18370" y="16879"/>
                  </a:lnTo>
                  <a:cubicBezTo>
                    <a:pt x="18452" y="16838"/>
                    <a:pt x="18513" y="16797"/>
                    <a:pt x="18595" y="16757"/>
                  </a:cubicBezTo>
                  <a:cubicBezTo>
                    <a:pt x="18636" y="16736"/>
                    <a:pt x="18677" y="16736"/>
                    <a:pt x="18738" y="16736"/>
                  </a:cubicBezTo>
                  <a:cubicBezTo>
                    <a:pt x="18738" y="16757"/>
                    <a:pt x="18759" y="16757"/>
                    <a:pt x="18759" y="16777"/>
                  </a:cubicBezTo>
                  <a:lnTo>
                    <a:pt x="18759" y="16797"/>
                  </a:lnTo>
                  <a:cubicBezTo>
                    <a:pt x="18963" y="16757"/>
                    <a:pt x="19167" y="16716"/>
                    <a:pt x="19372" y="16675"/>
                  </a:cubicBezTo>
                  <a:cubicBezTo>
                    <a:pt x="19739" y="16573"/>
                    <a:pt x="20107" y="16491"/>
                    <a:pt x="20496" y="16409"/>
                  </a:cubicBezTo>
                  <a:cubicBezTo>
                    <a:pt x="20547" y="16384"/>
                    <a:pt x="20602" y="16372"/>
                    <a:pt x="20658" y="16372"/>
                  </a:cubicBezTo>
                  <a:cubicBezTo>
                    <a:pt x="20781" y="16372"/>
                    <a:pt x="20908" y="16427"/>
                    <a:pt x="21006" y="16511"/>
                  </a:cubicBezTo>
                  <a:cubicBezTo>
                    <a:pt x="21088" y="16471"/>
                    <a:pt x="21190" y="16430"/>
                    <a:pt x="21272" y="16389"/>
                  </a:cubicBezTo>
                  <a:cubicBezTo>
                    <a:pt x="21272" y="16368"/>
                    <a:pt x="21252" y="16368"/>
                    <a:pt x="21272" y="16348"/>
                  </a:cubicBezTo>
                  <a:cubicBezTo>
                    <a:pt x="21313" y="16328"/>
                    <a:pt x="21374" y="16287"/>
                    <a:pt x="21415" y="16266"/>
                  </a:cubicBezTo>
                  <a:cubicBezTo>
                    <a:pt x="21742" y="16205"/>
                    <a:pt x="21987" y="16062"/>
                    <a:pt x="22294" y="16001"/>
                  </a:cubicBezTo>
                  <a:cubicBezTo>
                    <a:pt x="22309" y="15997"/>
                    <a:pt x="22327" y="15995"/>
                    <a:pt x="22347" y="15995"/>
                  </a:cubicBezTo>
                  <a:cubicBezTo>
                    <a:pt x="22437" y="15995"/>
                    <a:pt x="22559" y="16028"/>
                    <a:pt x="22559" y="16062"/>
                  </a:cubicBezTo>
                  <a:cubicBezTo>
                    <a:pt x="22580" y="16103"/>
                    <a:pt x="22621" y="16205"/>
                    <a:pt x="22641" y="16266"/>
                  </a:cubicBezTo>
                  <a:lnTo>
                    <a:pt x="22682" y="16266"/>
                  </a:lnTo>
                  <a:lnTo>
                    <a:pt x="23132" y="16430"/>
                  </a:lnTo>
                  <a:lnTo>
                    <a:pt x="23275" y="16389"/>
                  </a:lnTo>
                  <a:cubicBezTo>
                    <a:pt x="23483" y="16207"/>
                    <a:pt x="23749" y="16116"/>
                    <a:pt x="24020" y="16116"/>
                  </a:cubicBezTo>
                  <a:cubicBezTo>
                    <a:pt x="24175" y="16116"/>
                    <a:pt x="24332" y="16145"/>
                    <a:pt x="24480" y="16205"/>
                  </a:cubicBezTo>
                  <a:lnTo>
                    <a:pt x="24807" y="16205"/>
                  </a:lnTo>
                  <a:cubicBezTo>
                    <a:pt x="24950" y="16123"/>
                    <a:pt x="25114" y="16062"/>
                    <a:pt x="25277" y="16021"/>
                  </a:cubicBezTo>
                  <a:cubicBezTo>
                    <a:pt x="25318" y="16041"/>
                    <a:pt x="25359" y="16041"/>
                    <a:pt x="25400" y="16062"/>
                  </a:cubicBezTo>
                  <a:cubicBezTo>
                    <a:pt x="25420" y="16062"/>
                    <a:pt x="25441" y="16082"/>
                    <a:pt x="25441" y="16103"/>
                  </a:cubicBezTo>
                  <a:cubicBezTo>
                    <a:pt x="25441" y="16144"/>
                    <a:pt x="25420" y="16184"/>
                    <a:pt x="25420" y="16225"/>
                  </a:cubicBezTo>
                  <a:cubicBezTo>
                    <a:pt x="25400" y="16246"/>
                    <a:pt x="25379" y="16287"/>
                    <a:pt x="25400" y="16328"/>
                  </a:cubicBezTo>
                  <a:cubicBezTo>
                    <a:pt x="25420" y="16348"/>
                    <a:pt x="25441" y="16368"/>
                    <a:pt x="25461" y="16389"/>
                  </a:cubicBezTo>
                  <a:cubicBezTo>
                    <a:pt x="25502" y="16409"/>
                    <a:pt x="25543" y="16409"/>
                    <a:pt x="25584" y="16409"/>
                  </a:cubicBezTo>
                  <a:cubicBezTo>
                    <a:pt x="25634" y="16397"/>
                    <a:pt x="25677" y="16368"/>
                    <a:pt x="25727" y="16368"/>
                  </a:cubicBezTo>
                  <a:cubicBezTo>
                    <a:pt x="25758" y="16368"/>
                    <a:pt x="25790" y="16378"/>
                    <a:pt x="25829" y="16409"/>
                  </a:cubicBezTo>
                  <a:cubicBezTo>
                    <a:pt x="25879" y="16443"/>
                    <a:pt x="25929" y="16476"/>
                    <a:pt x="25990" y="16476"/>
                  </a:cubicBezTo>
                  <a:cubicBezTo>
                    <a:pt x="26004" y="16476"/>
                    <a:pt x="26018" y="16474"/>
                    <a:pt x="26033" y="16471"/>
                  </a:cubicBezTo>
                  <a:cubicBezTo>
                    <a:pt x="26156" y="16471"/>
                    <a:pt x="26278" y="16491"/>
                    <a:pt x="26381" y="16573"/>
                  </a:cubicBezTo>
                  <a:lnTo>
                    <a:pt x="26483" y="16573"/>
                  </a:lnTo>
                  <a:cubicBezTo>
                    <a:pt x="26605" y="16573"/>
                    <a:pt x="26728" y="16675"/>
                    <a:pt x="26830" y="16695"/>
                  </a:cubicBezTo>
                  <a:cubicBezTo>
                    <a:pt x="27096" y="16675"/>
                    <a:pt x="27361" y="16634"/>
                    <a:pt x="27607" y="16552"/>
                  </a:cubicBezTo>
                  <a:cubicBezTo>
                    <a:pt x="27627" y="16532"/>
                    <a:pt x="27647" y="16511"/>
                    <a:pt x="27668" y="16511"/>
                  </a:cubicBezTo>
                  <a:cubicBezTo>
                    <a:pt x="27729" y="16491"/>
                    <a:pt x="27770" y="16450"/>
                    <a:pt x="27831" y="16430"/>
                  </a:cubicBezTo>
                  <a:cubicBezTo>
                    <a:pt x="27891" y="16394"/>
                    <a:pt x="27957" y="16372"/>
                    <a:pt x="28026" y="16372"/>
                  </a:cubicBezTo>
                  <a:cubicBezTo>
                    <a:pt x="28076" y="16372"/>
                    <a:pt x="28127" y="16384"/>
                    <a:pt x="28179" y="16409"/>
                  </a:cubicBezTo>
                  <a:cubicBezTo>
                    <a:pt x="28220" y="16430"/>
                    <a:pt x="28281" y="16450"/>
                    <a:pt x="28322" y="16471"/>
                  </a:cubicBezTo>
                  <a:cubicBezTo>
                    <a:pt x="28393" y="16491"/>
                    <a:pt x="28470" y="16501"/>
                    <a:pt x="28547" y="16501"/>
                  </a:cubicBezTo>
                  <a:cubicBezTo>
                    <a:pt x="28623" y="16501"/>
                    <a:pt x="28700" y="16491"/>
                    <a:pt x="28771" y="16471"/>
                  </a:cubicBezTo>
                  <a:cubicBezTo>
                    <a:pt x="28894" y="16409"/>
                    <a:pt x="28996" y="16348"/>
                    <a:pt x="29098" y="16307"/>
                  </a:cubicBezTo>
                  <a:cubicBezTo>
                    <a:pt x="29200" y="16266"/>
                    <a:pt x="29323" y="16225"/>
                    <a:pt x="29425" y="16225"/>
                  </a:cubicBezTo>
                  <a:lnTo>
                    <a:pt x="294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14325" dist="28575" dir="4620000" algn="bl" rotWithShape="0">
                <a:srgbClr val="000000">
                  <a:alpha val="5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21;p45"/>
            <p:cNvSpPr/>
            <p:nvPr/>
          </p:nvSpPr>
          <p:spPr>
            <a:xfrm>
              <a:off x="-642277" y="2711981"/>
              <a:ext cx="440801" cy="565076"/>
            </a:xfrm>
            <a:custGeom>
              <a:avLst/>
              <a:gdLst/>
              <a:ahLst/>
              <a:cxnLst/>
              <a:rect l="l" t="t" r="r" b="b"/>
              <a:pathLst>
                <a:path w="29426" h="37722" extrusionOk="0">
                  <a:moveTo>
                    <a:pt x="16868" y="35079"/>
                  </a:moveTo>
                  <a:lnTo>
                    <a:pt x="16868" y="35079"/>
                  </a:lnTo>
                  <a:cubicBezTo>
                    <a:pt x="16851" y="35081"/>
                    <a:pt x="16834" y="35083"/>
                    <a:pt x="16817" y="35085"/>
                  </a:cubicBezTo>
                  <a:lnTo>
                    <a:pt x="16858" y="35085"/>
                  </a:lnTo>
                  <a:cubicBezTo>
                    <a:pt x="16862" y="35085"/>
                    <a:pt x="16866" y="35083"/>
                    <a:pt x="16868" y="35079"/>
                  </a:cubicBezTo>
                  <a:close/>
                  <a:moveTo>
                    <a:pt x="838" y="0"/>
                  </a:moveTo>
                  <a:lnTo>
                    <a:pt x="572" y="1880"/>
                  </a:lnTo>
                  <a:cubicBezTo>
                    <a:pt x="1526" y="2266"/>
                    <a:pt x="1251" y="3699"/>
                    <a:pt x="226" y="3699"/>
                  </a:cubicBezTo>
                  <a:cubicBezTo>
                    <a:pt x="219" y="3699"/>
                    <a:pt x="212" y="3699"/>
                    <a:pt x="204" y="3699"/>
                  </a:cubicBezTo>
                  <a:cubicBezTo>
                    <a:pt x="143" y="3699"/>
                    <a:pt x="61" y="3699"/>
                    <a:pt x="0" y="3678"/>
                  </a:cubicBezTo>
                  <a:lnTo>
                    <a:pt x="0" y="37701"/>
                  </a:lnTo>
                  <a:cubicBezTo>
                    <a:pt x="41" y="37691"/>
                    <a:pt x="77" y="37686"/>
                    <a:pt x="113" y="37686"/>
                  </a:cubicBezTo>
                  <a:cubicBezTo>
                    <a:pt x="148" y="37686"/>
                    <a:pt x="184" y="37691"/>
                    <a:pt x="225" y="37701"/>
                  </a:cubicBezTo>
                  <a:cubicBezTo>
                    <a:pt x="266" y="37701"/>
                    <a:pt x="307" y="37721"/>
                    <a:pt x="348" y="37721"/>
                  </a:cubicBezTo>
                  <a:cubicBezTo>
                    <a:pt x="450" y="37721"/>
                    <a:pt x="429" y="37681"/>
                    <a:pt x="429" y="37640"/>
                  </a:cubicBezTo>
                  <a:cubicBezTo>
                    <a:pt x="450" y="37619"/>
                    <a:pt x="450" y="37599"/>
                    <a:pt x="470" y="37558"/>
                  </a:cubicBezTo>
                  <a:cubicBezTo>
                    <a:pt x="531" y="37517"/>
                    <a:pt x="450" y="37415"/>
                    <a:pt x="572" y="37374"/>
                  </a:cubicBezTo>
                  <a:cubicBezTo>
                    <a:pt x="654" y="37333"/>
                    <a:pt x="736" y="37292"/>
                    <a:pt x="838" y="37292"/>
                  </a:cubicBezTo>
                  <a:lnTo>
                    <a:pt x="777" y="37333"/>
                  </a:lnTo>
                  <a:cubicBezTo>
                    <a:pt x="756" y="37333"/>
                    <a:pt x="736" y="37374"/>
                    <a:pt x="736" y="37394"/>
                  </a:cubicBezTo>
                  <a:cubicBezTo>
                    <a:pt x="797" y="37313"/>
                    <a:pt x="899" y="37251"/>
                    <a:pt x="1022" y="37231"/>
                  </a:cubicBezTo>
                  <a:cubicBezTo>
                    <a:pt x="1118" y="37201"/>
                    <a:pt x="1214" y="37190"/>
                    <a:pt x="1310" y="37190"/>
                  </a:cubicBezTo>
                  <a:cubicBezTo>
                    <a:pt x="1541" y="37190"/>
                    <a:pt x="1772" y="37251"/>
                    <a:pt x="2003" y="37251"/>
                  </a:cubicBezTo>
                  <a:cubicBezTo>
                    <a:pt x="2064" y="37251"/>
                    <a:pt x="2105" y="37272"/>
                    <a:pt x="2166" y="37292"/>
                  </a:cubicBezTo>
                  <a:cubicBezTo>
                    <a:pt x="2268" y="37313"/>
                    <a:pt x="2350" y="37333"/>
                    <a:pt x="2452" y="37374"/>
                  </a:cubicBezTo>
                  <a:cubicBezTo>
                    <a:pt x="2677" y="37313"/>
                    <a:pt x="2922" y="37272"/>
                    <a:pt x="3167" y="37251"/>
                  </a:cubicBezTo>
                  <a:lnTo>
                    <a:pt x="3106" y="37190"/>
                  </a:lnTo>
                  <a:lnTo>
                    <a:pt x="3351" y="37088"/>
                  </a:lnTo>
                  <a:cubicBezTo>
                    <a:pt x="3413" y="37027"/>
                    <a:pt x="3474" y="37006"/>
                    <a:pt x="3556" y="37006"/>
                  </a:cubicBezTo>
                  <a:cubicBezTo>
                    <a:pt x="3617" y="36986"/>
                    <a:pt x="3658" y="36945"/>
                    <a:pt x="3699" y="36924"/>
                  </a:cubicBezTo>
                  <a:cubicBezTo>
                    <a:pt x="3740" y="36884"/>
                    <a:pt x="3801" y="36863"/>
                    <a:pt x="3842" y="36863"/>
                  </a:cubicBezTo>
                  <a:cubicBezTo>
                    <a:pt x="3842" y="36904"/>
                    <a:pt x="3903" y="36945"/>
                    <a:pt x="4005" y="36965"/>
                  </a:cubicBezTo>
                  <a:cubicBezTo>
                    <a:pt x="4087" y="36904"/>
                    <a:pt x="4169" y="36863"/>
                    <a:pt x="4250" y="36822"/>
                  </a:cubicBezTo>
                  <a:cubicBezTo>
                    <a:pt x="4271" y="36761"/>
                    <a:pt x="4373" y="36700"/>
                    <a:pt x="4434" y="36638"/>
                  </a:cubicBezTo>
                  <a:cubicBezTo>
                    <a:pt x="4455" y="36638"/>
                    <a:pt x="4475" y="36638"/>
                    <a:pt x="4475" y="36659"/>
                  </a:cubicBezTo>
                  <a:lnTo>
                    <a:pt x="4577" y="36720"/>
                  </a:lnTo>
                  <a:cubicBezTo>
                    <a:pt x="4884" y="36618"/>
                    <a:pt x="5211" y="36557"/>
                    <a:pt x="5538" y="36495"/>
                  </a:cubicBezTo>
                  <a:cubicBezTo>
                    <a:pt x="5946" y="36414"/>
                    <a:pt x="6314" y="36332"/>
                    <a:pt x="6662" y="36271"/>
                  </a:cubicBezTo>
                  <a:cubicBezTo>
                    <a:pt x="6746" y="36220"/>
                    <a:pt x="6857" y="36184"/>
                    <a:pt x="6974" y="36184"/>
                  </a:cubicBezTo>
                  <a:cubicBezTo>
                    <a:pt x="6999" y="36184"/>
                    <a:pt x="7025" y="36185"/>
                    <a:pt x="7050" y="36189"/>
                  </a:cubicBezTo>
                  <a:cubicBezTo>
                    <a:pt x="7070" y="36189"/>
                    <a:pt x="7111" y="36209"/>
                    <a:pt x="7132" y="36209"/>
                  </a:cubicBezTo>
                  <a:cubicBezTo>
                    <a:pt x="7334" y="36195"/>
                    <a:pt x="7536" y="36180"/>
                    <a:pt x="7738" y="36180"/>
                  </a:cubicBezTo>
                  <a:cubicBezTo>
                    <a:pt x="7822" y="36180"/>
                    <a:pt x="7906" y="36183"/>
                    <a:pt x="7990" y="36189"/>
                  </a:cubicBezTo>
                  <a:cubicBezTo>
                    <a:pt x="8051" y="36189"/>
                    <a:pt x="8112" y="36189"/>
                    <a:pt x="8153" y="36209"/>
                  </a:cubicBezTo>
                  <a:cubicBezTo>
                    <a:pt x="8174" y="36209"/>
                    <a:pt x="8194" y="36189"/>
                    <a:pt x="8215" y="36189"/>
                  </a:cubicBezTo>
                  <a:cubicBezTo>
                    <a:pt x="8439" y="36107"/>
                    <a:pt x="8623" y="36025"/>
                    <a:pt x="8828" y="35923"/>
                  </a:cubicBezTo>
                  <a:lnTo>
                    <a:pt x="9012" y="35964"/>
                  </a:lnTo>
                  <a:cubicBezTo>
                    <a:pt x="9091" y="35946"/>
                    <a:pt x="9173" y="35937"/>
                    <a:pt x="9254" y="35937"/>
                  </a:cubicBezTo>
                  <a:cubicBezTo>
                    <a:pt x="9443" y="35937"/>
                    <a:pt x="9631" y="35987"/>
                    <a:pt x="9788" y="36087"/>
                  </a:cubicBezTo>
                  <a:cubicBezTo>
                    <a:pt x="9945" y="36073"/>
                    <a:pt x="10099" y="36066"/>
                    <a:pt x="10253" y="36066"/>
                  </a:cubicBezTo>
                  <a:cubicBezTo>
                    <a:pt x="10560" y="36066"/>
                    <a:pt x="10864" y="36094"/>
                    <a:pt x="11178" y="36148"/>
                  </a:cubicBezTo>
                  <a:cubicBezTo>
                    <a:pt x="11300" y="36168"/>
                    <a:pt x="11423" y="36189"/>
                    <a:pt x="11525" y="36250"/>
                  </a:cubicBezTo>
                  <a:cubicBezTo>
                    <a:pt x="11566" y="36260"/>
                    <a:pt x="11612" y="36265"/>
                    <a:pt x="11658" y="36265"/>
                  </a:cubicBezTo>
                  <a:cubicBezTo>
                    <a:pt x="11704" y="36265"/>
                    <a:pt x="11750" y="36260"/>
                    <a:pt x="11791" y="36250"/>
                  </a:cubicBezTo>
                  <a:cubicBezTo>
                    <a:pt x="11791" y="36230"/>
                    <a:pt x="11791" y="36209"/>
                    <a:pt x="11791" y="36189"/>
                  </a:cubicBezTo>
                  <a:cubicBezTo>
                    <a:pt x="11831" y="36209"/>
                    <a:pt x="11872" y="36230"/>
                    <a:pt x="11913" y="36230"/>
                  </a:cubicBezTo>
                  <a:cubicBezTo>
                    <a:pt x="11974" y="36250"/>
                    <a:pt x="12056" y="36271"/>
                    <a:pt x="12138" y="36271"/>
                  </a:cubicBezTo>
                  <a:lnTo>
                    <a:pt x="12322" y="36230"/>
                  </a:lnTo>
                  <a:cubicBezTo>
                    <a:pt x="12359" y="36248"/>
                    <a:pt x="12395" y="36258"/>
                    <a:pt x="12430" y="36258"/>
                  </a:cubicBezTo>
                  <a:cubicBezTo>
                    <a:pt x="12473" y="36258"/>
                    <a:pt x="12513" y="36243"/>
                    <a:pt x="12547" y="36209"/>
                  </a:cubicBezTo>
                  <a:lnTo>
                    <a:pt x="12608" y="36209"/>
                  </a:lnTo>
                  <a:cubicBezTo>
                    <a:pt x="12792" y="36168"/>
                    <a:pt x="12935" y="36107"/>
                    <a:pt x="13098" y="36046"/>
                  </a:cubicBezTo>
                  <a:cubicBezTo>
                    <a:pt x="13037" y="35903"/>
                    <a:pt x="13323" y="35964"/>
                    <a:pt x="13446" y="35903"/>
                  </a:cubicBezTo>
                  <a:cubicBezTo>
                    <a:pt x="13487" y="35923"/>
                    <a:pt x="13533" y="35933"/>
                    <a:pt x="13579" y="35933"/>
                  </a:cubicBezTo>
                  <a:cubicBezTo>
                    <a:pt x="13625" y="35933"/>
                    <a:pt x="13671" y="35923"/>
                    <a:pt x="13711" y="35903"/>
                  </a:cubicBezTo>
                  <a:cubicBezTo>
                    <a:pt x="13814" y="35841"/>
                    <a:pt x="13916" y="35801"/>
                    <a:pt x="13936" y="35719"/>
                  </a:cubicBezTo>
                  <a:cubicBezTo>
                    <a:pt x="13973" y="35546"/>
                    <a:pt x="13988" y="35478"/>
                    <a:pt x="14097" y="35478"/>
                  </a:cubicBezTo>
                  <a:cubicBezTo>
                    <a:pt x="14169" y="35478"/>
                    <a:pt x="14282" y="35507"/>
                    <a:pt x="14467" y="35555"/>
                  </a:cubicBezTo>
                  <a:cubicBezTo>
                    <a:pt x="14488" y="35555"/>
                    <a:pt x="14529" y="35576"/>
                    <a:pt x="14549" y="35576"/>
                  </a:cubicBezTo>
                  <a:cubicBezTo>
                    <a:pt x="14590" y="35576"/>
                    <a:pt x="14672" y="35555"/>
                    <a:pt x="14672" y="35535"/>
                  </a:cubicBezTo>
                  <a:cubicBezTo>
                    <a:pt x="14672" y="35474"/>
                    <a:pt x="14733" y="35433"/>
                    <a:pt x="14835" y="35412"/>
                  </a:cubicBezTo>
                  <a:lnTo>
                    <a:pt x="14835" y="35412"/>
                  </a:lnTo>
                  <a:cubicBezTo>
                    <a:pt x="14835" y="35433"/>
                    <a:pt x="14835" y="35453"/>
                    <a:pt x="14815" y="35453"/>
                  </a:cubicBezTo>
                  <a:cubicBezTo>
                    <a:pt x="14794" y="35494"/>
                    <a:pt x="14754" y="35535"/>
                    <a:pt x="14856" y="35555"/>
                  </a:cubicBezTo>
                  <a:cubicBezTo>
                    <a:pt x="14901" y="35578"/>
                    <a:pt x="14939" y="35594"/>
                    <a:pt x="14975" y="35594"/>
                  </a:cubicBezTo>
                  <a:cubicBezTo>
                    <a:pt x="15005" y="35594"/>
                    <a:pt x="15032" y="35583"/>
                    <a:pt x="15060" y="35555"/>
                  </a:cubicBezTo>
                  <a:cubicBezTo>
                    <a:pt x="15183" y="35494"/>
                    <a:pt x="15326" y="35453"/>
                    <a:pt x="15469" y="35412"/>
                  </a:cubicBezTo>
                  <a:cubicBezTo>
                    <a:pt x="15489" y="35290"/>
                    <a:pt x="15673" y="35249"/>
                    <a:pt x="15877" y="35228"/>
                  </a:cubicBezTo>
                  <a:cubicBezTo>
                    <a:pt x="15959" y="35228"/>
                    <a:pt x="16020" y="35188"/>
                    <a:pt x="16082" y="35126"/>
                  </a:cubicBezTo>
                  <a:cubicBezTo>
                    <a:pt x="16123" y="35065"/>
                    <a:pt x="16204" y="35045"/>
                    <a:pt x="16286" y="35024"/>
                  </a:cubicBezTo>
                  <a:lnTo>
                    <a:pt x="16797" y="34983"/>
                  </a:lnTo>
                  <a:cubicBezTo>
                    <a:pt x="16899" y="34983"/>
                    <a:pt x="16777" y="34983"/>
                    <a:pt x="16858" y="35024"/>
                  </a:cubicBezTo>
                  <a:cubicBezTo>
                    <a:pt x="16875" y="35024"/>
                    <a:pt x="16878" y="35063"/>
                    <a:pt x="16868" y="35079"/>
                  </a:cubicBezTo>
                  <a:lnTo>
                    <a:pt x="16868" y="35079"/>
                  </a:lnTo>
                  <a:cubicBezTo>
                    <a:pt x="17160" y="35042"/>
                    <a:pt x="17472" y="35021"/>
                    <a:pt x="17839" y="34963"/>
                  </a:cubicBezTo>
                  <a:lnTo>
                    <a:pt x="18227" y="34902"/>
                  </a:lnTo>
                  <a:lnTo>
                    <a:pt x="18370" y="34861"/>
                  </a:lnTo>
                  <a:cubicBezTo>
                    <a:pt x="18432" y="34820"/>
                    <a:pt x="18513" y="34779"/>
                    <a:pt x="18595" y="34738"/>
                  </a:cubicBezTo>
                  <a:cubicBezTo>
                    <a:pt x="18616" y="34728"/>
                    <a:pt x="18636" y="34723"/>
                    <a:pt x="18659" y="34723"/>
                  </a:cubicBezTo>
                  <a:cubicBezTo>
                    <a:pt x="18682" y="34723"/>
                    <a:pt x="18708" y="34728"/>
                    <a:pt x="18738" y="34738"/>
                  </a:cubicBezTo>
                  <a:cubicBezTo>
                    <a:pt x="18738" y="34738"/>
                    <a:pt x="18759" y="34758"/>
                    <a:pt x="18759" y="34779"/>
                  </a:cubicBezTo>
                  <a:cubicBezTo>
                    <a:pt x="18963" y="34738"/>
                    <a:pt x="19167" y="34697"/>
                    <a:pt x="19372" y="34656"/>
                  </a:cubicBezTo>
                  <a:cubicBezTo>
                    <a:pt x="19739" y="34575"/>
                    <a:pt x="20107" y="34472"/>
                    <a:pt x="20496" y="34391"/>
                  </a:cubicBezTo>
                  <a:cubicBezTo>
                    <a:pt x="20545" y="34372"/>
                    <a:pt x="20597" y="34363"/>
                    <a:pt x="20651" y="34363"/>
                  </a:cubicBezTo>
                  <a:cubicBezTo>
                    <a:pt x="20776" y="34363"/>
                    <a:pt x="20906" y="34413"/>
                    <a:pt x="21006" y="34513"/>
                  </a:cubicBezTo>
                  <a:cubicBezTo>
                    <a:pt x="21088" y="34472"/>
                    <a:pt x="21170" y="34432"/>
                    <a:pt x="21272" y="34391"/>
                  </a:cubicBezTo>
                  <a:cubicBezTo>
                    <a:pt x="21272" y="34370"/>
                    <a:pt x="21252" y="34350"/>
                    <a:pt x="21272" y="34350"/>
                  </a:cubicBezTo>
                  <a:cubicBezTo>
                    <a:pt x="21313" y="34309"/>
                    <a:pt x="21374" y="34288"/>
                    <a:pt x="21415" y="34268"/>
                  </a:cubicBezTo>
                  <a:cubicBezTo>
                    <a:pt x="21742" y="34186"/>
                    <a:pt x="21987" y="34064"/>
                    <a:pt x="22294" y="33982"/>
                  </a:cubicBezTo>
                  <a:cubicBezTo>
                    <a:pt x="22308" y="33978"/>
                    <a:pt x="22326" y="33977"/>
                    <a:pt x="22345" y="33977"/>
                  </a:cubicBezTo>
                  <a:cubicBezTo>
                    <a:pt x="22435" y="33977"/>
                    <a:pt x="22559" y="34013"/>
                    <a:pt x="22559" y="34064"/>
                  </a:cubicBezTo>
                  <a:cubicBezTo>
                    <a:pt x="22580" y="34105"/>
                    <a:pt x="22600" y="34186"/>
                    <a:pt x="22641" y="34268"/>
                  </a:cubicBezTo>
                  <a:lnTo>
                    <a:pt x="22682" y="34268"/>
                  </a:lnTo>
                  <a:lnTo>
                    <a:pt x="23132" y="34411"/>
                  </a:lnTo>
                  <a:lnTo>
                    <a:pt x="23275" y="34391"/>
                  </a:lnTo>
                  <a:cubicBezTo>
                    <a:pt x="23483" y="34208"/>
                    <a:pt x="23751" y="34109"/>
                    <a:pt x="24023" y="34109"/>
                  </a:cubicBezTo>
                  <a:cubicBezTo>
                    <a:pt x="24177" y="34109"/>
                    <a:pt x="24333" y="34140"/>
                    <a:pt x="24480" y="34207"/>
                  </a:cubicBezTo>
                  <a:lnTo>
                    <a:pt x="24807" y="34207"/>
                  </a:lnTo>
                  <a:cubicBezTo>
                    <a:pt x="24950" y="34105"/>
                    <a:pt x="25114" y="34043"/>
                    <a:pt x="25257" y="34023"/>
                  </a:cubicBezTo>
                  <a:cubicBezTo>
                    <a:pt x="25318" y="34023"/>
                    <a:pt x="25359" y="34043"/>
                    <a:pt x="25400" y="34043"/>
                  </a:cubicBezTo>
                  <a:cubicBezTo>
                    <a:pt x="25420" y="34043"/>
                    <a:pt x="25441" y="34084"/>
                    <a:pt x="25441" y="34084"/>
                  </a:cubicBezTo>
                  <a:cubicBezTo>
                    <a:pt x="25441" y="34125"/>
                    <a:pt x="25420" y="34166"/>
                    <a:pt x="25420" y="34207"/>
                  </a:cubicBezTo>
                  <a:cubicBezTo>
                    <a:pt x="25400" y="34248"/>
                    <a:pt x="25379" y="34268"/>
                    <a:pt x="25400" y="34329"/>
                  </a:cubicBezTo>
                  <a:cubicBezTo>
                    <a:pt x="25420" y="34329"/>
                    <a:pt x="25441" y="34350"/>
                    <a:pt x="25461" y="34370"/>
                  </a:cubicBezTo>
                  <a:cubicBezTo>
                    <a:pt x="25490" y="34385"/>
                    <a:pt x="25519" y="34399"/>
                    <a:pt x="25548" y="34399"/>
                  </a:cubicBezTo>
                  <a:cubicBezTo>
                    <a:pt x="25560" y="34399"/>
                    <a:pt x="25572" y="34397"/>
                    <a:pt x="25584" y="34391"/>
                  </a:cubicBezTo>
                  <a:cubicBezTo>
                    <a:pt x="25634" y="34378"/>
                    <a:pt x="25677" y="34349"/>
                    <a:pt x="25727" y="34349"/>
                  </a:cubicBezTo>
                  <a:cubicBezTo>
                    <a:pt x="25758" y="34349"/>
                    <a:pt x="25790" y="34360"/>
                    <a:pt x="25829" y="34391"/>
                  </a:cubicBezTo>
                  <a:cubicBezTo>
                    <a:pt x="25890" y="34452"/>
                    <a:pt x="25951" y="34472"/>
                    <a:pt x="26033" y="34472"/>
                  </a:cubicBezTo>
                  <a:cubicBezTo>
                    <a:pt x="26057" y="34469"/>
                    <a:pt x="26081" y="34467"/>
                    <a:pt x="26105" y="34467"/>
                  </a:cubicBezTo>
                  <a:cubicBezTo>
                    <a:pt x="26223" y="34467"/>
                    <a:pt x="26340" y="34510"/>
                    <a:pt x="26442" y="34595"/>
                  </a:cubicBezTo>
                  <a:cubicBezTo>
                    <a:pt x="26636" y="34625"/>
                    <a:pt x="26831" y="34644"/>
                    <a:pt x="27033" y="34644"/>
                  </a:cubicBezTo>
                  <a:cubicBezTo>
                    <a:pt x="27107" y="34644"/>
                    <a:pt x="27183" y="34641"/>
                    <a:pt x="27259" y="34636"/>
                  </a:cubicBezTo>
                  <a:cubicBezTo>
                    <a:pt x="27361" y="34595"/>
                    <a:pt x="27484" y="34575"/>
                    <a:pt x="27607" y="34554"/>
                  </a:cubicBezTo>
                  <a:cubicBezTo>
                    <a:pt x="27627" y="34534"/>
                    <a:pt x="27647" y="34513"/>
                    <a:pt x="27668" y="34513"/>
                  </a:cubicBezTo>
                  <a:cubicBezTo>
                    <a:pt x="27729" y="34472"/>
                    <a:pt x="27770" y="34452"/>
                    <a:pt x="27831" y="34411"/>
                  </a:cubicBezTo>
                  <a:cubicBezTo>
                    <a:pt x="27888" y="34377"/>
                    <a:pt x="27950" y="34362"/>
                    <a:pt x="28015" y="34362"/>
                  </a:cubicBezTo>
                  <a:cubicBezTo>
                    <a:pt x="28068" y="34362"/>
                    <a:pt x="28124" y="34372"/>
                    <a:pt x="28179" y="34391"/>
                  </a:cubicBezTo>
                  <a:cubicBezTo>
                    <a:pt x="28240" y="34411"/>
                    <a:pt x="28281" y="34432"/>
                    <a:pt x="28322" y="34452"/>
                  </a:cubicBezTo>
                  <a:cubicBezTo>
                    <a:pt x="28393" y="34483"/>
                    <a:pt x="28470" y="34498"/>
                    <a:pt x="28547" y="34498"/>
                  </a:cubicBezTo>
                  <a:cubicBezTo>
                    <a:pt x="28623" y="34498"/>
                    <a:pt x="28700" y="34483"/>
                    <a:pt x="28771" y="34452"/>
                  </a:cubicBezTo>
                  <a:cubicBezTo>
                    <a:pt x="28894" y="34411"/>
                    <a:pt x="28996" y="34350"/>
                    <a:pt x="29098" y="34288"/>
                  </a:cubicBezTo>
                  <a:cubicBezTo>
                    <a:pt x="29200" y="34248"/>
                    <a:pt x="29323" y="34227"/>
                    <a:pt x="29425" y="34227"/>
                  </a:cubicBezTo>
                  <a:lnTo>
                    <a:pt x="29425" y="0"/>
                  </a:lnTo>
                  <a:lnTo>
                    <a:pt x="28158" y="0"/>
                  </a:lnTo>
                  <a:lnTo>
                    <a:pt x="28158" y="1880"/>
                  </a:lnTo>
                  <a:cubicBezTo>
                    <a:pt x="29119" y="2268"/>
                    <a:pt x="28833" y="3719"/>
                    <a:pt x="27790" y="3719"/>
                  </a:cubicBezTo>
                  <a:cubicBezTo>
                    <a:pt x="26748" y="3719"/>
                    <a:pt x="26462" y="2268"/>
                    <a:pt x="27423" y="1880"/>
                  </a:cubicBezTo>
                  <a:lnTo>
                    <a:pt x="27423" y="0"/>
                  </a:lnTo>
                  <a:lnTo>
                    <a:pt x="24705" y="0"/>
                  </a:lnTo>
                  <a:lnTo>
                    <a:pt x="24705" y="1880"/>
                  </a:lnTo>
                  <a:cubicBezTo>
                    <a:pt x="25665" y="2268"/>
                    <a:pt x="25379" y="3719"/>
                    <a:pt x="24337" y="3719"/>
                  </a:cubicBezTo>
                  <a:cubicBezTo>
                    <a:pt x="23295" y="3719"/>
                    <a:pt x="23009" y="2268"/>
                    <a:pt x="23969" y="1880"/>
                  </a:cubicBezTo>
                  <a:lnTo>
                    <a:pt x="23969" y="0"/>
                  </a:lnTo>
                  <a:lnTo>
                    <a:pt x="21252" y="0"/>
                  </a:lnTo>
                  <a:lnTo>
                    <a:pt x="21252" y="1880"/>
                  </a:lnTo>
                  <a:cubicBezTo>
                    <a:pt x="22212" y="2268"/>
                    <a:pt x="21926" y="3719"/>
                    <a:pt x="20884" y="3719"/>
                  </a:cubicBezTo>
                  <a:cubicBezTo>
                    <a:pt x="19842" y="3719"/>
                    <a:pt x="19556" y="2268"/>
                    <a:pt x="20516" y="1880"/>
                  </a:cubicBezTo>
                  <a:lnTo>
                    <a:pt x="20516" y="0"/>
                  </a:lnTo>
                  <a:lnTo>
                    <a:pt x="18370" y="0"/>
                  </a:lnTo>
                  <a:lnTo>
                    <a:pt x="17819" y="1880"/>
                  </a:lnTo>
                  <a:cubicBezTo>
                    <a:pt x="18779" y="2268"/>
                    <a:pt x="18493" y="3719"/>
                    <a:pt x="17451" y="3719"/>
                  </a:cubicBezTo>
                  <a:cubicBezTo>
                    <a:pt x="16388" y="3719"/>
                    <a:pt x="16102" y="2268"/>
                    <a:pt x="17083" y="1880"/>
                  </a:cubicBezTo>
                  <a:lnTo>
                    <a:pt x="16797" y="0"/>
                  </a:lnTo>
                  <a:lnTo>
                    <a:pt x="14365" y="0"/>
                  </a:lnTo>
                  <a:lnTo>
                    <a:pt x="14365" y="1880"/>
                  </a:lnTo>
                  <a:cubicBezTo>
                    <a:pt x="15326" y="2268"/>
                    <a:pt x="15040" y="3719"/>
                    <a:pt x="13997" y="3719"/>
                  </a:cubicBezTo>
                  <a:cubicBezTo>
                    <a:pt x="12955" y="3719"/>
                    <a:pt x="12669" y="2268"/>
                    <a:pt x="13630" y="1880"/>
                  </a:cubicBezTo>
                  <a:lnTo>
                    <a:pt x="13630" y="0"/>
                  </a:lnTo>
                  <a:lnTo>
                    <a:pt x="10912" y="0"/>
                  </a:lnTo>
                  <a:lnTo>
                    <a:pt x="10912" y="1880"/>
                  </a:lnTo>
                  <a:cubicBezTo>
                    <a:pt x="11872" y="2268"/>
                    <a:pt x="11586" y="3719"/>
                    <a:pt x="10544" y="3719"/>
                  </a:cubicBezTo>
                  <a:cubicBezTo>
                    <a:pt x="9502" y="3719"/>
                    <a:pt x="9216" y="2268"/>
                    <a:pt x="10176" y="1880"/>
                  </a:cubicBezTo>
                  <a:lnTo>
                    <a:pt x="10176" y="0"/>
                  </a:lnTo>
                  <a:lnTo>
                    <a:pt x="8031" y="0"/>
                  </a:lnTo>
                  <a:lnTo>
                    <a:pt x="7459" y="1880"/>
                  </a:lnTo>
                  <a:cubicBezTo>
                    <a:pt x="8419" y="2268"/>
                    <a:pt x="8133" y="3719"/>
                    <a:pt x="7091" y="3719"/>
                  </a:cubicBezTo>
                  <a:cubicBezTo>
                    <a:pt x="6049" y="3719"/>
                    <a:pt x="5763" y="2268"/>
                    <a:pt x="6723" y="1880"/>
                  </a:cubicBezTo>
                  <a:lnTo>
                    <a:pt x="6171" y="0"/>
                  </a:lnTo>
                  <a:lnTo>
                    <a:pt x="4026" y="0"/>
                  </a:lnTo>
                  <a:lnTo>
                    <a:pt x="4026" y="1880"/>
                  </a:lnTo>
                  <a:cubicBezTo>
                    <a:pt x="4986" y="2268"/>
                    <a:pt x="4700" y="3719"/>
                    <a:pt x="3658" y="3719"/>
                  </a:cubicBezTo>
                  <a:cubicBezTo>
                    <a:pt x="2595" y="3719"/>
                    <a:pt x="2309" y="2268"/>
                    <a:pt x="3290" y="1880"/>
                  </a:cubicBezTo>
                  <a:lnTo>
                    <a:pt x="32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1722;p45"/>
          <p:cNvSpPr txBox="1">
            <a:spLocks/>
          </p:cNvSpPr>
          <p:nvPr/>
        </p:nvSpPr>
        <p:spPr>
          <a:xfrm>
            <a:off x="3499050" y="737204"/>
            <a:ext cx="21501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41" name="Google Shape;1723;p45"/>
          <p:cNvSpPr txBox="1">
            <a:spLocks/>
          </p:cNvSpPr>
          <p:nvPr/>
        </p:nvSpPr>
        <p:spPr>
          <a:xfrm>
            <a:off x="3596650" y="1197284"/>
            <a:ext cx="19506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pPr marL="0" indent="0" algn="ctr">
              <a:spcAft>
                <a:spcPts val="1200"/>
              </a:spcAft>
              <a:buFont typeface="IM Fell English"/>
              <a:buNone/>
            </a:pPr>
            <a:endParaRPr lang="en-US" dirty="0"/>
          </a:p>
        </p:txBody>
      </p:sp>
      <p:sp>
        <p:nvSpPr>
          <p:cNvPr id="42" name="Google Shape;1725;p45"/>
          <p:cNvSpPr/>
          <p:nvPr/>
        </p:nvSpPr>
        <p:spPr>
          <a:xfrm>
            <a:off x="6042411" y="832193"/>
            <a:ext cx="302200" cy="339253"/>
          </a:xfrm>
          <a:custGeom>
            <a:avLst/>
            <a:gdLst/>
            <a:ahLst/>
            <a:cxnLst/>
            <a:rect l="l" t="t" r="r" b="b"/>
            <a:pathLst>
              <a:path w="17168" h="19273" extrusionOk="0">
                <a:moveTo>
                  <a:pt x="15361" y="1130"/>
                </a:moveTo>
                <a:cubicBezTo>
                  <a:pt x="15671" y="1130"/>
                  <a:pt x="15924" y="1382"/>
                  <a:pt x="15924" y="1696"/>
                </a:cubicBezTo>
                <a:cubicBezTo>
                  <a:pt x="15924" y="2006"/>
                  <a:pt x="15671" y="2259"/>
                  <a:pt x="15361" y="2259"/>
                </a:cubicBezTo>
                <a:lnTo>
                  <a:pt x="1810" y="2259"/>
                </a:lnTo>
                <a:cubicBezTo>
                  <a:pt x="1497" y="2259"/>
                  <a:pt x="1244" y="2006"/>
                  <a:pt x="1244" y="1696"/>
                </a:cubicBezTo>
                <a:cubicBezTo>
                  <a:pt x="1244" y="1382"/>
                  <a:pt x="1497" y="1130"/>
                  <a:pt x="1810" y="1130"/>
                </a:cubicBezTo>
                <a:close/>
                <a:moveTo>
                  <a:pt x="15361" y="11332"/>
                </a:moveTo>
                <a:cubicBezTo>
                  <a:pt x="15671" y="11332"/>
                  <a:pt x="15924" y="11582"/>
                  <a:pt x="15924" y="11895"/>
                </a:cubicBezTo>
                <a:cubicBezTo>
                  <a:pt x="15924" y="12208"/>
                  <a:pt x="15671" y="12461"/>
                  <a:pt x="15361" y="12461"/>
                </a:cubicBezTo>
                <a:lnTo>
                  <a:pt x="1810" y="12461"/>
                </a:lnTo>
                <a:cubicBezTo>
                  <a:pt x="1497" y="12461"/>
                  <a:pt x="1244" y="12208"/>
                  <a:pt x="1244" y="11895"/>
                </a:cubicBezTo>
                <a:cubicBezTo>
                  <a:pt x="1244" y="11582"/>
                  <a:pt x="1497" y="11332"/>
                  <a:pt x="1810" y="11332"/>
                </a:cubicBezTo>
                <a:close/>
                <a:moveTo>
                  <a:pt x="1804" y="0"/>
                </a:moveTo>
                <a:cubicBezTo>
                  <a:pt x="982" y="0"/>
                  <a:pt x="277" y="593"/>
                  <a:pt x="139" y="1404"/>
                </a:cubicBezTo>
                <a:cubicBezTo>
                  <a:pt x="1" y="2217"/>
                  <a:pt x="467" y="3012"/>
                  <a:pt x="1244" y="3286"/>
                </a:cubicBezTo>
                <a:lnTo>
                  <a:pt x="1244" y="10305"/>
                </a:lnTo>
                <a:cubicBezTo>
                  <a:pt x="570" y="10543"/>
                  <a:pt x="118" y="11178"/>
                  <a:pt x="115" y="11895"/>
                </a:cubicBezTo>
                <a:cubicBezTo>
                  <a:pt x="115" y="12831"/>
                  <a:pt x="874" y="13587"/>
                  <a:pt x="1810" y="13590"/>
                </a:cubicBezTo>
                <a:lnTo>
                  <a:pt x="6752" y="13590"/>
                </a:lnTo>
                <a:lnTo>
                  <a:pt x="2518" y="18333"/>
                </a:lnTo>
                <a:cubicBezTo>
                  <a:pt x="2316" y="18565"/>
                  <a:pt x="2337" y="18914"/>
                  <a:pt x="2566" y="19122"/>
                </a:cubicBezTo>
                <a:cubicBezTo>
                  <a:pt x="2674" y="19218"/>
                  <a:pt x="2809" y="19266"/>
                  <a:pt x="2943" y="19266"/>
                </a:cubicBezTo>
                <a:cubicBezTo>
                  <a:pt x="3095" y="19266"/>
                  <a:pt x="3247" y="19205"/>
                  <a:pt x="3358" y="19086"/>
                </a:cubicBezTo>
                <a:lnTo>
                  <a:pt x="8020" y="13867"/>
                </a:lnTo>
                <a:lnTo>
                  <a:pt x="8020" y="18709"/>
                </a:lnTo>
                <a:cubicBezTo>
                  <a:pt x="8020" y="19019"/>
                  <a:pt x="8273" y="19272"/>
                  <a:pt x="8586" y="19272"/>
                </a:cubicBezTo>
                <a:cubicBezTo>
                  <a:pt x="8896" y="19272"/>
                  <a:pt x="9149" y="19019"/>
                  <a:pt x="9149" y="18709"/>
                </a:cubicBezTo>
                <a:lnTo>
                  <a:pt x="9149" y="13867"/>
                </a:lnTo>
                <a:lnTo>
                  <a:pt x="13810" y="19086"/>
                </a:lnTo>
                <a:cubicBezTo>
                  <a:pt x="13922" y="19203"/>
                  <a:pt x="14072" y="19263"/>
                  <a:pt x="14224" y="19263"/>
                </a:cubicBezTo>
                <a:cubicBezTo>
                  <a:pt x="14359" y="19263"/>
                  <a:pt x="14494" y="19215"/>
                  <a:pt x="14602" y="19119"/>
                </a:cubicBezTo>
                <a:cubicBezTo>
                  <a:pt x="14831" y="18914"/>
                  <a:pt x="14852" y="18562"/>
                  <a:pt x="14650" y="18330"/>
                </a:cubicBezTo>
                <a:lnTo>
                  <a:pt x="10417" y="13590"/>
                </a:lnTo>
                <a:lnTo>
                  <a:pt x="15361" y="13590"/>
                </a:lnTo>
                <a:cubicBezTo>
                  <a:pt x="16183" y="13590"/>
                  <a:pt x="16891" y="12997"/>
                  <a:pt x="17029" y="12184"/>
                </a:cubicBezTo>
                <a:cubicBezTo>
                  <a:pt x="17168" y="11374"/>
                  <a:pt x="16701" y="10579"/>
                  <a:pt x="15924" y="10305"/>
                </a:cubicBezTo>
                <a:lnTo>
                  <a:pt x="15924" y="3286"/>
                </a:lnTo>
                <a:cubicBezTo>
                  <a:pt x="16701" y="3012"/>
                  <a:pt x="17168" y="2217"/>
                  <a:pt x="17029" y="1404"/>
                </a:cubicBezTo>
                <a:cubicBezTo>
                  <a:pt x="16891" y="593"/>
                  <a:pt x="16187" y="0"/>
                  <a:pt x="15367" y="0"/>
                </a:cubicBezTo>
                <a:cubicBezTo>
                  <a:pt x="15365" y="0"/>
                  <a:pt x="15363" y="0"/>
                  <a:pt x="15361" y="0"/>
                </a:cubicBezTo>
                <a:lnTo>
                  <a:pt x="1810" y="0"/>
                </a:lnTo>
                <a:cubicBezTo>
                  <a:pt x="1808" y="0"/>
                  <a:pt x="1806" y="0"/>
                  <a:pt x="18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43" name="Google Shape;1726;p45"/>
          <p:cNvSpPr/>
          <p:nvPr/>
        </p:nvSpPr>
        <p:spPr>
          <a:xfrm>
            <a:off x="5782954" y="2778502"/>
            <a:ext cx="339253" cy="318060"/>
          </a:xfrm>
          <a:custGeom>
            <a:avLst/>
            <a:gdLst/>
            <a:ahLst/>
            <a:cxnLst/>
            <a:rect l="l" t="t" r="r" b="b"/>
            <a:pathLst>
              <a:path w="19273" h="18069" extrusionOk="0">
                <a:moveTo>
                  <a:pt x="5456" y="7679"/>
                </a:moveTo>
                <a:cubicBezTo>
                  <a:pt x="6294" y="7679"/>
                  <a:pt x="6715" y="8694"/>
                  <a:pt x="6122" y="9284"/>
                </a:cubicBezTo>
                <a:cubicBezTo>
                  <a:pt x="5930" y="9476"/>
                  <a:pt x="5694" y="9562"/>
                  <a:pt x="5462" y="9562"/>
                </a:cubicBezTo>
                <a:cubicBezTo>
                  <a:pt x="4979" y="9562"/>
                  <a:pt x="4517" y="9188"/>
                  <a:pt x="4517" y="8622"/>
                </a:cubicBezTo>
                <a:cubicBezTo>
                  <a:pt x="4517" y="8101"/>
                  <a:pt x="4936" y="7679"/>
                  <a:pt x="5456" y="7679"/>
                </a:cubicBezTo>
                <a:close/>
                <a:moveTo>
                  <a:pt x="9636" y="7679"/>
                </a:moveTo>
                <a:cubicBezTo>
                  <a:pt x="10473" y="7679"/>
                  <a:pt x="10892" y="8694"/>
                  <a:pt x="10299" y="9284"/>
                </a:cubicBezTo>
                <a:cubicBezTo>
                  <a:pt x="10107" y="9476"/>
                  <a:pt x="9872" y="9562"/>
                  <a:pt x="9640" y="9562"/>
                </a:cubicBezTo>
                <a:cubicBezTo>
                  <a:pt x="9157" y="9562"/>
                  <a:pt x="8694" y="9188"/>
                  <a:pt x="8694" y="8622"/>
                </a:cubicBezTo>
                <a:cubicBezTo>
                  <a:pt x="8694" y="8101"/>
                  <a:pt x="9115" y="7679"/>
                  <a:pt x="9636" y="7679"/>
                </a:cubicBezTo>
                <a:close/>
                <a:moveTo>
                  <a:pt x="13813" y="7679"/>
                </a:moveTo>
                <a:cubicBezTo>
                  <a:pt x="14650" y="7679"/>
                  <a:pt x="15071" y="8694"/>
                  <a:pt x="14478" y="9284"/>
                </a:cubicBezTo>
                <a:cubicBezTo>
                  <a:pt x="14286" y="9476"/>
                  <a:pt x="14050" y="9562"/>
                  <a:pt x="13819" y="9562"/>
                </a:cubicBezTo>
                <a:cubicBezTo>
                  <a:pt x="13336" y="9562"/>
                  <a:pt x="12873" y="9188"/>
                  <a:pt x="12873" y="8622"/>
                </a:cubicBezTo>
                <a:cubicBezTo>
                  <a:pt x="12873" y="8101"/>
                  <a:pt x="13292" y="7679"/>
                  <a:pt x="13813" y="7679"/>
                </a:cubicBezTo>
                <a:close/>
                <a:moveTo>
                  <a:pt x="9597" y="1"/>
                </a:moveTo>
                <a:cubicBezTo>
                  <a:pt x="4303" y="1"/>
                  <a:pt x="0" y="3801"/>
                  <a:pt x="0" y="8471"/>
                </a:cubicBezTo>
                <a:cubicBezTo>
                  <a:pt x="0" y="10444"/>
                  <a:pt x="780" y="12356"/>
                  <a:pt x="2201" y="13870"/>
                </a:cubicBezTo>
                <a:cubicBezTo>
                  <a:pt x="2481" y="15033"/>
                  <a:pt x="2138" y="16258"/>
                  <a:pt x="1292" y="17104"/>
                </a:cubicBezTo>
                <a:cubicBezTo>
                  <a:pt x="940" y="17460"/>
                  <a:pt x="1190" y="18068"/>
                  <a:pt x="1692" y="18068"/>
                </a:cubicBezTo>
                <a:cubicBezTo>
                  <a:pt x="3300" y="18065"/>
                  <a:pt x="4845" y="17442"/>
                  <a:pt x="6005" y="16328"/>
                </a:cubicBezTo>
                <a:cubicBezTo>
                  <a:pt x="7150" y="16731"/>
                  <a:pt x="8357" y="16939"/>
                  <a:pt x="9571" y="16939"/>
                </a:cubicBezTo>
                <a:cubicBezTo>
                  <a:pt x="9579" y="16939"/>
                  <a:pt x="9588" y="16939"/>
                  <a:pt x="9597" y="16939"/>
                </a:cubicBezTo>
                <a:cubicBezTo>
                  <a:pt x="14891" y="16939"/>
                  <a:pt x="19272" y="13139"/>
                  <a:pt x="19272" y="8471"/>
                </a:cubicBezTo>
                <a:cubicBezTo>
                  <a:pt x="19272" y="3801"/>
                  <a:pt x="14891" y="1"/>
                  <a:pt x="959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44" name="Google Shape;1727;p45"/>
          <p:cNvSpPr/>
          <p:nvPr/>
        </p:nvSpPr>
        <p:spPr>
          <a:xfrm>
            <a:off x="5023538" y="212454"/>
            <a:ext cx="865609" cy="619760"/>
          </a:xfrm>
          <a:custGeom>
            <a:avLst/>
            <a:gdLst/>
            <a:ahLst/>
            <a:cxnLst/>
            <a:rect l="l" t="t" r="r" b="b"/>
            <a:pathLst>
              <a:path w="16839" h="12057" extrusionOk="0">
                <a:moveTo>
                  <a:pt x="2351" y="0"/>
                </a:moveTo>
                <a:cubicBezTo>
                  <a:pt x="2085" y="327"/>
                  <a:pt x="1860" y="695"/>
                  <a:pt x="1676" y="1083"/>
                </a:cubicBezTo>
                <a:cubicBezTo>
                  <a:pt x="1309" y="1839"/>
                  <a:pt x="1186" y="2840"/>
                  <a:pt x="1043" y="3167"/>
                </a:cubicBezTo>
                <a:cubicBezTo>
                  <a:pt x="880" y="3474"/>
                  <a:pt x="839" y="3678"/>
                  <a:pt x="634" y="4066"/>
                </a:cubicBezTo>
                <a:cubicBezTo>
                  <a:pt x="450" y="4475"/>
                  <a:pt x="307" y="4761"/>
                  <a:pt x="185" y="5006"/>
                </a:cubicBezTo>
                <a:cubicBezTo>
                  <a:pt x="103" y="5231"/>
                  <a:pt x="42" y="5476"/>
                  <a:pt x="1" y="5722"/>
                </a:cubicBezTo>
                <a:cubicBezTo>
                  <a:pt x="1" y="5722"/>
                  <a:pt x="6867" y="8868"/>
                  <a:pt x="8644" y="9624"/>
                </a:cubicBezTo>
                <a:cubicBezTo>
                  <a:pt x="9482" y="9992"/>
                  <a:pt x="10177" y="10360"/>
                  <a:pt x="11056" y="10687"/>
                </a:cubicBezTo>
                <a:cubicBezTo>
                  <a:pt x="11934" y="11034"/>
                  <a:pt x="13937" y="12056"/>
                  <a:pt x="13937" y="12056"/>
                </a:cubicBezTo>
                <a:lnTo>
                  <a:pt x="14427" y="11034"/>
                </a:lnTo>
                <a:cubicBezTo>
                  <a:pt x="14427" y="11034"/>
                  <a:pt x="14713" y="10340"/>
                  <a:pt x="14775" y="10197"/>
                </a:cubicBezTo>
                <a:cubicBezTo>
                  <a:pt x="14856" y="10054"/>
                  <a:pt x="15245" y="9972"/>
                  <a:pt x="15347" y="9768"/>
                </a:cubicBezTo>
                <a:cubicBezTo>
                  <a:pt x="15551" y="9400"/>
                  <a:pt x="15735" y="9032"/>
                  <a:pt x="15899" y="8644"/>
                </a:cubicBezTo>
                <a:cubicBezTo>
                  <a:pt x="16021" y="8317"/>
                  <a:pt x="16164" y="7990"/>
                  <a:pt x="16328" y="7663"/>
                </a:cubicBezTo>
                <a:cubicBezTo>
                  <a:pt x="16450" y="7377"/>
                  <a:pt x="16614" y="6825"/>
                  <a:pt x="16696" y="6641"/>
                </a:cubicBezTo>
                <a:cubicBezTo>
                  <a:pt x="16798" y="6457"/>
                  <a:pt x="16839" y="6314"/>
                  <a:pt x="16839" y="6314"/>
                </a:cubicBezTo>
                <a:cubicBezTo>
                  <a:pt x="12568" y="4516"/>
                  <a:pt x="9727" y="3331"/>
                  <a:pt x="8358" y="2697"/>
                </a:cubicBezTo>
                <a:cubicBezTo>
                  <a:pt x="6703" y="1941"/>
                  <a:pt x="8052" y="2595"/>
                  <a:pt x="6622" y="1921"/>
                </a:cubicBezTo>
                <a:cubicBezTo>
                  <a:pt x="5028" y="1185"/>
                  <a:pt x="2351" y="0"/>
                  <a:pt x="2351" y="0"/>
                </a:cubicBezTo>
                <a:close/>
              </a:path>
            </a:pathLst>
          </a:custGeom>
          <a:solidFill>
            <a:srgbClr val="ECBD69">
              <a:alpha val="50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oogle Shape;1728;p45"/>
          <p:cNvGrpSpPr/>
          <p:nvPr/>
        </p:nvGrpSpPr>
        <p:grpSpPr>
          <a:xfrm rot="-586909">
            <a:off x="2128627" y="1059064"/>
            <a:ext cx="1251646" cy="978179"/>
            <a:chOff x="9954484" y="-3276699"/>
            <a:chExt cx="1895282" cy="594525"/>
          </a:xfrm>
        </p:grpSpPr>
        <p:sp>
          <p:nvSpPr>
            <p:cNvPr id="46" name="Google Shape;1729;p45"/>
            <p:cNvSpPr/>
            <p:nvPr/>
          </p:nvSpPr>
          <p:spPr>
            <a:xfrm>
              <a:off x="9954991" y="-3276699"/>
              <a:ext cx="1894775" cy="594525"/>
            </a:xfrm>
            <a:custGeom>
              <a:avLst/>
              <a:gdLst/>
              <a:ahLst/>
              <a:cxnLst/>
              <a:rect l="l" t="t" r="r" b="b"/>
              <a:pathLst>
                <a:path w="75791" h="23781" extrusionOk="0">
                  <a:moveTo>
                    <a:pt x="75791" y="0"/>
                  </a:moveTo>
                  <a:cubicBezTo>
                    <a:pt x="75709" y="0"/>
                    <a:pt x="75648" y="41"/>
                    <a:pt x="75607" y="103"/>
                  </a:cubicBezTo>
                  <a:cubicBezTo>
                    <a:pt x="75566" y="184"/>
                    <a:pt x="75505" y="266"/>
                    <a:pt x="75443" y="348"/>
                  </a:cubicBezTo>
                  <a:cubicBezTo>
                    <a:pt x="75403" y="348"/>
                    <a:pt x="75341" y="368"/>
                    <a:pt x="75300" y="389"/>
                  </a:cubicBezTo>
                  <a:cubicBezTo>
                    <a:pt x="75178" y="511"/>
                    <a:pt x="75035" y="613"/>
                    <a:pt x="74871" y="675"/>
                  </a:cubicBezTo>
                  <a:cubicBezTo>
                    <a:pt x="74953" y="756"/>
                    <a:pt x="75014" y="838"/>
                    <a:pt x="75076" y="920"/>
                  </a:cubicBezTo>
                  <a:cubicBezTo>
                    <a:pt x="75178" y="1043"/>
                    <a:pt x="75137" y="1226"/>
                    <a:pt x="74994" y="1267"/>
                  </a:cubicBezTo>
                  <a:cubicBezTo>
                    <a:pt x="74912" y="1308"/>
                    <a:pt x="74851" y="1329"/>
                    <a:pt x="74790" y="1349"/>
                  </a:cubicBezTo>
                  <a:cubicBezTo>
                    <a:pt x="74728" y="1369"/>
                    <a:pt x="74687" y="1369"/>
                    <a:pt x="74646" y="1410"/>
                  </a:cubicBezTo>
                  <a:cubicBezTo>
                    <a:pt x="74585" y="1410"/>
                    <a:pt x="74524" y="1431"/>
                    <a:pt x="74463" y="1451"/>
                  </a:cubicBezTo>
                  <a:cubicBezTo>
                    <a:pt x="74442" y="1458"/>
                    <a:pt x="74419" y="1460"/>
                    <a:pt x="74396" y="1460"/>
                  </a:cubicBezTo>
                  <a:cubicBezTo>
                    <a:pt x="74349" y="1460"/>
                    <a:pt x="74299" y="1451"/>
                    <a:pt x="74258" y="1451"/>
                  </a:cubicBezTo>
                  <a:cubicBezTo>
                    <a:pt x="74198" y="1445"/>
                    <a:pt x="74139" y="1443"/>
                    <a:pt x="74079" y="1443"/>
                  </a:cubicBezTo>
                  <a:cubicBezTo>
                    <a:pt x="73934" y="1443"/>
                    <a:pt x="73790" y="1457"/>
                    <a:pt x="73645" y="1472"/>
                  </a:cubicBezTo>
                  <a:cubicBezTo>
                    <a:pt x="73645" y="1513"/>
                    <a:pt x="73645" y="1574"/>
                    <a:pt x="73625" y="1594"/>
                  </a:cubicBezTo>
                  <a:cubicBezTo>
                    <a:pt x="73502" y="1737"/>
                    <a:pt x="73237" y="1635"/>
                    <a:pt x="73073" y="1737"/>
                  </a:cubicBezTo>
                  <a:cubicBezTo>
                    <a:pt x="73032" y="1676"/>
                    <a:pt x="72991" y="1615"/>
                    <a:pt x="72930" y="1574"/>
                  </a:cubicBezTo>
                  <a:cubicBezTo>
                    <a:pt x="72870" y="1514"/>
                    <a:pt x="72797" y="1483"/>
                    <a:pt x="72722" y="1483"/>
                  </a:cubicBezTo>
                  <a:cubicBezTo>
                    <a:pt x="72668" y="1483"/>
                    <a:pt x="72613" y="1499"/>
                    <a:pt x="72562" y="1533"/>
                  </a:cubicBezTo>
                  <a:cubicBezTo>
                    <a:pt x="72521" y="1513"/>
                    <a:pt x="72460" y="1492"/>
                    <a:pt x="72399" y="1472"/>
                  </a:cubicBezTo>
                  <a:cubicBezTo>
                    <a:pt x="72440" y="1349"/>
                    <a:pt x="72419" y="1329"/>
                    <a:pt x="72235" y="1267"/>
                  </a:cubicBezTo>
                  <a:cubicBezTo>
                    <a:pt x="72174" y="1267"/>
                    <a:pt x="72092" y="1247"/>
                    <a:pt x="72031" y="1247"/>
                  </a:cubicBezTo>
                  <a:cubicBezTo>
                    <a:pt x="71847" y="1369"/>
                    <a:pt x="71643" y="1431"/>
                    <a:pt x="71418" y="1431"/>
                  </a:cubicBezTo>
                  <a:cubicBezTo>
                    <a:pt x="71370" y="1420"/>
                    <a:pt x="71323" y="1415"/>
                    <a:pt x="71276" y="1415"/>
                  </a:cubicBezTo>
                  <a:cubicBezTo>
                    <a:pt x="71140" y="1415"/>
                    <a:pt x="71008" y="1457"/>
                    <a:pt x="70887" y="1533"/>
                  </a:cubicBezTo>
                  <a:cubicBezTo>
                    <a:pt x="70805" y="1574"/>
                    <a:pt x="70703" y="1574"/>
                    <a:pt x="70621" y="1574"/>
                  </a:cubicBezTo>
                  <a:cubicBezTo>
                    <a:pt x="70396" y="1533"/>
                    <a:pt x="70192" y="1451"/>
                    <a:pt x="70028" y="1308"/>
                  </a:cubicBezTo>
                  <a:cubicBezTo>
                    <a:pt x="69701" y="1431"/>
                    <a:pt x="69334" y="1472"/>
                    <a:pt x="68986" y="1472"/>
                  </a:cubicBezTo>
                  <a:cubicBezTo>
                    <a:pt x="68959" y="1475"/>
                    <a:pt x="68932" y="1477"/>
                    <a:pt x="68905" y="1477"/>
                  </a:cubicBezTo>
                  <a:cubicBezTo>
                    <a:pt x="68769" y="1477"/>
                    <a:pt x="68639" y="1434"/>
                    <a:pt x="68537" y="1349"/>
                  </a:cubicBezTo>
                  <a:cubicBezTo>
                    <a:pt x="68373" y="1369"/>
                    <a:pt x="68210" y="1410"/>
                    <a:pt x="68067" y="1492"/>
                  </a:cubicBezTo>
                  <a:lnTo>
                    <a:pt x="67903" y="1492"/>
                  </a:lnTo>
                  <a:cubicBezTo>
                    <a:pt x="67781" y="1492"/>
                    <a:pt x="67638" y="1410"/>
                    <a:pt x="67515" y="1390"/>
                  </a:cubicBezTo>
                  <a:cubicBezTo>
                    <a:pt x="67481" y="1381"/>
                    <a:pt x="67444" y="1376"/>
                    <a:pt x="67406" y="1376"/>
                  </a:cubicBezTo>
                  <a:cubicBezTo>
                    <a:pt x="67352" y="1376"/>
                    <a:pt x="67297" y="1386"/>
                    <a:pt x="67249" y="1410"/>
                  </a:cubicBezTo>
                  <a:cubicBezTo>
                    <a:pt x="67111" y="1548"/>
                    <a:pt x="66928" y="1583"/>
                    <a:pt x="66723" y="1583"/>
                  </a:cubicBezTo>
                  <a:cubicBezTo>
                    <a:pt x="66655" y="1583"/>
                    <a:pt x="66585" y="1579"/>
                    <a:pt x="66514" y="1574"/>
                  </a:cubicBezTo>
                  <a:cubicBezTo>
                    <a:pt x="66452" y="1553"/>
                    <a:pt x="66391" y="1533"/>
                    <a:pt x="66330" y="1533"/>
                  </a:cubicBezTo>
                  <a:cubicBezTo>
                    <a:pt x="66307" y="1526"/>
                    <a:pt x="66288" y="1523"/>
                    <a:pt x="66274" y="1523"/>
                  </a:cubicBezTo>
                  <a:cubicBezTo>
                    <a:pt x="66198" y="1523"/>
                    <a:pt x="66221" y="1601"/>
                    <a:pt x="66187" y="1635"/>
                  </a:cubicBezTo>
                  <a:cubicBezTo>
                    <a:pt x="66166" y="1676"/>
                    <a:pt x="66125" y="1717"/>
                    <a:pt x="66105" y="1758"/>
                  </a:cubicBezTo>
                  <a:cubicBezTo>
                    <a:pt x="66003" y="1839"/>
                    <a:pt x="66105" y="2003"/>
                    <a:pt x="65921" y="2044"/>
                  </a:cubicBezTo>
                  <a:cubicBezTo>
                    <a:pt x="65839" y="2085"/>
                    <a:pt x="65758" y="2105"/>
                    <a:pt x="65655" y="2146"/>
                  </a:cubicBezTo>
                  <a:cubicBezTo>
                    <a:pt x="65513" y="2249"/>
                    <a:pt x="65346" y="2304"/>
                    <a:pt x="65181" y="2304"/>
                  </a:cubicBezTo>
                  <a:cubicBezTo>
                    <a:pt x="65085" y="2304"/>
                    <a:pt x="64989" y="2286"/>
                    <a:pt x="64899" y="2248"/>
                  </a:cubicBezTo>
                  <a:cubicBezTo>
                    <a:pt x="64716" y="2166"/>
                    <a:pt x="64532" y="2105"/>
                    <a:pt x="64327" y="2064"/>
                  </a:cubicBezTo>
                  <a:cubicBezTo>
                    <a:pt x="64205" y="2085"/>
                    <a:pt x="64082" y="2105"/>
                    <a:pt x="63959" y="2105"/>
                  </a:cubicBezTo>
                  <a:cubicBezTo>
                    <a:pt x="63857" y="2146"/>
                    <a:pt x="63755" y="2166"/>
                    <a:pt x="63653" y="2207"/>
                  </a:cubicBezTo>
                  <a:cubicBezTo>
                    <a:pt x="63617" y="2218"/>
                    <a:pt x="63581" y="2223"/>
                    <a:pt x="63545" y="2223"/>
                  </a:cubicBezTo>
                  <a:cubicBezTo>
                    <a:pt x="63381" y="2223"/>
                    <a:pt x="63237" y="2113"/>
                    <a:pt x="63203" y="1962"/>
                  </a:cubicBezTo>
                  <a:cubicBezTo>
                    <a:pt x="63142" y="1942"/>
                    <a:pt x="63101" y="1921"/>
                    <a:pt x="63060" y="1880"/>
                  </a:cubicBezTo>
                  <a:cubicBezTo>
                    <a:pt x="62693" y="1983"/>
                    <a:pt x="62325" y="2023"/>
                    <a:pt x="61936" y="2044"/>
                  </a:cubicBezTo>
                  <a:lnTo>
                    <a:pt x="62018" y="2146"/>
                  </a:lnTo>
                  <a:lnTo>
                    <a:pt x="61630" y="2269"/>
                  </a:lnTo>
                  <a:cubicBezTo>
                    <a:pt x="61562" y="2354"/>
                    <a:pt x="61465" y="2396"/>
                    <a:pt x="61352" y="2396"/>
                  </a:cubicBezTo>
                  <a:cubicBezTo>
                    <a:pt x="61330" y="2396"/>
                    <a:pt x="61306" y="2395"/>
                    <a:pt x="61283" y="2391"/>
                  </a:cubicBezTo>
                  <a:cubicBezTo>
                    <a:pt x="61201" y="2432"/>
                    <a:pt x="61140" y="2473"/>
                    <a:pt x="61058" y="2534"/>
                  </a:cubicBezTo>
                  <a:cubicBezTo>
                    <a:pt x="60997" y="2575"/>
                    <a:pt x="60915" y="2596"/>
                    <a:pt x="60833" y="2596"/>
                  </a:cubicBezTo>
                  <a:cubicBezTo>
                    <a:pt x="60853" y="2514"/>
                    <a:pt x="60772" y="2473"/>
                    <a:pt x="60629" y="2432"/>
                  </a:cubicBezTo>
                  <a:cubicBezTo>
                    <a:pt x="60486" y="2514"/>
                    <a:pt x="60363" y="2575"/>
                    <a:pt x="60220" y="2616"/>
                  </a:cubicBezTo>
                  <a:cubicBezTo>
                    <a:pt x="60179" y="2739"/>
                    <a:pt x="60016" y="2820"/>
                    <a:pt x="59893" y="2902"/>
                  </a:cubicBezTo>
                  <a:cubicBezTo>
                    <a:pt x="59873" y="2902"/>
                    <a:pt x="59852" y="2902"/>
                    <a:pt x="59832" y="2882"/>
                  </a:cubicBezTo>
                  <a:cubicBezTo>
                    <a:pt x="59791" y="2861"/>
                    <a:pt x="59750" y="2820"/>
                    <a:pt x="59709" y="2779"/>
                  </a:cubicBezTo>
                  <a:cubicBezTo>
                    <a:pt x="59239" y="2902"/>
                    <a:pt x="58728" y="2963"/>
                    <a:pt x="58217" y="3045"/>
                  </a:cubicBezTo>
                  <a:cubicBezTo>
                    <a:pt x="57604" y="3127"/>
                    <a:pt x="57053" y="3229"/>
                    <a:pt x="56501" y="3290"/>
                  </a:cubicBezTo>
                  <a:cubicBezTo>
                    <a:pt x="56363" y="3382"/>
                    <a:pt x="56202" y="3428"/>
                    <a:pt x="56044" y="3428"/>
                  </a:cubicBezTo>
                  <a:cubicBezTo>
                    <a:pt x="55991" y="3428"/>
                    <a:pt x="55939" y="3423"/>
                    <a:pt x="55888" y="3413"/>
                  </a:cubicBezTo>
                  <a:cubicBezTo>
                    <a:pt x="55847" y="3392"/>
                    <a:pt x="55806" y="3392"/>
                    <a:pt x="55786" y="3352"/>
                  </a:cubicBezTo>
                  <a:cubicBezTo>
                    <a:pt x="55571" y="3372"/>
                    <a:pt x="55357" y="3382"/>
                    <a:pt x="55142" y="3382"/>
                  </a:cubicBezTo>
                  <a:cubicBezTo>
                    <a:pt x="54928" y="3382"/>
                    <a:pt x="54713" y="3372"/>
                    <a:pt x="54498" y="3352"/>
                  </a:cubicBezTo>
                  <a:cubicBezTo>
                    <a:pt x="54417" y="3352"/>
                    <a:pt x="54335" y="3331"/>
                    <a:pt x="54253" y="3290"/>
                  </a:cubicBezTo>
                  <a:cubicBezTo>
                    <a:pt x="54212" y="3290"/>
                    <a:pt x="54192" y="3331"/>
                    <a:pt x="54151" y="3331"/>
                  </a:cubicBezTo>
                  <a:cubicBezTo>
                    <a:pt x="53824" y="3433"/>
                    <a:pt x="53518" y="3556"/>
                    <a:pt x="53191" y="3679"/>
                  </a:cubicBezTo>
                  <a:lnTo>
                    <a:pt x="52925" y="3617"/>
                  </a:lnTo>
                  <a:cubicBezTo>
                    <a:pt x="52838" y="3636"/>
                    <a:pt x="52749" y="3645"/>
                    <a:pt x="52661" y="3645"/>
                  </a:cubicBezTo>
                  <a:cubicBezTo>
                    <a:pt x="52357" y="3645"/>
                    <a:pt x="52055" y="3537"/>
                    <a:pt x="51801" y="3331"/>
                  </a:cubicBezTo>
                  <a:cubicBezTo>
                    <a:pt x="51664" y="3339"/>
                    <a:pt x="51526" y="3344"/>
                    <a:pt x="51389" y="3344"/>
                  </a:cubicBezTo>
                  <a:cubicBezTo>
                    <a:pt x="50853" y="3344"/>
                    <a:pt x="50323" y="3282"/>
                    <a:pt x="49819" y="3168"/>
                  </a:cubicBezTo>
                  <a:cubicBezTo>
                    <a:pt x="49635" y="3127"/>
                    <a:pt x="49451" y="3066"/>
                    <a:pt x="49308" y="2963"/>
                  </a:cubicBezTo>
                  <a:cubicBezTo>
                    <a:pt x="49237" y="2943"/>
                    <a:pt x="49170" y="2933"/>
                    <a:pt x="49106" y="2933"/>
                  </a:cubicBezTo>
                  <a:cubicBezTo>
                    <a:pt x="49043" y="2933"/>
                    <a:pt x="48981" y="2943"/>
                    <a:pt x="48920" y="2963"/>
                  </a:cubicBezTo>
                  <a:cubicBezTo>
                    <a:pt x="48920" y="2984"/>
                    <a:pt x="48900" y="3025"/>
                    <a:pt x="48900" y="3045"/>
                  </a:cubicBezTo>
                  <a:cubicBezTo>
                    <a:pt x="48838" y="3025"/>
                    <a:pt x="48777" y="2984"/>
                    <a:pt x="48716" y="2963"/>
                  </a:cubicBezTo>
                  <a:cubicBezTo>
                    <a:pt x="48613" y="2922"/>
                    <a:pt x="48511" y="2902"/>
                    <a:pt x="48409" y="2902"/>
                  </a:cubicBezTo>
                  <a:lnTo>
                    <a:pt x="48103" y="2943"/>
                  </a:lnTo>
                  <a:cubicBezTo>
                    <a:pt x="48062" y="2902"/>
                    <a:pt x="48006" y="2882"/>
                    <a:pt x="47947" y="2882"/>
                  </a:cubicBezTo>
                  <a:cubicBezTo>
                    <a:pt x="47888" y="2882"/>
                    <a:pt x="47827" y="2902"/>
                    <a:pt x="47776" y="2943"/>
                  </a:cubicBezTo>
                  <a:lnTo>
                    <a:pt x="47694" y="2943"/>
                  </a:lnTo>
                  <a:cubicBezTo>
                    <a:pt x="47428" y="3004"/>
                    <a:pt x="47183" y="3086"/>
                    <a:pt x="46917" y="3147"/>
                  </a:cubicBezTo>
                  <a:cubicBezTo>
                    <a:pt x="46979" y="3413"/>
                    <a:pt x="46570" y="3290"/>
                    <a:pt x="46386" y="3352"/>
                  </a:cubicBezTo>
                  <a:cubicBezTo>
                    <a:pt x="46325" y="3331"/>
                    <a:pt x="46258" y="3321"/>
                    <a:pt x="46192" y="3321"/>
                  </a:cubicBezTo>
                  <a:cubicBezTo>
                    <a:pt x="46126" y="3321"/>
                    <a:pt x="46059" y="3331"/>
                    <a:pt x="45998" y="3352"/>
                  </a:cubicBezTo>
                  <a:cubicBezTo>
                    <a:pt x="45834" y="3433"/>
                    <a:pt x="45671" y="3495"/>
                    <a:pt x="45630" y="3638"/>
                  </a:cubicBezTo>
                  <a:cubicBezTo>
                    <a:pt x="45535" y="3887"/>
                    <a:pt x="45495" y="3991"/>
                    <a:pt x="45347" y="3991"/>
                  </a:cubicBezTo>
                  <a:cubicBezTo>
                    <a:pt x="45240" y="3991"/>
                    <a:pt x="45075" y="3936"/>
                    <a:pt x="44792" y="3842"/>
                  </a:cubicBezTo>
                  <a:cubicBezTo>
                    <a:pt x="44776" y="3842"/>
                    <a:pt x="44747" y="3816"/>
                    <a:pt x="44725" y="3816"/>
                  </a:cubicBezTo>
                  <a:cubicBezTo>
                    <a:pt x="44720" y="3816"/>
                    <a:pt x="44715" y="3817"/>
                    <a:pt x="44711" y="3822"/>
                  </a:cubicBezTo>
                  <a:cubicBezTo>
                    <a:pt x="44629" y="3822"/>
                    <a:pt x="44527" y="3842"/>
                    <a:pt x="44527" y="3862"/>
                  </a:cubicBezTo>
                  <a:cubicBezTo>
                    <a:pt x="44506" y="3965"/>
                    <a:pt x="44384" y="4005"/>
                    <a:pt x="44241" y="4046"/>
                  </a:cubicBezTo>
                  <a:cubicBezTo>
                    <a:pt x="44241" y="4005"/>
                    <a:pt x="44261" y="3985"/>
                    <a:pt x="44281" y="3965"/>
                  </a:cubicBezTo>
                  <a:cubicBezTo>
                    <a:pt x="44343" y="3903"/>
                    <a:pt x="44384" y="3862"/>
                    <a:pt x="44261" y="3801"/>
                  </a:cubicBezTo>
                  <a:cubicBezTo>
                    <a:pt x="44183" y="3775"/>
                    <a:pt x="44122" y="3749"/>
                    <a:pt x="44067" y="3749"/>
                  </a:cubicBezTo>
                  <a:cubicBezTo>
                    <a:pt x="44035" y="3749"/>
                    <a:pt x="44005" y="3758"/>
                    <a:pt x="43975" y="3781"/>
                  </a:cubicBezTo>
                  <a:cubicBezTo>
                    <a:pt x="43771" y="3883"/>
                    <a:pt x="43546" y="3944"/>
                    <a:pt x="43321" y="3965"/>
                  </a:cubicBezTo>
                  <a:cubicBezTo>
                    <a:pt x="43260" y="4169"/>
                    <a:pt x="42994" y="4189"/>
                    <a:pt x="42708" y="4230"/>
                  </a:cubicBezTo>
                  <a:cubicBezTo>
                    <a:pt x="42585" y="4230"/>
                    <a:pt x="42463" y="4271"/>
                    <a:pt x="42381" y="4373"/>
                  </a:cubicBezTo>
                  <a:cubicBezTo>
                    <a:pt x="42299" y="4455"/>
                    <a:pt x="42177" y="4496"/>
                    <a:pt x="42054" y="4496"/>
                  </a:cubicBezTo>
                  <a:cubicBezTo>
                    <a:pt x="41788" y="4516"/>
                    <a:pt x="41564" y="4537"/>
                    <a:pt x="41319" y="4537"/>
                  </a:cubicBezTo>
                  <a:cubicBezTo>
                    <a:pt x="41290" y="4537"/>
                    <a:pt x="41274" y="4538"/>
                    <a:pt x="41265" y="4538"/>
                  </a:cubicBezTo>
                  <a:lnTo>
                    <a:pt x="41265" y="4538"/>
                  </a:lnTo>
                  <a:cubicBezTo>
                    <a:pt x="41275" y="4535"/>
                    <a:pt x="41283" y="4524"/>
                    <a:pt x="41237" y="4496"/>
                  </a:cubicBezTo>
                  <a:cubicBezTo>
                    <a:pt x="41216" y="4475"/>
                    <a:pt x="41216" y="4394"/>
                    <a:pt x="41257" y="4373"/>
                  </a:cubicBezTo>
                  <a:lnTo>
                    <a:pt x="41319" y="4353"/>
                  </a:lnTo>
                  <a:lnTo>
                    <a:pt x="41319" y="4353"/>
                  </a:lnTo>
                  <a:cubicBezTo>
                    <a:pt x="40849" y="4414"/>
                    <a:pt x="40379" y="4394"/>
                    <a:pt x="39806" y="4455"/>
                  </a:cubicBezTo>
                  <a:cubicBezTo>
                    <a:pt x="39622" y="4475"/>
                    <a:pt x="39439" y="4516"/>
                    <a:pt x="39255" y="4537"/>
                  </a:cubicBezTo>
                  <a:lnTo>
                    <a:pt x="39009" y="4598"/>
                  </a:lnTo>
                  <a:cubicBezTo>
                    <a:pt x="38907" y="4659"/>
                    <a:pt x="38785" y="4721"/>
                    <a:pt x="38683" y="4762"/>
                  </a:cubicBezTo>
                  <a:cubicBezTo>
                    <a:pt x="38642" y="4772"/>
                    <a:pt x="38606" y="4777"/>
                    <a:pt x="38573" y="4777"/>
                  </a:cubicBezTo>
                  <a:cubicBezTo>
                    <a:pt x="38539" y="4777"/>
                    <a:pt x="38509" y="4772"/>
                    <a:pt x="38478" y="4762"/>
                  </a:cubicBezTo>
                  <a:cubicBezTo>
                    <a:pt x="38478" y="4762"/>
                    <a:pt x="38437" y="4721"/>
                    <a:pt x="38437" y="4700"/>
                  </a:cubicBezTo>
                  <a:cubicBezTo>
                    <a:pt x="38437" y="4700"/>
                    <a:pt x="38437" y="4700"/>
                    <a:pt x="38437" y="4680"/>
                  </a:cubicBezTo>
                  <a:cubicBezTo>
                    <a:pt x="38131" y="4741"/>
                    <a:pt x="37845" y="4782"/>
                    <a:pt x="37538" y="4823"/>
                  </a:cubicBezTo>
                  <a:cubicBezTo>
                    <a:pt x="36986" y="4945"/>
                    <a:pt x="36414" y="5068"/>
                    <a:pt x="35863" y="5150"/>
                  </a:cubicBezTo>
                  <a:cubicBezTo>
                    <a:pt x="35786" y="5168"/>
                    <a:pt x="35715" y="5176"/>
                    <a:pt x="35650" y="5176"/>
                  </a:cubicBezTo>
                  <a:cubicBezTo>
                    <a:pt x="35416" y="5176"/>
                    <a:pt x="35252" y="5073"/>
                    <a:pt x="35188" y="4945"/>
                  </a:cubicBezTo>
                  <a:cubicBezTo>
                    <a:pt x="35045" y="5007"/>
                    <a:pt x="34902" y="5048"/>
                    <a:pt x="34780" y="5109"/>
                  </a:cubicBezTo>
                  <a:lnTo>
                    <a:pt x="34780" y="5170"/>
                  </a:lnTo>
                  <a:cubicBezTo>
                    <a:pt x="34698" y="5232"/>
                    <a:pt x="34616" y="5252"/>
                    <a:pt x="34534" y="5272"/>
                  </a:cubicBezTo>
                  <a:cubicBezTo>
                    <a:pt x="34064" y="5375"/>
                    <a:pt x="33697" y="5558"/>
                    <a:pt x="33227" y="5640"/>
                  </a:cubicBezTo>
                  <a:cubicBezTo>
                    <a:pt x="33210" y="5643"/>
                    <a:pt x="33193" y="5644"/>
                    <a:pt x="33174" y="5644"/>
                  </a:cubicBezTo>
                  <a:cubicBezTo>
                    <a:pt x="33048" y="5644"/>
                    <a:pt x="32877" y="5589"/>
                    <a:pt x="32859" y="5518"/>
                  </a:cubicBezTo>
                  <a:cubicBezTo>
                    <a:pt x="32838" y="5436"/>
                    <a:pt x="32818" y="5293"/>
                    <a:pt x="32797" y="5191"/>
                  </a:cubicBezTo>
                  <a:lnTo>
                    <a:pt x="32736" y="5191"/>
                  </a:lnTo>
                  <a:lnTo>
                    <a:pt x="32144" y="4945"/>
                  </a:lnTo>
                  <a:lnTo>
                    <a:pt x="31939" y="4966"/>
                  </a:lnTo>
                  <a:cubicBezTo>
                    <a:pt x="31641" y="5202"/>
                    <a:pt x="31267" y="5325"/>
                    <a:pt x="30890" y="5325"/>
                  </a:cubicBezTo>
                  <a:cubicBezTo>
                    <a:pt x="30649" y="5325"/>
                    <a:pt x="30406" y="5274"/>
                    <a:pt x="30182" y="5170"/>
                  </a:cubicBezTo>
                  <a:lnTo>
                    <a:pt x="29753" y="5129"/>
                  </a:lnTo>
                  <a:lnTo>
                    <a:pt x="29712" y="5129"/>
                  </a:lnTo>
                  <a:cubicBezTo>
                    <a:pt x="29508" y="5252"/>
                    <a:pt x="29283" y="5313"/>
                    <a:pt x="29038" y="5354"/>
                  </a:cubicBezTo>
                  <a:cubicBezTo>
                    <a:pt x="28976" y="5354"/>
                    <a:pt x="28915" y="5334"/>
                    <a:pt x="28854" y="5293"/>
                  </a:cubicBezTo>
                  <a:cubicBezTo>
                    <a:pt x="28833" y="5293"/>
                    <a:pt x="28813" y="5272"/>
                    <a:pt x="28813" y="5232"/>
                  </a:cubicBezTo>
                  <a:cubicBezTo>
                    <a:pt x="28833" y="5170"/>
                    <a:pt x="28854" y="5109"/>
                    <a:pt x="28874" y="5068"/>
                  </a:cubicBezTo>
                  <a:cubicBezTo>
                    <a:pt x="28915" y="5007"/>
                    <a:pt x="28956" y="4966"/>
                    <a:pt x="28935" y="4905"/>
                  </a:cubicBezTo>
                  <a:cubicBezTo>
                    <a:pt x="28895" y="4864"/>
                    <a:pt x="28874" y="4843"/>
                    <a:pt x="28854" y="4802"/>
                  </a:cubicBezTo>
                  <a:cubicBezTo>
                    <a:pt x="28792" y="4782"/>
                    <a:pt x="28752" y="4762"/>
                    <a:pt x="28690" y="4762"/>
                  </a:cubicBezTo>
                  <a:cubicBezTo>
                    <a:pt x="28620" y="4785"/>
                    <a:pt x="28556" y="4822"/>
                    <a:pt x="28491" y="4822"/>
                  </a:cubicBezTo>
                  <a:cubicBezTo>
                    <a:pt x="28443" y="4822"/>
                    <a:pt x="28395" y="4802"/>
                    <a:pt x="28343" y="4741"/>
                  </a:cubicBezTo>
                  <a:cubicBezTo>
                    <a:pt x="28282" y="4659"/>
                    <a:pt x="28200" y="4618"/>
                    <a:pt x="28098" y="4618"/>
                  </a:cubicBezTo>
                  <a:cubicBezTo>
                    <a:pt x="28080" y="4620"/>
                    <a:pt x="28062" y="4620"/>
                    <a:pt x="28046" y="4620"/>
                  </a:cubicBezTo>
                  <a:cubicBezTo>
                    <a:pt x="27742" y="4620"/>
                    <a:pt x="27659" y="4450"/>
                    <a:pt x="27485" y="4353"/>
                  </a:cubicBezTo>
                  <a:cubicBezTo>
                    <a:pt x="27464" y="4332"/>
                    <a:pt x="27464" y="4332"/>
                    <a:pt x="27464" y="4312"/>
                  </a:cubicBezTo>
                  <a:cubicBezTo>
                    <a:pt x="27137" y="4271"/>
                    <a:pt x="26810" y="4230"/>
                    <a:pt x="26483" y="4230"/>
                  </a:cubicBezTo>
                  <a:lnTo>
                    <a:pt x="25952" y="4230"/>
                  </a:lnTo>
                  <a:cubicBezTo>
                    <a:pt x="25973" y="4332"/>
                    <a:pt x="25952" y="4394"/>
                    <a:pt x="25809" y="4455"/>
                  </a:cubicBezTo>
                  <a:cubicBezTo>
                    <a:pt x="25727" y="4475"/>
                    <a:pt x="25646" y="4516"/>
                    <a:pt x="25564" y="4578"/>
                  </a:cubicBezTo>
                  <a:cubicBezTo>
                    <a:pt x="25482" y="4618"/>
                    <a:pt x="25395" y="4639"/>
                    <a:pt x="25308" y="4639"/>
                  </a:cubicBezTo>
                  <a:cubicBezTo>
                    <a:pt x="25222" y="4639"/>
                    <a:pt x="25135" y="4618"/>
                    <a:pt x="25053" y="4578"/>
                  </a:cubicBezTo>
                  <a:cubicBezTo>
                    <a:pt x="24992" y="4537"/>
                    <a:pt x="24930" y="4496"/>
                    <a:pt x="24869" y="4475"/>
                  </a:cubicBezTo>
                  <a:cubicBezTo>
                    <a:pt x="24762" y="4416"/>
                    <a:pt x="24634" y="4384"/>
                    <a:pt x="24505" y="4384"/>
                  </a:cubicBezTo>
                  <a:cubicBezTo>
                    <a:pt x="24413" y="4384"/>
                    <a:pt x="24321" y="4400"/>
                    <a:pt x="24236" y="4435"/>
                  </a:cubicBezTo>
                  <a:cubicBezTo>
                    <a:pt x="24072" y="4496"/>
                    <a:pt x="23909" y="4578"/>
                    <a:pt x="23725" y="4639"/>
                  </a:cubicBezTo>
                  <a:cubicBezTo>
                    <a:pt x="23590" y="4689"/>
                    <a:pt x="23456" y="4726"/>
                    <a:pt x="23310" y="4726"/>
                  </a:cubicBezTo>
                  <a:cubicBezTo>
                    <a:pt x="23278" y="4726"/>
                    <a:pt x="23246" y="4724"/>
                    <a:pt x="23214" y="4721"/>
                  </a:cubicBezTo>
                  <a:cubicBezTo>
                    <a:pt x="23083" y="4721"/>
                    <a:pt x="22930" y="4669"/>
                    <a:pt x="22809" y="4669"/>
                  </a:cubicBezTo>
                  <a:cubicBezTo>
                    <a:pt x="22761" y="4669"/>
                    <a:pt x="22718" y="4677"/>
                    <a:pt x="22683" y="4700"/>
                  </a:cubicBezTo>
                  <a:cubicBezTo>
                    <a:pt x="22478" y="4843"/>
                    <a:pt x="22294" y="4986"/>
                    <a:pt x="22397" y="5211"/>
                  </a:cubicBezTo>
                  <a:cubicBezTo>
                    <a:pt x="22397" y="5232"/>
                    <a:pt x="22417" y="5252"/>
                    <a:pt x="22417" y="5272"/>
                  </a:cubicBezTo>
                  <a:cubicBezTo>
                    <a:pt x="22458" y="5477"/>
                    <a:pt x="22274" y="5640"/>
                    <a:pt x="21947" y="5701"/>
                  </a:cubicBezTo>
                  <a:cubicBezTo>
                    <a:pt x="21865" y="5701"/>
                    <a:pt x="21804" y="5701"/>
                    <a:pt x="21743" y="5681"/>
                  </a:cubicBezTo>
                  <a:cubicBezTo>
                    <a:pt x="21661" y="5661"/>
                    <a:pt x="21620" y="5599"/>
                    <a:pt x="21538" y="5599"/>
                  </a:cubicBezTo>
                  <a:cubicBezTo>
                    <a:pt x="21436" y="5558"/>
                    <a:pt x="21354" y="5497"/>
                    <a:pt x="21293" y="5415"/>
                  </a:cubicBezTo>
                  <a:cubicBezTo>
                    <a:pt x="20946" y="5640"/>
                    <a:pt x="20537" y="5804"/>
                    <a:pt x="20128" y="5865"/>
                  </a:cubicBezTo>
                  <a:cubicBezTo>
                    <a:pt x="20017" y="5889"/>
                    <a:pt x="19900" y="5901"/>
                    <a:pt x="19785" y="5901"/>
                  </a:cubicBezTo>
                  <a:cubicBezTo>
                    <a:pt x="19415" y="5901"/>
                    <a:pt x="19053" y="5781"/>
                    <a:pt x="18882" y="5579"/>
                  </a:cubicBezTo>
                  <a:lnTo>
                    <a:pt x="18616" y="5558"/>
                  </a:lnTo>
                  <a:cubicBezTo>
                    <a:pt x="18453" y="5661"/>
                    <a:pt x="18269" y="5742"/>
                    <a:pt x="18065" y="5804"/>
                  </a:cubicBezTo>
                  <a:cubicBezTo>
                    <a:pt x="17705" y="5906"/>
                    <a:pt x="17346" y="5952"/>
                    <a:pt x="16974" y="5952"/>
                  </a:cubicBezTo>
                  <a:cubicBezTo>
                    <a:pt x="16902" y="5952"/>
                    <a:pt x="16830" y="5950"/>
                    <a:pt x="16757" y="5947"/>
                  </a:cubicBezTo>
                  <a:cubicBezTo>
                    <a:pt x="16471" y="6110"/>
                    <a:pt x="16185" y="6212"/>
                    <a:pt x="15858" y="6294"/>
                  </a:cubicBezTo>
                  <a:cubicBezTo>
                    <a:pt x="15653" y="6335"/>
                    <a:pt x="15449" y="6355"/>
                    <a:pt x="15224" y="6355"/>
                  </a:cubicBezTo>
                  <a:cubicBezTo>
                    <a:pt x="14856" y="6764"/>
                    <a:pt x="13998" y="7030"/>
                    <a:pt x="13222" y="7050"/>
                  </a:cubicBezTo>
                  <a:cubicBezTo>
                    <a:pt x="13160" y="7091"/>
                    <a:pt x="13099" y="7132"/>
                    <a:pt x="13017" y="7152"/>
                  </a:cubicBezTo>
                  <a:cubicBezTo>
                    <a:pt x="12793" y="7214"/>
                    <a:pt x="12609" y="7336"/>
                    <a:pt x="12445" y="7479"/>
                  </a:cubicBezTo>
                  <a:cubicBezTo>
                    <a:pt x="12343" y="7500"/>
                    <a:pt x="12241" y="7520"/>
                    <a:pt x="12139" y="7520"/>
                  </a:cubicBezTo>
                  <a:cubicBezTo>
                    <a:pt x="12077" y="7663"/>
                    <a:pt x="12098" y="7847"/>
                    <a:pt x="11791" y="7908"/>
                  </a:cubicBezTo>
                  <a:lnTo>
                    <a:pt x="11403" y="8174"/>
                  </a:lnTo>
                  <a:cubicBezTo>
                    <a:pt x="11444" y="8215"/>
                    <a:pt x="11485" y="8276"/>
                    <a:pt x="11526" y="8337"/>
                  </a:cubicBezTo>
                  <a:cubicBezTo>
                    <a:pt x="11546" y="8399"/>
                    <a:pt x="11587" y="8460"/>
                    <a:pt x="11628" y="8501"/>
                  </a:cubicBezTo>
                  <a:cubicBezTo>
                    <a:pt x="11565" y="8537"/>
                    <a:pt x="11495" y="8553"/>
                    <a:pt x="11423" y="8553"/>
                  </a:cubicBezTo>
                  <a:cubicBezTo>
                    <a:pt x="11331" y="8553"/>
                    <a:pt x="11238" y="8526"/>
                    <a:pt x="11158" y="8481"/>
                  </a:cubicBezTo>
                  <a:cubicBezTo>
                    <a:pt x="11097" y="8440"/>
                    <a:pt x="11056" y="8399"/>
                    <a:pt x="10994" y="8358"/>
                  </a:cubicBezTo>
                  <a:cubicBezTo>
                    <a:pt x="10869" y="8288"/>
                    <a:pt x="10726" y="8247"/>
                    <a:pt x="10582" y="8247"/>
                  </a:cubicBezTo>
                  <a:cubicBezTo>
                    <a:pt x="10514" y="8247"/>
                    <a:pt x="10447" y="8257"/>
                    <a:pt x="10381" y="8276"/>
                  </a:cubicBezTo>
                  <a:cubicBezTo>
                    <a:pt x="10177" y="8317"/>
                    <a:pt x="10014" y="8399"/>
                    <a:pt x="9830" y="8460"/>
                  </a:cubicBezTo>
                  <a:cubicBezTo>
                    <a:pt x="9729" y="8485"/>
                    <a:pt x="9620" y="8503"/>
                    <a:pt x="9508" y="8503"/>
                  </a:cubicBezTo>
                  <a:cubicBezTo>
                    <a:pt x="9439" y="8503"/>
                    <a:pt x="9369" y="8496"/>
                    <a:pt x="9298" y="8481"/>
                  </a:cubicBezTo>
                  <a:cubicBezTo>
                    <a:pt x="9176" y="8481"/>
                    <a:pt x="9033" y="8419"/>
                    <a:pt x="8890" y="8399"/>
                  </a:cubicBezTo>
                  <a:cubicBezTo>
                    <a:pt x="8828" y="8419"/>
                    <a:pt x="8747" y="8460"/>
                    <a:pt x="8665" y="8481"/>
                  </a:cubicBezTo>
                  <a:cubicBezTo>
                    <a:pt x="8481" y="8583"/>
                    <a:pt x="8338" y="8705"/>
                    <a:pt x="8379" y="8910"/>
                  </a:cubicBezTo>
                  <a:cubicBezTo>
                    <a:pt x="8399" y="8930"/>
                    <a:pt x="8399" y="8950"/>
                    <a:pt x="8399" y="8971"/>
                  </a:cubicBezTo>
                  <a:cubicBezTo>
                    <a:pt x="8399" y="9134"/>
                    <a:pt x="8277" y="9257"/>
                    <a:pt x="8052" y="9318"/>
                  </a:cubicBezTo>
                  <a:cubicBezTo>
                    <a:pt x="7887" y="9465"/>
                    <a:pt x="7672" y="9546"/>
                    <a:pt x="7452" y="9546"/>
                  </a:cubicBezTo>
                  <a:cubicBezTo>
                    <a:pt x="7427" y="9546"/>
                    <a:pt x="7402" y="9545"/>
                    <a:pt x="7378" y="9543"/>
                  </a:cubicBezTo>
                  <a:cubicBezTo>
                    <a:pt x="7191" y="9696"/>
                    <a:pt x="6976" y="9778"/>
                    <a:pt x="6744" y="9778"/>
                  </a:cubicBezTo>
                  <a:cubicBezTo>
                    <a:pt x="6697" y="9778"/>
                    <a:pt x="6649" y="9775"/>
                    <a:pt x="6601" y="9768"/>
                  </a:cubicBezTo>
                  <a:cubicBezTo>
                    <a:pt x="6008" y="9707"/>
                    <a:pt x="5661" y="9461"/>
                    <a:pt x="5109" y="9359"/>
                  </a:cubicBezTo>
                  <a:cubicBezTo>
                    <a:pt x="4795" y="9298"/>
                    <a:pt x="4546" y="9273"/>
                    <a:pt x="4336" y="9273"/>
                  </a:cubicBezTo>
                  <a:cubicBezTo>
                    <a:pt x="3631" y="9273"/>
                    <a:pt x="3359" y="9559"/>
                    <a:pt x="2494" y="9747"/>
                  </a:cubicBezTo>
                  <a:cubicBezTo>
                    <a:pt x="2187" y="9788"/>
                    <a:pt x="1860" y="9809"/>
                    <a:pt x="1554" y="9809"/>
                  </a:cubicBezTo>
                  <a:cubicBezTo>
                    <a:pt x="1472" y="9911"/>
                    <a:pt x="1349" y="9972"/>
                    <a:pt x="1227" y="10013"/>
                  </a:cubicBezTo>
                  <a:cubicBezTo>
                    <a:pt x="1084" y="10054"/>
                    <a:pt x="941" y="10074"/>
                    <a:pt x="798" y="10115"/>
                  </a:cubicBezTo>
                  <a:cubicBezTo>
                    <a:pt x="573" y="10340"/>
                    <a:pt x="287" y="10503"/>
                    <a:pt x="1" y="10606"/>
                  </a:cubicBezTo>
                  <a:lnTo>
                    <a:pt x="1" y="21844"/>
                  </a:lnTo>
                  <a:cubicBezTo>
                    <a:pt x="83" y="21865"/>
                    <a:pt x="164" y="21906"/>
                    <a:pt x="226" y="21987"/>
                  </a:cubicBezTo>
                  <a:cubicBezTo>
                    <a:pt x="736" y="21987"/>
                    <a:pt x="1247" y="22151"/>
                    <a:pt x="1349" y="22417"/>
                  </a:cubicBezTo>
                  <a:lnTo>
                    <a:pt x="1758" y="22417"/>
                  </a:lnTo>
                  <a:cubicBezTo>
                    <a:pt x="1758" y="22417"/>
                    <a:pt x="1779" y="22396"/>
                    <a:pt x="1779" y="22396"/>
                  </a:cubicBezTo>
                  <a:cubicBezTo>
                    <a:pt x="1779" y="22314"/>
                    <a:pt x="1860" y="22294"/>
                    <a:pt x="1983" y="22273"/>
                  </a:cubicBezTo>
                  <a:cubicBezTo>
                    <a:pt x="2080" y="22268"/>
                    <a:pt x="2153" y="22265"/>
                    <a:pt x="2212" y="22265"/>
                  </a:cubicBezTo>
                  <a:cubicBezTo>
                    <a:pt x="2388" y="22265"/>
                    <a:pt x="2438" y="22299"/>
                    <a:pt x="2637" y="22437"/>
                  </a:cubicBezTo>
                  <a:cubicBezTo>
                    <a:pt x="2637" y="22437"/>
                    <a:pt x="2657" y="22457"/>
                    <a:pt x="2678" y="22457"/>
                  </a:cubicBezTo>
                  <a:cubicBezTo>
                    <a:pt x="2902" y="22396"/>
                    <a:pt x="3148" y="22355"/>
                    <a:pt x="3372" y="22335"/>
                  </a:cubicBezTo>
                  <a:cubicBezTo>
                    <a:pt x="3454" y="22294"/>
                    <a:pt x="3536" y="22253"/>
                    <a:pt x="3597" y="22253"/>
                  </a:cubicBezTo>
                  <a:cubicBezTo>
                    <a:pt x="3732" y="22223"/>
                    <a:pt x="3877" y="22204"/>
                    <a:pt x="4018" y="22204"/>
                  </a:cubicBezTo>
                  <a:cubicBezTo>
                    <a:pt x="4069" y="22204"/>
                    <a:pt x="4120" y="22207"/>
                    <a:pt x="4169" y="22212"/>
                  </a:cubicBezTo>
                  <a:cubicBezTo>
                    <a:pt x="4231" y="22212"/>
                    <a:pt x="4292" y="22171"/>
                    <a:pt x="4353" y="22151"/>
                  </a:cubicBezTo>
                  <a:cubicBezTo>
                    <a:pt x="4387" y="22142"/>
                    <a:pt x="4421" y="22137"/>
                    <a:pt x="4455" y="22137"/>
                  </a:cubicBezTo>
                  <a:cubicBezTo>
                    <a:pt x="4503" y="22137"/>
                    <a:pt x="4551" y="22147"/>
                    <a:pt x="4598" y="22171"/>
                  </a:cubicBezTo>
                  <a:cubicBezTo>
                    <a:pt x="4742" y="22212"/>
                    <a:pt x="4885" y="22253"/>
                    <a:pt x="5007" y="22294"/>
                  </a:cubicBezTo>
                  <a:lnTo>
                    <a:pt x="5150" y="22294"/>
                  </a:lnTo>
                  <a:cubicBezTo>
                    <a:pt x="5355" y="22233"/>
                    <a:pt x="5538" y="22151"/>
                    <a:pt x="5743" y="22090"/>
                  </a:cubicBezTo>
                  <a:cubicBezTo>
                    <a:pt x="5784" y="22049"/>
                    <a:pt x="5804" y="22008"/>
                    <a:pt x="5825" y="21947"/>
                  </a:cubicBezTo>
                  <a:cubicBezTo>
                    <a:pt x="5916" y="21781"/>
                    <a:pt x="6091" y="21698"/>
                    <a:pt x="6274" y="21698"/>
                  </a:cubicBezTo>
                  <a:cubicBezTo>
                    <a:pt x="6295" y="21698"/>
                    <a:pt x="6315" y="21699"/>
                    <a:pt x="6335" y="21701"/>
                  </a:cubicBezTo>
                  <a:cubicBezTo>
                    <a:pt x="6499" y="21558"/>
                    <a:pt x="6683" y="21456"/>
                    <a:pt x="6887" y="21415"/>
                  </a:cubicBezTo>
                  <a:cubicBezTo>
                    <a:pt x="6887" y="21374"/>
                    <a:pt x="6908" y="21334"/>
                    <a:pt x="6948" y="21334"/>
                  </a:cubicBezTo>
                  <a:cubicBezTo>
                    <a:pt x="7030" y="21334"/>
                    <a:pt x="7112" y="21313"/>
                    <a:pt x="7214" y="21313"/>
                  </a:cubicBezTo>
                  <a:cubicBezTo>
                    <a:pt x="7229" y="21318"/>
                    <a:pt x="7246" y="21321"/>
                    <a:pt x="7263" y="21321"/>
                  </a:cubicBezTo>
                  <a:cubicBezTo>
                    <a:pt x="7314" y="21321"/>
                    <a:pt x="7367" y="21298"/>
                    <a:pt x="7398" y="21252"/>
                  </a:cubicBezTo>
                  <a:lnTo>
                    <a:pt x="7541" y="21088"/>
                  </a:lnTo>
                  <a:lnTo>
                    <a:pt x="7684" y="21088"/>
                  </a:lnTo>
                  <a:cubicBezTo>
                    <a:pt x="7786" y="20986"/>
                    <a:pt x="7909" y="20925"/>
                    <a:pt x="8052" y="20904"/>
                  </a:cubicBezTo>
                  <a:cubicBezTo>
                    <a:pt x="7991" y="20843"/>
                    <a:pt x="7929" y="20761"/>
                    <a:pt x="7868" y="20680"/>
                  </a:cubicBezTo>
                  <a:cubicBezTo>
                    <a:pt x="7807" y="20577"/>
                    <a:pt x="7807" y="20475"/>
                    <a:pt x="7950" y="20434"/>
                  </a:cubicBezTo>
                  <a:cubicBezTo>
                    <a:pt x="8011" y="20414"/>
                    <a:pt x="8072" y="20394"/>
                    <a:pt x="8134" y="20394"/>
                  </a:cubicBezTo>
                  <a:cubicBezTo>
                    <a:pt x="8174" y="20394"/>
                    <a:pt x="8215" y="20394"/>
                    <a:pt x="8256" y="20373"/>
                  </a:cubicBezTo>
                  <a:lnTo>
                    <a:pt x="8420" y="20353"/>
                  </a:lnTo>
                  <a:lnTo>
                    <a:pt x="8604" y="20353"/>
                  </a:lnTo>
                  <a:cubicBezTo>
                    <a:pt x="8787" y="20394"/>
                    <a:pt x="8971" y="20414"/>
                    <a:pt x="9135" y="20414"/>
                  </a:cubicBezTo>
                  <a:cubicBezTo>
                    <a:pt x="9135" y="20373"/>
                    <a:pt x="9135" y="20353"/>
                    <a:pt x="9176" y="20312"/>
                  </a:cubicBezTo>
                  <a:cubicBezTo>
                    <a:pt x="9207" y="20287"/>
                    <a:pt x="9251" y="20279"/>
                    <a:pt x="9301" y="20279"/>
                  </a:cubicBezTo>
                  <a:cubicBezTo>
                    <a:pt x="9386" y="20279"/>
                    <a:pt x="9488" y="20301"/>
                    <a:pt x="9569" y="20301"/>
                  </a:cubicBezTo>
                  <a:cubicBezTo>
                    <a:pt x="9598" y="20301"/>
                    <a:pt x="9624" y="20299"/>
                    <a:pt x="9646" y="20291"/>
                  </a:cubicBezTo>
                  <a:cubicBezTo>
                    <a:pt x="9687" y="20332"/>
                    <a:pt x="9748" y="20373"/>
                    <a:pt x="9789" y="20434"/>
                  </a:cubicBezTo>
                  <a:cubicBezTo>
                    <a:pt x="9848" y="20494"/>
                    <a:pt x="9922" y="20526"/>
                    <a:pt x="9997" y="20526"/>
                  </a:cubicBezTo>
                  <a:cubicBezTo>
                    <a:pt x="10051" y="20526"/>
                    <a:pt x="10105" y="20509"/>
                    <a:pt x="10157" y="20475"/>
                  </a:cubicBezTo>
                  <a:cubicBezTo>
                    <a:pt x="10238" y="20414"/>
                    <a:pt x="10361" y="20373"/>
                    <a:pt x="10463" y="20353"/>
                  </a:cubicBezTo>
                  <a:cubicBezTo>
                    <a:pt x="10361" y="20251"/>
                    <a:pt x="10320" y="20189"/>
                    <a:pt x="10320" y="20148"/>
                  </a:cubicBezTo>
                  <a:lnTo>
                    <a:pt x="10320" y="20148"/>
                  </a:lnTo>
                  <a:cubicBezTo>
                    <a:pt x="10381" y="20169"/>
                    <a:pt x="10443" y="20189"/>
                    <a:pt x="10483" y="20210"/>
                  </a:cubicBezTo>
                  <a:cubicBezTo>
                    <a:pt x="10627" y="20271"/>
                    <a:pt x="10627" y="20332"/>
                    <a:pt x="10504" y="20353"/>
                  </a:cubicBezTo>
                  <a:cubicBezTo>
                    <a:pt x="10443" y="20373"/>
                    <a:pt x="10381" y="20394"/>
                    <a:pt x="10320" y="20414"/>
                  </a:cubicBezTo>
                  <a:cubicBezTo>
                    <a:pt x="10279" y="20455"/>
                    <a:pt x="10279" y="20516"/>
                    <a:pt x="10259" y="20557"/>
                  </a:cubicBezTo>
                  <a:cubicBezTo>
                    <a:pt x="10218" y="20639"/>
                    <a:pt x="10238" y="20659"/>
                    <a:pt x="10402" y="20720"/>
                  </a:cubicBezTo>
                  <a:cubicBezTo>
                    <a:pt x="10463" y="20741"/>
                    <a:pt x="10524" y="20761"/>
                    <a:pt x="10586" y="20782"/>
                  </a:cubicBezTo>
                  <a:cubicBezTo>
                    <a:pt x="10711" y="20719"/>
                    <a:pt x="10847" y="20693"/>
                    <a:pt x="10987" y="20693"/>
                  </a:cubicBezTo>
                  <a:cubicBezTo>
                    <a:pt x="11030" y="20693"/>
                    <a:pt x="11074" y="20695"/>
                    <a:pt x="11117" y="20700"/>
                  </a:cubicBezTo>
                  <a:cubicBezTo>
                    <a:pt x="11190" y="20718"/>
                    <a:pt x="11264" y="20729"/>
                    <a:pt x="11336" y="20729"/>
                  </a:cubicBezTo>
                  <a:cubicBezTo>
                    <a:pt x="11423" y="20729"/>
                    <a:pt x="11508" y="20713"/>
                    <a:pt x="11587" y="20680"/>
                  </a:cubicBezTo>
                  <a:cubicBezTo>
                    <a:pt x="11638" y="20669"/>
                    <a:pt x="11684" y="20664"/>
                    <a:pt x="11727" y="20664"/>
                  </a:cubicBezTo>
                  <a:cubicBezTo>
                    <a:pt x="11771" y="20664"/>
                    <a:pt x="11812" y="20669"/>
                    <a:pt x="11853" y="20680"/>
                  </a:cubicBezTo>
                  <a:cubicBezTo>
                    <a:pt x="12036" y="20720"/>
                    <a:pt x="12220" y="20802"/>
                    <a:pt x="12363" y="20925"/>
                  </a:cubicBezTo>
                  <a:cubicBezTo>
                    <a:pt x="12517" y="20904"/>
                    <a:pt x="12675" y="20894"/>
                    <a:pt x="12833" y="20894"/>
                  </a:cubicBezTo>
                  <a:cubicBezTo>
                    <a:pt x="12992" y="20894"/>
                    <a:pt x="13150" y="20904"/>
                    <a:pt x="13303" y="20925"/>
                  </a:cubicBezTo>
                  <a:cubicBezTo>
                    <a:pt x="13446" y="20925"/>
                    <a:pt x="13589" y="20986"/>
                    <a:pt x="13712" y="21068"/>
                  </a:cubicBezTo>
                  <a:cubicBezTo>
                    <a:pt x="13831" y="21028"/>
                    <a:pt x="13950" y="21006"/>
                    <a:pt x="14074" y="21006"/>
                  </a:cubicBezTo>
                  <a:cubicBezTo>
                    <a:pt x="14142" y="21006"/>
                    <a:pt x="14212" y="21013"/>
                    <a:pt x="14284" y="21027"/>
                  </a:cubicBezTo>
                  <a:cubicBezTo>
                    <a:pt x="14386" y="21047"/>
                    <a:pt x="14509" y="21088"/>
                    <a:pt x="14611" y="21150"/>
                  </a:cubicBezTo>
                  <a:cubicBezTo>
                    <a:pt x="14652" y="21160"/>
                    <a:pt x="14698" y="21165"/>
                    <a:pt x="14744" y="21165"/>
                  </a:cubicBezTo>
                  <a:cubicBezTo>
                    <a:pt x="14790" y="21165"/>
                    <a:pt x="14836" y="21160"/>
                    <a:pt x="14877" y="21150"/>
                  </a:cubicBezTo>
                  <a:cubicBezTo>
                    <a:pt x="14996" y="21090"/>
                    <a:pt x="15122" y="21058"/>
                    <a:pt x="15251" y="21058"/>
                  </a:cubicBezTo>
                  <a:cubicBezTo>
                    <a:pt x="15343" y="21058"/>
                    <a:pt x="15437" y="21075"/>
                    <a:pt x="15531" y="21109"/>
                  </a:cubicBezTo>
                  <a:cubicBezTo>
                    <a:pt x="15592" y="21129"/>
                    <a:pt x="15633" y="21150"/>
                    <a:pt x="15694" y="21170"/>
                  </a:cubicBezTo>
                  <a:cubicBezTo>
                    <a:pt x="15722" y="21178"/>
                    <a:pt x="15742" y="21181"/>
                    <a:pt x="15758" y="21181"/>
                  </a:cubicBezTo>
                  <a:cubicBezTo>
                    <a:pt x="15825" y="21181"/>
                    <a:pt x="15804" y="21121"/>
                    <a:pt x="15837" y="21088"/>
                  </a:cubicBezTo>
                  <a:cubicBezTo>
                    <a:pt x="15858" y="21047"/>
                    <a:pt x="15878" y="21027"/>
                    <a:pt x="15899" y="21007"/>
                  </a:cubicBezTo>
                  <a:cubicBezTo>
                    <a:pt x="16001" y="20945"/>
                    <a:pt x="15899" y="20823"/>
                    <a:pt x="16082" y="20782"/>
                  </a:cubicBezTo>
                  <a:cubicBezTo>
                    <a:pt x="16164" y="20782"/>
                    <a:pt x="16266" y="20761"/>
                    <a:pt x="16369" y="20741"/>
                  </a:cubicBezTo>
                  <a:cubicBezTo>
                    <a:pt x="16430" y="20700"/>
                    <a:pt x="16512" y="20680"/>
                    <a:pt x="16593" y="20680"/>
                  </a:cubicBezTo>
                  <a:cubicBezTo>
                    <a:pt x="16859" y="20700"/>
                    <a:pt x="17125" y="20761"/>
                    <a:pt x="17390" y="20843"/>
                  </a:cubicBezTo>
                  <a:cubicBezTo>
                    <a:pt x="17697" y="20864"/>
                    <a:pt x="18003" y="20884"/>
                    <a:pt x="18289" y="20945"/>
                  </a:cubicBezTo>
                  <a:cubicBezTo>
                    <a:pt x="18432" y="20986"/>
                    <a:pt x="18535" y="21068"/>
                    <a:pt x="18555" y="21211"/>
                  </a:cubicBezTo>
                  <a:lnTo>
                    <a:pt x="18616" y="21252"/>
                  </a:lnTo>
                  <a:cubicBezTo>
                    <a:pt x="18790" y="21231"/>
                    <a:pt x="18964" y="21221"/>
                    <a:pt x="19135" y="21221"/>
                  </a:cubicBezTo>
                  <a:cubicBezTo>
                    <a:pt x="19306" y="21221"/>
                    <a:pt x="19474" y="21231"/>
                    <a:pt x="19638" y="21252"/>
                  </a:cubicBezTo>
                  <a:lnTo>
                    <a:pt x="19577" y="21150"/>
                  </a:lnTo>
                  <a:lnTo>
                    <a:pt x="19924" y="21109"/>
                  </a:lnTo>
                  <a:cubicBezTo>
                    <a:pt x="19998" y="21065"/>
                    <a:pt x="20071" y="21031"/>
                    <a:pt x="20145" y="21031"/>
                  </a:cubicBezTo>
                  <a:cubicBezTo>
                    <a:pt x="20173" y="21031"/>
                    <a:pt x="20202" y="21036"/>
                    <a:pt x="20231" y="21047"/>
                  </a:cubicBezTo>
                  <a:cubicBezTo>
                    <a:pt x="20312" y="21027"/>
                    <a:pt x="20374" y="20986"/>
                    <a:pt x="20455" y="20966"/>
                  </a:cubicBezTo>
                  <a:cubicBezTo>
                    <a:pt x="20499" y="20951"/>
                    <a:pt x="20552" y="20937"/>
                    <a:pt x="20602" y="20937"/>
                  </a:cubicBezTo>
                  <a:cubicBezTo>
                    <a:pt x="20622" y="20937"/>
                    <a:pt x="20642" y="20939"/>
                    <a:pt x="20660" y="20945"/>
                  </a:cubicBezTo>
                  <a:cubicBezTo>
                    <a:pt x="20639" y="20986"/>
                    <a:pt x="20721" y="21047"/>
                    <a:pt x="20844" y="21088"/>
                  </a:cubicBezTo>
                  <a:cubicBezTo>
                    <a:pt x="20966" y="21047"/>
                    <a:pt x="21089" y="21007"/>
                    <a:pt x="21211" y="20986"/>
                  </a:cubicBezTo>
                  <a:cubicBezTo>
                    <a:pt x="21252" y="20904"/>
                    <a:pt x="21416" y="20864"/>
                    <a:pt x="21518" y="20802"/>
                  </a:cubicBezTo>
                  <a:cubicBezTo>
                    <a:pt x="21538" y="20802"/>
                    <a:pt x="21559" y="20802"/>
                    <a:pt x="21559" y="20823"/>
                  </a:cubicBezTo>
                  <a:cubicBezTo>
                    <a:pt x="21600" y="20843"/>
                    <a:pt x="21640" y="20884"/>
                    <a:pt x="21681" y="20925"/>
                  </a:cubicBezTo>
                  <a:cubicBezTo>
                    <a:pt x="22110" y="20864"/>
                    <a:pt x="22580" y="20884"/>
                    <a:pt x="23050" y="20864"/>
                  </a:cubicBezTo>
                  <a:lnTo>
                    <a:pt x="24624" y="20864"/>
                  </a:lnTo>
                  <a:cubicBezTo>
                    <a:pt x="24714" y="20830"/>
                    <a:pt x="24816" y="20815"/>
                    <a:pt x="24921" y="20815"/>
                  </a:cubicBezTo>
                  <a:cubicBezTo>
                    <a:pt x="25006" y="20815"/>
                    <a:pt x="25093" y="20825"/>
                    <a:pt x="25176" y="20843"/>
                  </a:cubicBezTo>
                  <a:cubicBezTo>
                    <a:pt x="25216" y="20864"/>
                    <a:pt x="25257" y="20884"/>
                    <a:pt x="25278" y="20904"/>
                  </a:cubicBezTo>
                  <a:cubicBezTo>
                    <a:pt x="25666" y="20925"/>
                    <a:pt x="26075" y="20986"/>
                    <a:pt x="26463" y="21047"/>
                  </a:cubicBezTo>
                  <a:cubicBezTo>
                    <a:pt x="26524" y="21068"/>
                    <a:pt x="26606" y="21088"/>
                    <a:pt x="26688" y="21129"/>
                  </a:cubicBezTo>
                  <a:cubicBezTo>
                    <a:pt x="26708" y="21129"/>
                    <a:pt x="26729" y="21109"/>
                    <a:pt x="26769" y="21109"/>
                  </a:cubicBezTo>
                  <a:cubicBezTo>
                    <a:pt x="27076" y="21068"/>
                    <a:pt x="27362" y="21007"/>
                    <a:pt x="27648" y="20945"/>
                  </a:cubicBezTo>
                  <a:lnTo>
                    <a:pt x="27914" y="21027"/>
                  </a:lnTo>
                  <a:cubicBezTo>
                    <a:pt x="28282" y="21027"/>
                    <a:pt x="28649" y="21129"/>
                    <a:pt x="28935" y="21374"/>
                  </a:cubicBezTo>
                  <a:cubicBezTo>
                    <a:pt x="29569" y="21415"/>
                    <a:pt x="30182" y="21538"/>
                    <a:pt x="30775" y="21742"/>
                  </a:cubicBezTo>
                  <a:cubicBezTo>
                    <a:pt x="30958" y="21783"/>
                    <a:pt x="31101" y="21865"/>
                    <a:pt x="31245" y="21967"/>
                  </a:cubicBezTo>
                  <a:cubicBezTo>
                    <a:pt x="31367" y="21987"/>
                    <a:pt x="31469" y="22008"/>
                    <a:pt x="31592" y="22008"/>
                  </a:cubicBezTo>
                  <a:cubicBezTo>
                    <a:pt x="31592" y="21987"/>
                    <a:pt x="31612" y="21967"/>
                    <a:pt x="31633" y="21926"/>
                  </a:cubicBezTo>
                  <a:cubicBezTo>
                    <a:pt x="31674" y="21967"/>
                    <a:pt x="31735" y="21987"/>
                    <a:pt x="31776" y="22028"/>
                  </a:cubicBezTo>
                  <a:cubicBezTo>
                    <a:pt x="31837" y="22049"/>
                    <a:pt x="31980" y="22090"/>
                    <a:pt x="32082" y="22110"/>
                  </a:cubicBezTo>
                  <a:lnTo>
                    <a:pt x="32348" y="22110"/>
                  </a:lnTo>
                  <a:cubicBezTo>
                    <a:pt x="32396" y="22158"/>
                    <a:pt x="32458" y="22178"/>
                    <a:pt x="32525" y="22178"/>
                  </a:cubicBezTo>
                  <a:cubicBezTo>
                    <a:pt x="32573" y="22178"/>
                    <a:pt x="32624" y="22168"/>
                    <a:pt x="32675" y="22151"/>
                  </a:cubicBezTo>
                  <a:lnTo>
                    <a:pt x="32757" y="22151"/>
                  </a:lnTo>
                  <a:cubicBezTo>
                    <a:pt x="33002" y="22151"/>
                    <a:pt x="33227" y="22110"/>
                    <a:pt x="33451" y="22090"/>
                  </a:cubicBezTo>
                  <a:cubicBezTo>
                    <a:pt x="33431" y="21987"/>
                    <a:pt x="33513" y="21967"/>
                    <a:pt x="33623" y="21967"/>
                  </a:cubicBezTo>
                  <a:cubicBezTo>
                    <a:pt x="33696" y="21967"/>
                    <a:pt x="33781" y="21976"/>
                    <a:pt x="33858" y="21976"/>
                  </a:cubicBezTo>
                  <a:cubicBezTo>
                    <a:pt x="33896" y="21976"/>
                    <a:pt x="33932" y="21974"/>
                    <a:pt x="33962" y="21967"/>
                  </a:cubicBezTo>
                  <a:cubicBezTo>
                    <a:pt x="34030" y="22021"/>
                    <a:pt x="34117" y="22049"/>
                    <a:pt x="34203" y="22049"/>
                  </a:cubicBezTo>
                  <a:cubicBezTo>
                    <a:pt x="34246" y="22049"/>
                    <a:pt x="34289" y="22042"/>
                    <a:pt x="34330" y="22028"/>
                  </a:cubicBezTo>
                  <a:cubicBezTo>
                    <a:pt x="34473" y="21987"/>
                    <a:pt x="34616" y="21947"/>
                    <a:pt x="34677" y="21844"/>
                  </a:cubicBezTo>
                  <a:cubicBezTo>
                    <a:pt x="34753" y="21672"/>
                    <a:pt x="34794" y="21591"/>
                    <a:pt x="34902" y="21591"/>
                  </a:cubicBezTo>
                  <a:cubicBezTo>
                    <a:pt x="35000" y="21591"/>
                    <a:pt x="35153" y="21657"/>
                    <a:pt x="35433" y="21783"/>
                  </a:cubicBezTo>
                  <a:cubicBezTo>
                    <a:pt x="35474" y="21803"/>
                    <a:pt x="35495" y="21803"/>
                    <a:pt x="35536" y="21824"/>
                  </a:cubicBezTo>
                  <a:lnTo>
                    <a:pt x="35699" y="21824"/>
                  </a:lnTo>
                  <a:cubicBezTo>
                    <a:pt x="35720" y="21742"/>
                    <a:pt x="35822" y="21701"/>
                    <a:pt x="35944" y="21701"/>
                  </a:cubicBezTo>
                  <a:cubicBezTo>
                    <a:pt x="35944" y="21722"/>
                    <a:pt x="35944" y="21742"/>
                    <a:pt x="35924" y="21763"/>
                  </a:cubicBezTo>
                  <a:cubicBezTo>
                    <a:pt x="35863" y="21803"/>
                    <a:pt x="35822" y="21844"/>
                    <a:pt x="35924" y="21885"/>
                  </a:cubicBezTo>
                  <a:cubicBezTo>
                    <a:pt x="35985" y="21931"/>
                    <a:pt x="36058" y="21954"/>
                    <a:pt x="36134" y="21954"/>
                  </a:cubicBezTo>
                  <a:cubicBezTo>
                    <a:pt x="36159" y="21954"/>
                    <a:pt x="36184" y="21952"/>
                    <a:pt x="36210" y="21947"/>
                  </a:cubicBezTo>
                  <a:cubicBezTo>
                    <a:pt x="36394" y="21885"/>
                    <a:pt x="36598" y="21865"/>
                    <a:pt x="36803" y="21865"/>
                  </a:cubicBezTo>
                  <a:cubicBezTo>
                    <a:pt x="36843" y="21756"/>
                    <a:pt x="36975" y="21729"/>
                    <a:pt x="37137" y="21729"/>
                  </a:cubicBezTo>
                  <a:cubicBezTo>
                    <a:pt x="37218" y="21729"/>
                    <a:pt x="37307" y="21735"/>
                    <a:pt x="37395" y="21742"/>
                  </a:cubicBezTo>
                  <a:cubicBezTo>
                    <a:pt x="37518" y="21742"/>
                    <a:pt x="37620" y="21722"/>
                    <a:pt x="37702" y="21660"/>
                  </a:cubicBezTo>
                  <a:cubicBezTo>
                    <a:pt x="37778" y="21614"/>
                    <a:pt x="37855" y="21591"/>
                    <a:pt x="37940" y="21591"/>
                  </a:cubicBezTo>
                  <a:cubicBezTo>
                    <a:pt x="37969" y="21591"/>
                    <a:pt x="37998" y="21594"/>
                    <a:pt x="38029" y="21599"/>
                  </a:cubicBezTo>
                  <a:cubicBezTo>
                    <a:pt x="38253" y="21599"/>
                    <a:pt x="38478" y="21620"/>
                    <a:pt x="38723" y="21640"/>
                  </a:cubicBezTo>
                  <a:cubicBezTo>
                    <a:pt x="38764" y="21647"/>
                    <a:pt x="38773" y="21647"/>
                    <a:pt x="38771" y="21647"/>
                  </a:cubicBezTo>
                  <a:lnTo>
                    <a:pt x="38771" y="21647"/>
                  </a:lnTo>
                  <a:cubicBezTo>
                    <a:pt x="38767" y="21647"/>
                    <a:pt x="38717" y="21647"/>
                    <a:pt x="38785" y="21701"/>
                  </a:cubicBezTo>
                  <a:cubicBezTo>
                    <a:pt x="38805" y="21722"/>
                    <a:pt x="38805" y="21763"/>
                    <a:pt x="38764" y="21783"/>
                  </a:cubicBezTo>
                  <a:lnTo>
                    <a:pt x="38723" y="21783"/>
                  </a:lnTo>
                  <a:cubicBezTo>
                    <a:pt x="39152" y="21803"/>
                    <a:pt x="39602" y="21865"/>
                    <a:pt x="40154" y="21885"/>
                  </a:cubicBezTo>
                  <a:lnTo>
                    <a:pt x="40665" y="21885"/>
                  </a:lnTo>
                  <a:lnTo>
                    <a:pt x="40889" y="21865"/>
                  </a:lnTo>
                  <a:cubicBezTo>
                    <a:pt x="40992" y="21824"/>
                    <a:pt x="41114" y="21783"/>
                    <a:pt x="41216" y="21763"/>
                  </a:cubicBezTo>
                  <a:cubicBezTo>
                    <a:pt x="41234" y="21757"/>
                    <a:pt x="41252" y="21754"/>
                    <a:pt x="41271" y="21754"/>
                  </a:cubicBezTo>
                  <a:cubicBezTo>
                    <a:pt x="41315" y="21754"/>
                    <a:pt x="41363" y="21769"/>
                    <a:pt x="41421" y="21783"/>
                  </a:cubicBezTo>
                  <a:cubicBezTo>
                    <a:pt x="41421" y="21783"/>
                    <a:pt x="41441" y="21803"/>
                    <a:pt x="41441" y="21824"/>
                  </a:cubicBezTo>
                  <a:cubicBezTo>
                    <a:pt x="41441" y="21844"/>
                    <a:pt x="41441" y="21844"/>
                    <a:pt x="41441" y="21844"/>
                  </a:cubicBezTo>
                  <a:lnTo>
                    <a:pt x="42299" y="21844"/>
                  </a:lnTo>
                  <a:cubicBezTo>
                    <a:pt x="42831" y="21824"/>
                    <a:pt x="43362" y="21783"/>
                    <a:pt x="43893" y="21783"/>
                  </a:cubicBezTo>
                  <a:cubicBezTo>
                    <a:pt x="43934" y="21776"/>
                    <a:pt x="43975" y="21773"/>
                    <a:pt x="44015" y="21773"/>
                  </a:cubicBezTo>
                  <a:cubicBezTo>
                    <a:pt x="44218" y="21773"/>
                    <a:pt x="44411" y="21858"/>
                    <a:pt x="44547" y="22028"/>
                  </a:cubicBezTo>
                  <a:cubicBezTo>
                    <a:pt x="44670" y="22008"/>
                    <a:pt x="44792" y="21967"/>
                    <a:pt x="44935" y="21947"/>
                  </a:cubicBezTo>
                  <a:lnTo>
                    <a:pt x="44935" y="21885"/>
                  </a:lnTo>
                  <a:cubicBezTo>
                    <a:pt x="45017" y="21865"/>
                    <a:pt x="45078" y="21844"/>
                    <a:pt x="45160" y="21844"/>
                  </a:cubicBezTo>
                  <a:cubicBezTo>
                    <a:pt x="45610" y="21803"/>
                    <a:pt x="45977" y="21701"/>
                    <a:pt x="46447" y="21701"/>
                  </a:cubicBezTo>
                  <a:cubicBezTo>
                    <a:pt x="46550" y="21701"/>
                    <a:pt x="46774" y="21783"/>
                    <a:pt x="46795" y="21844"/>
                  </a:cubicBezTo>
                  <a:cubicBezTo>
                    <a:pt x="46795" y="21906"/>
                    <a:pt x="46815" y="22028"/>
                    <a:pt x="46836" y="22110"/>
                  </a:cubicBezTo>
                  <a:cubicBezTo>
                    <a:pt x="46856" y="22110"/>
                    <a:pt x="46877" y="22110"/>
                    <a:pt x="46897" y="22130"/>
                  </a:cubicBezTo>
                  <a:lnTo>
                    <a:pt x="47449" y="22417"/>
                  </a:lnTo>
                  <a:lnTo>
                    <a:pt x="47653" y="22417"/>
                  </a:lnTo>
                  <a:cubicBezTo>
                    <a:pt x="47915" y="22281"/>
                    <a:pt x="48190" y="22214"/>
                    <a:pt x="48464" y="22214"/>
                  </a:cubicBezTo>
                  <a:cubicBezTo>
                    <a:pt x="48768" y="22214"/>
                    <a:pt x="49070" y="22296"/>
                    <a:pt x="49349" y="22457"/>
                  </a:cubicBezTo>
                  <a:lnTo>
                    <a:pt x="49778" y="22539"/>
                  </a:lnTo>
                  <a:lnTo>
                    <a:pt x="49799" y="22539"/>
                  </a:lnTo>
                  <a:cubicBezTo>
                    <a:pt x="50003" y="22457"/>
                    <a:pt x="50228" y="22417"/>
                    <a:pt x="50453" y="22417"/>
                  </a:cubicBezTo>
                  <a:cubicBezTo>
                    <a:pt x="50514" y="22437"/>
                    <a:pt x="50575" y="22457"/>
                    <a:pt x="50636" y="22498"/>
                  </a:cubicBezTo>
                  <a:cubicBezTo>
                    <a:pt x="50657" y="22498"/>
                    <a:pt x="50677" y="22539"/>
                    <a:pt x="50677" y="22539"/>
                  </a:cubicBezTo>
                  <a:cubicBezTo>
                    <a:pt x="50657" y="22600"/>
                    <a:pt x="50636" y="22641"/>
                    <a:pt x="50616" y="22682"/>
                  </a:cubicBezTo>
                  <a:cubicBezTo>
                    <a:pt x="50575" y="22723"/>
                    <a:pt x="50534" y="22764"/>
                    <a:pt x="50555" y="22805"/>
                  </a:cubicBezTo>
                  <a:cubicBezTo>
                    <a:pt x="50575" y="22846"/>
                    <a:pt x="50616" y="22866"/>
                    <a:pt x="50636" y="22907"/>
                  </a:cubicBezTo>
                  <a:cubicBezTo>
                    <a:pt x="50677" y="22927"/>
                    <a:pt x="50739" y="22948"/>
                    <a:pt x="50779" y="22948"/>
                  </a:cubicBezTo>
                  <a:cubicBezTo>
                    <a:pt x="50841" y="22948"/>
                    <a:pt x="50897" y="22932"/>
                    <a:pt x="50953" y="22932"/>
                  </a:cubicBezTo>
                  <a:cubicBezTo>
                    <a:pt x="51009" y="22932"/>
                    <a:pt x="51066" y="22948"/>
                    <a:pt x="51127" y="23009"/>
                  </a:cubicBezTo>
                  <a:cubicBezTo>
                    <a:pt x="51188" y="23091"/>
                    <a:pt x="51270" y="23132"/>
                    <a:pt x="51372" y="23152"/>
                  </a:cubicBezTo>
                  <a:cubicBezTo>
                    <a:pt x="51536" y="23152"/>
                    <a:pt x="51679" y="23193"/>
                    <a:pt x="51801" y="23316"/>
                  </a:cubicBezTo>
                  <a:cubicBezTo>
                    <a:pt x="51927" y="23264"/>
                    <a:pt x="52052" y="23243"/>
                    <a:pt x="52176" y="23243"/>
                  </a:cubicBezTo>
                  <a:cubicBezTo>
                    <a:pt x="52638" y="23243"/>
                    <a:pt x="53092" y="23529"/>
                    <a:pt x="53559" y="23561"/>
                  </a:cubicBezTo>
                  <a:lnTo>
                    <a:pt x="53599" y="23561"/>
                  </a:lnTo>
                  <a:cubicBezTo>
                    <a:pt x="53661" y="23540"/>
                    <a:pt x="53742" y="23520"/>
                    <a:pt x="53824" y="23500"/>
                  </a:cubicBezTo>
                  <a:cubicBezTo>
                    <a:pt x="53889" y="23475"/>
                    <a:pt x="53953" y="23464"/>
                    <a:pt x="54018" y="23464"/>
                  </a:cubicBezTo>
                  <a:cubicBezTo>
                    <a:pt x="54117" y="23464"/>
                    <a:pt x="54216" y="23491"/>
                    <a:pt x="54315" y="23540"/>
                  </a:cubicBezTo>
                  <a:cubicBezTo>
                    <a:pt x="54376" y="23581"/>
                    <a:pt x="54417" y="23622"/>
                    <a:pt x="54478" y="23643"/>
                  </a:cubicBezTo>
                  <a:cubicBezTo>
                    <a:pt x="54631" y="23735"/>
                    <a:pt x="54785" y="23780"/>
                    <a:pt x="54946" y="23780"/>
                  </a:cubicBezTo>
                  <a:cubicBezTo>
                    <a:pt x="55000" y="23780"/>
                    <a:pt x="55055" y="23775"/>
                    <a:pt x="55112" y="23765"/>
                  </a:cubicBezTo>
                  <a:cubicBezTo>
                    <a:pt x="55275" y="23724"/>
                    <a:pt x="55418" y="23683"/>
                    <a:pt x="55602" y="23643"/>
                  </a:cubicBezTo>
                  <a:cubicBezTo>
                    <a:pt x="55684" y="23632"/>
                    <a:pt x="55765" y="23627"/>
                    <a:pt x="55850" y="23627"/>
                  </a:cubicBezTo>
                  <a:cubicBezTo>
                    <a:pt x="55934" y="23627"/>
                    <a:pt x="56021" y="23632"/>
                    <a:pt x="56113" y="23643"/>
                  </a:cubicBezTo>
                  <a:cubicBezTo>
                    <a:pt x="56244" y="23659"/>
                    <a:pt x="56428" y="23741"/>
                    <a:pt x="56559" y="23741"/>
                  </a:cubicBezTo>
                  <a:cubicBezTo>
                    <a:pt x="56591" y="23741"/>
                    <a:pt x="56620" y="23736"/>
                    <a:pt x="56644" y="23724"/>
                  </a:cubicBezTo>
                  <a:cubicBezTo>
                    <a:pt x="56828" y="23643"/>
                    <a:pt x="57032" y="23540"/>
                    <a:pt x="56930" y="23336"/>
                  </a:cubicBezTo>
                  <a:cubicBezTo>
                    <a:pt x="56910" y="23316"/>
                    <a:pt x="56910" y="23295"/>
                    <a:pt x="56910" y="23275"/>
                  </a:cubicBezTo>
                  <a:cubicBezTo>
                    <a:pt x="56869" y="23111"/>
                    <a:pt x="57053" y="23009"/>
                    <a:pt x="57380" y="22989"/>
                  </a:cubicBezTo>
                  <a:cubicBezTo>
                    <a:pt x="57441" y="22989"/>
                    <a:pt x="57502" y="23009"/>
                    <a:pt x="57584" y="23030"/>
                  </a:cubicBezTo>
                  <a:cubicBezTo>
                    <a:pt x="57645" y="23070"/>
                    <a:pt x="57707" y="23111"/>
                    <a:pt x="57768" y="23132"/>
                  </a:cubicBezTo>
                  <a:cubicBezTo>
                    <a:pt x="57870" y="23152"/>
                    <a:pt x="57972" y="23213"/>
                    <a:pt x="58054" y="23275"/>
                  </a:cubicBezTo>
                  <a:cubicBezTo>
                    <a:pt x="58422" y="23132"/>
                    <a:pt x="58831" y="23050"/>
                    <a:pt x="59219" y="23050"/>
                  </a:cubicBezTo>
                  <a:cubicBezTo>
                    <a:pt x="59267" y="23045"/>
                    <a:pt x="59316" y="23043"/>
                    <a:pt x="59365" y="23043"/>
                  </a:cubicBezTo>
                  <a:cubicBezTo>
                    <a:pt x="59748" y="23043"/>
                    <a:pt x="60134" y="23182"/>
                    <a:pt x="60424" y="23418"/>
                  </a:cubicBezTo>
                  <a:lnTo>
                    <a:pt x="60710" y="23479"/>
                  </a:lnTo>
                  <a:cubicBezTo>
                    <a:pt x="60874" y="23418"/>
                    <a:pt x="61058" y="23356"/>
                    <a:pt x="61242" y="23356"/>
                  </a:cubicBezTo>
                  <a:cubicBezTo>
                    <a:pt x="61411" y="23332"/>
                    <a:pt x="61583" y="23321"/>
                    <a:pt x="61757" y="23321"/>
                  </a:cubicBezTo>
                  <a:cubicBezTo>
                    <a:pt x="62022" y="23321"/>
                    <a:pt x="62290" y="23348"/>
                    <a:pt x="62550" y="23397"/>
                  </a:cubicBezTo>
                  <a:cubicBezTo>
                    <a:pt x="62836" y="23295"/>
                    <a:pt x="63142" y="23234"/>
                    <a:pt x="63449" y="23213"/>
                  </a:cubicBezTo>
                  <a:cubicBezTo>
                    <a:pt x="63508" y="23207"/>
                    <a:pt x="63568" y="23205"/>
                    <a:pt x="63628" y="23205"/>
                  </a:cubicBezTo>
                  <a:cubicBezTo>
                    <a:pt x="63773" y="23205"/>
                    <a:pt x="63917" y="23219"/>
                    <a:pt x="64062" y="23234"/>
                  </a:cubicBezTo>
                  <a:cubicBezTo>
                    <a:pt x="64371" y="23006"/>
                    <a:pt x="64977" y="22882"/>
                    <a:pt x="65603" y="22882"/>
                  </a:cubicBezTo>
                  <a:cubicBezTo>
                    <a:pt x="65764" y="22882"/>
                    <a:pt x="65926" y="22890"/>
                    <a:pt x="66085" y="22907"/>
                  </a:cubicBezTo>
                  <a:cubicBezTo>
                    <a:pt x="66146" y="22866"/>
                    <a:pt x="66228" y="22846"/>
                    <a:pt x="66289" y="22846"/>
                  </a:cubicBezTo>
                  <a:cubicBezTo>
                    <a:pt x="66493" y="22825"/>
                    <a:pt x="66698" y="22743"/>
                    <a:pt x="66882" y="22641"/>
                  </a:cubicBezTo>
                  <a:cubicBezTo>
                    <a:pt x="66933" y="22631"/>
                    <a:pt x="66984" y="22626"/>
                    <a:pt x="67035" y="22626"/>
                  </a:cubicBezTo>
                  <a:cubicBezTo>
                    <a:pt x="67086" y="22626"/>
                    <a:pt x="67137" y="22631"/>
                    <a:pt x="67188" y="22641"/>
                  </a:cubicBezTo>
                  <a:cubicBezTo>
                    <a:pt x="67249" y="22519"/>
                    <a:pt x="67229" y="22396"/>
                    <a:pt x="67535" y="22355"/>
                  </a:cubicBezTo>
                  <a:lnTo>
                    <a:pt x="67924" y="22192"/>
                  </a:lnTo>
                  <a:cubicBezTo>
                    <a:pt x="67883" y="22151"/>
                    <a:pt x="67842" y="22090"/>
                    <a:pt x="67801" y="22028"/>
                  </a:cubicBezTo>
                  <a:cubicBezTo>
                    <a:pt x="67781" y="21987"/>
                    <a:pt x="67740" y="21926"/>
                    <a:pt x="67699" y="21885"/>
                  </a:cubicBezTo>
                  <a:cubicBezTo>
                    <a:pt x="67743" y="21874"/>
                    <a:pt x="67786" y="21869"/>
                    <a:pt x="67830" y="21869"/>
                  </a:cubicBezTo>
                  <a:cubicBezTo>
                    <a:pt x="67949" y="21869"/>
                    <a:pt x="68064" y="21907"/>
                    <a:pt x="68169" y="21967"/>
                  </a:cubicBezTo>
                  <a:cubicBezTo>
                    <a:pt x="68230" y="22008"/>
                    <a:pt x="68291" y="22049"/>
                    <a:pt x="68332" y="22090"/>
                  </a:cubicBezTo>
                  <a:cubicBezTo>
                    <a:pt x="68493" y="22179"/>
                    <a:pt x="68684" y="22237"/>
                    <a:pt x="68879" y="22237"/>
                  </a:cubicBezTo>
                  <a:cubicBezTo>
                    <a:pt x="68908" y="22237"/>
                    <a:pt x="68937" y="22235"/>
                    <a:pt x="68966" y="22233"/>
                  </a:cubicBezTo>
                  <a:cubicBezTo>
                    <a:pt x="69150" y="22212"/>
                    <a:pt x="69313" y="22171"/>
                    <a:pt x="69497" y="22151"/>
                  </a:cubicBezTo>
                  <a:cubicBezTo>
                    <a:pt x="69573" y="22142"/>
                    <a:pt x="69649" y="22137"/>
                    <a:pt x="69726" y="22137"/>
                  </a:cubicBezTo>
                  <a:cubicBezTo>
                    <a:pt x="69833" y="22137"/>
                    <a:pt x="69941" y="22147"/>
                    <a:pt x="70049" y="22171"/>
                  </a:cubicBezTo>
                  <a:cubicBezTo>
                    <a:pt x="70171" y="22212"/>
                    <a:pt x="70314" y="22273"/>
                    <a:pt x="70457" y="22294"/>
                  </a:cubicBezTo>
                  <a:lnTo>
                    <a:pt x="70682" y="22273"/>
                  </a:lnTo>
                  <a:cubicBezTo>
                    <a:pt x="70866" y="22192"/>
                    <a:pt x="71030" y="22110"/>
                    <a:pt x="70968" y="21947"/>
                  </a:cubicBezTo>
                  <a:cubicBezTo>
                    <a:pt x="70968" y="21926"/>
                    <a:pt x="70968" y="21906"/>
                    <a:pt x="70968" y="21885"/>
                  </a:cubicBezTo>
                  <a:cubicBezTo>
                    <a:pt x="70968" y="21763"/>
                    <a:pt x="71091" y="21660"/>
                    <a:pt x="71316" y="21640"/>
                  </a:cubicBezTo>
                  <a:cubicBezTo>
                    <a:pt x="71472" y="21555"/>
                    <a:pt x="71629" y="21519"/>
                    <a:pt x="71793" y="21519"/>
                  </a:cubicBezTo>
                  <a:cubicBezTo>
                    <a:pt x="71864" y="21519"/>
                    <a:pt x="71936" y="21525"/>
                    <a:pt x="72010" y="21538"/>
                  </a:cubicBezTo>
                  <a:cubicBezTo>
                    <a:pt x="72180" y="21453"/>
                    <a:pt x="72369" y="21408"/>
                    <a:pt x="72557" y="21408"/>
                  </a:cubicBezTo>
                  <a:cubicBezTo>
                    <a:pt x="72641" y="21408"/>
                    <a:pt x="72725" y="21417"/>
                    <a:pt x="72807" y="21436"/>
                  </a:cubicBezTo>
                  <a:cubicBezTo>
                    <a:pt x="73400" y="21558"/>
                    <a:pt x="73768" y="21803"/>
                    <a:pt x="74320" y="21947"/>
                  </a:cubicBezTo>
                  <a:cubicBezTo>
                    <a:pt x="74679" y="22071"/>
                    <a:pt x="75050" y="22125"/>
                    <a:pt x="75432" y="22125"/>
                  </a:cubicBezTo>
                  <a:cubicBezTo>
                    <a:pt x="75551" y="22125"/>
                    <a:pt x="75670" y="22120"/>
                    <a:pt x="75791" y="22110"/>
                  </a:cubicBezTo>
                  <a:lnTo>
                    <a:pt x="757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75" dist="19050" dir="4920000" algn="bl" rotWithShape="0">
                <a:srgbClr val="000000">
                  <a:alpha val="5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30;p45"/>
            <p:cNvSpPr/>
            <p:nvPr/>
          </p:nvSpPr>
          <p:spPr>
            <a:xfrm>
              <a:off x="9954484" y="-3264282"/>
              <a:ext cx="1894250" cy="571243"/>
            </a:xfrm>
            <a:custGeom>
              <a:avLst/>
              <a:gdLst/>
              <a:ahLst/>
              <a:cxnLst/>
              <a:rect l="l" t="t" r="r" b="b"/>
              <a:pathLst>
                <a:path w="75770" h="21431" extrusionOk="0">
                  <a:moveTo>
                    <a:pt x="75770" y="0"/>
                  </a:moveTo>
                  <a:cubicBezTo>
                    <a:pt x="75709" y="0"/>
                    <a:pt x="75668" y="41"/>
                    <a:pt x="75627" y="102"/>
                  </a:cubicBezTo>
                  <a:cubicBezTo>
                    <a:pt x="75586" y="184"/>
                    <a:pt x="75525" y="266"/>
                    <a:pt x="75463" y="347"/>
                  </a:cubicBezTo>
                  <a:cubicBezTo>
                    <a:pt x="75423" y="368"/>
                    <a:pt x="75361" y="368"/>
                    <a:pt x="75320" y="388"/>
                  </a:cubicBezTo>
                  <a:cubicBezTo>
                    <a:pt x="75198" y="511"/>
                    <a:pt x="75055" y="613"/>
                    <a:pt x="74891" y="674"/>
                  </a:cubicBezTo>
                  <a:cubicBezTo>
                    <a:pt x="74973" y="756"/>
                    <a:pt x="75034" y="838"/>
                    <a:pt x="75096" y="920"/>
                  </a:cubicBezTo>
                  <a:cubicBezTo>
                    <a:pt x="75198" y="1042"/>
                    <a:pt x="75157" y="1226"/>
                    <a:pt x="75014" y="1287"/>
                  </a:cubicBezTo>
                  <a:cubicBezTo>
                    <a:pt x="74932" y="1308"/>
                    <a:pt x="74871" y="1328"/>
                    <a:pt x="74810" y="1369"/>
                  </a:cubicBezTo>
                  <a:cubicBezTo>
                    <a:pt x="74748" y="1369"/>
                    <a:pt x="74707" y="1369"/>
                    <a:pt x="74666" y="1410"/>
                  </a:cubicBezTo>
                  <a:cubicBezTo>
                    <a:pt x="74605" y="1410"/>
                    <a:pt x="74544" y="1430"/>
                    <a:pt x="74483" y="1471"/>
                  </a:cubicBezTo>
                  <a:lnTo>
                    <a:pt x="74278" y="1471"/>
                  </a:lnTo>
                  <a:cubicBezTo>
                    <a:pt x="74192" y="1454"/>
                    <a:pt x="74106" y="1448"/>
                    <a:pt x="74019" y="1448"/>
                  </a:cubicBezTo>
                  <a:cubicBezTo>
                    <a:pt x="73901" y="1448"/>
                    <a:pt x="73783" y="1459"/>
                    <a:pt x="73665" y="1471"/>
                  </a:cubicBezTo>
                  <a:cubicBezTo>
                    <a:pt x="73665" y="1533"/>
                    <a:pt x="73665" y="1573"/>
                    <a:pt x="73645" y="1614"/>
                  </a:cubicBezTo>
                  <a:cubicBezTo>
                    <a:pt x="73522" y="1737"/>
                    <a:pt x="73257" y="1635"/>
                    <a:pt x="73093" y="1737"/>
                  </a:cubicBezTo>
                  <a:cubicBezTo>
                    <a:pt x="73052" y="1676"/>
                    <a:pt x="73011" y="1614"/>
                    <a:pt x="72950" y="1573"/>
                  </a:cubicBezTo>
                  <a:cubicBezTo>
                    <a:pt x="72889" y="1512"/>
                    <a:pt x="72812" y="1481"/>
                    <a:pt x="72738" y="1481"/>
                  </a:cubicBezTo>
                  <a:cubicBezTo>
                    <a:pt x="72664" y="1481"/>
                    <a:pt x="72592" y="1512"/>
                    <a:pt x="72541" y="1573"/>
                  </a:cubicBezTo>
                  <a:cubicBezTo>
                    <a:pt x="72439" y="1655"/>
                    <a:pt x="72317" y="1737"/>
                    <a:pt x="72194" y="1778"/>
                  </a:cubicBezTo>
                  <a:cubicBezTo>
                    <a:pt x="72255" y="1839"/>
                    <a:pt x="72317" y="1921"/>
                    <a:pt x="72357" y="2023"/>
                  </a:cubicBezTo>
                  <a:lnTo>
                    <a:pt x="72153" y="1962"/>
                  </a:lnTo>
                  <a:cubicBezTo>
                    <a:pt x="72010" y="1900"/>
                    <a:pt x="71990" y="1839"/>
                    <a:pt x="72133" y="1778"/>
                  </a:cubicBezTo>
                  <a:cubicBezTo>
                    <a:pt x="72214" y="1757"/>
                    <a:pt x="72276" y="1716"/>
                    <a:pt x="72357" y="1676"/>
                  </a:cubicBezTo>
                  <a:cubicBezTo>
                    <a:pt x="72398" y="1614"/>
                    <a:pt x="72398" y="1553"/>
                    <a:pt x="72419" y="1471"/>
                  </a:cubicBezTo>
                  <a:cubicBezTo>
                    <a:pt x="72460" y="1369"/>
                    <a:pt x="72439" y="1349"/>
                    <a:pt x="72255" y="1287"/>
                  </a:cubicBezTo>
                  <a:cubicBezTo>
                    <a:pt x="72194" y="1267"/>
                    <a:pt x="72112" y="1267"/>
                    <a:pt x="72051" y="1246"/>
                  </a:cubicBezTo>
                  <a:cubicBezTo>
                    <a:pt x="71867" y="1369"/>
                    <a:pt x="71663" y="1430"/>
                    <a:pt x="71438" y="1430"/>
                  </a:cubicBezTo>
                  <a:cubicBezTo>
                    <a:pt x="71392" y="1420"/>
                    <a:pt x="71346" y="1415"/>
                    <a:pt x="71300" y="1415"/>
                  </a:cubicBezTo>
                  <a:cubicBezTo>
                    <a:pt x="71163" y="1415"/>
                    <a:pt x="71029" y="1461"/>
                    <a:pt x="70907" y="1553"/>
                  </a:cubicBezTo>
                  <a:cubicBezTo>
                    <a:pt x="70849" y="1567"/>
                    <a:pt x="70781" y="1582"/>
                    <a:pt x="70717" y="1582"/>
                  </a:cubicBezTo>
                  <a:cubicBezTo>
                    <a:pt x="70691" y="1582"/>
                    <a:pt x="70665" y="1579"/>
                    <a:pt x="70641" y="1573"/>
                  </a:cubicBezTo>
                  <a:cubicBezTo>
                    <a:pt x="70416" y="1553"/>
                    <a:pt x="70212" y="1471"/>
                    <a:pt x="70048" y="1328"/>
                  </a:cubicBezTo>
                  <a:cubicBezTo>
                    <a:pt x="69721" y="1430"/>
                    <a:pt x="69354" y="1492"/>
                    <a:pt x="69006" y="1492"/>
                  </a:cubicBezTo>
                  <a:cubicBezTo>
                    <a:pt x="68843" y="1492"/>
                    <a:pt x="68679" y="1451"/>
                    <a:pt x="68557" y="1349"/>
                  </a:cubicBezTo>
                  <a:cubicBezTo>
                    <a:pt x="68393" y="1369"/>
                    <a:pt x="68230" y="1410"/>
                    <a:pt x="68087" y="1492"/>
                  </a:cubicBezTo>
                  <a:lnTo>
                    <a:pt x="67923" y="1492"/>
                  </a:lnTo>
                  <a:cubicBezTo>
                    <a:pt x="67801" y="1492"/>
                    <a:pt x="67658" y="1410"/>
                    <a:pt x="67535" y="1390"/>
                  </a:cubicBezTo>
                  <a:cubicBezTo>
                    <a:pt x="67513" y="1384"/>
                    <a:pt x="67490" y="1382"/>
                    <a:pt x="67466" y="1382"/>
                  </a:cubicBezTo>
                  <a:cubicBezTo>
                    <a:pt x="67400" y="1382"/>
                    <a:pt x="67329" y="1400"/>
                    <a:pt x="67269" y="1430"/>
                  </a:cubicBezTo>
                  <a:cubicBezTo>
                    <a:pt x="67107" y="1544"/>
                    <a:pt x="66905" y="1606"/>
                    <a:pt x="66696" y="1606"/>
                  </a:cubicBezTo>
                  <a:cubicBezTo>
                    <a:pt x="66642" y="1606"/>
                    <a:pt x="66588" y="1602"/>
                    <a:pt x="66534" y="1594"/>
                  </a:cubicBezTo>
                  <a:cubicBezTo>
                    <a:pt x="66472" y="1573"/>
                    <a:pt x="66411" y="1553"/>
                    <a:pt x="66350" y="1533"/>
                  </a:cubicBezTo>
                  <a:cubicBezTo>
                    <a:pt x="66335" y="1530"/>
                    <a:pt x="66321" y="1529"/>
                    <a:pt x="66310" y="1529"/>
                  </a:cubicBezTo>
                  <a:cubicBezTo>
                    <a:pt x="66215" y="1529"/>
                    <a:pt x="66243" y="1600"/>
                    <a:pt x="66207" y="1655"/>
                  </a:cubicBezTo>
                  <a:cubicBezTo>
                    <a:pt x="66186" y="1696"/>
                    <a:pt x="66145" y="1737"/>
                    <a:pt x="66125" y="1778"/>
                  </a:cubicBezTo>
                  <a:cubicBezTo>
                    <a:pt x="66023" y="1860"/>
                    <a:pt x="66125" y="2003"/>
                    <a:pt x="65941" y="2064"/>
                  </a:cubicBezTo>
                  <a:cubicBezTo>
                    <a:pt x="65798" y="2125"/>
                    <a:pt x="65655" y="2166"/>
                    <a:pt x="65512" y="2186"/>
                  </a:cubicBezTo>
                  <a:cubicBezTo>
                    <a:pt x="65532" y="2166"/>
                    <a:pt x="65573" y="2146"/>
                    <a:pt x="65594" y="2125"/>
                  </a:cubicBezTo>
                  <a:cubicBezTo>
                    <a:pt x="65635" y="2105"/>
                    <a:pt x="65675" y="2064"/>
                    <a:pt x="65696" y="2023"/>
                  </a:cubicBezTo>
                  <a:lnTo>
                    <a:pt x="65573" y="1900"/>
                  </a:lnTo>
                  <a:cubicBezTo>
                    <a:pt x="65553" y="1921"/>
                    <a:pt x="65553" y="1941"/>
                    <a:pt x="65532" y="1962"/>
                  </a:cubicBezTo>
                  <a:cubicBezTo>
                    <a:pt x="65480" y="2118"/>
                    <a:pt x="65324" y="2216"/>
                    <a:pt x="65165" y="2216"/>
                  </a:cubicBezTo>
                  <a:cubicBezTo>
                    <a:pt x="65138" y="2216"/>
                    <a:pt x="65110" y="2213"/>
                    <a:pt x="65083" y="2207"/>
                  </a:cubicBezTo>
                  <a:cubicBezTo>
                    <a:pt x="64817" y="2166"/>
                    <a:pt x="64592" y="2105"/>
                    <a:pt x="64347" y="2064"/>
                  </a:cubicBezTo>
                  <a:cubicBezTo>
                    <a:pt x="64205" y="2099"/>
                    <a:pt x="64060" y="2118"/>
                    <a:pt x="63916" y="2118"/>
                  </a:cubicBezTo>
                  <a:cubicBezTo>
                    <a:pt x="63647" y="2118"/>
                    <a:pt x="63381" y="2054"/>
                    <a:pt x="63142" y="1921"/>
                  </a:cubicBezTo>
                  <a:lnTo>
                    <a:pt x="63060" y="1921"/>
                  </a:lnTo>
                  <a:cubicBezTo>
                    <a:pt x="62692" y="2003"/>
                    <a:pt x="62345" y="2043"/>
                    <a:pt x="61977" y="2064"/>
                  </a:cubicBezTo>
                  <a:cubicBezTo>
                    <a:pt x="62018" y="2105"/>
                    <a:pt x="62038" y="2146"/>
                    <a:pt x="62059" y="2186"/>
                  </a:cubicBezTo>
                  <a:lnTo>
                    <a:pt x="61670" y="2289"/>
                  </a:lnTo>
                  <a:cubicBezTo>
                    <a:pt x="61589" y="2391"/>
                    <a:pt x="61466" y="2432"/>
                    <a:pt x="61343" y="2432"/>
                  </a:cubicBezTo>
                  <a:cubicBezTo>
                    <a:pt x="61262" y="2452"/>
                    <a:pt x="61180" y="2513"/>
                    <a:pt x="61119" y="2554"/>
                  </a:cubicBezTo>
                  <a:cubicBezTo>
                    <a:pt x="61037" y="2595"/>
                    <a:pt x="60955" y="2616"/>
                    <a:pt x="60873" y="2616"/>
                  </a:cubicBezTo>
                  <a:cubicBezTo>
                    <a:pt x="60894" y="2534"/>
                    <a:pt x="60812" y="2473"/>
                    <a:pt x="60669" y="2452"/>
                  </a:cubicBezTo>
                  <a:cubicBezTo>
                    <a:pt x="60547" y="2534"/>
                    <a:pt x="60403" y="2595"/>
                    <a:pt x="60260" y="2636"/>
                  </a:cubicBezTo>
                  <a:cubicBezTo>
                    <a:pt x="60220" y="2759"/>
                    <a:pt x="60056" y="2820"/>
                    <a:pt x="59954" y="2922"/>
                  </a:cubicBezTo>
                  <a:cubicBezTo>
                    <a:pt x="59934" y="2922"/>
                    <a:pt x="59913" y="2902"/>
                    <a:pt x="59893" y="2902"/>
                  </a:cubicBezTo>
                  <a:cubicBezTo>
                    <a:pt x="59852" y="2861"/>
                    <a:pt x="59811" y="2840"/>
                    <a:pt x="59770" y="2799"/>
                  </a:cubicBezTo>
                  <a:cubicBezTo>
                    <a:pt x="59300" y="2922"/>
                    <a:pt x="58769" y="2983"/>
                    <a:pt x="58258" y="3045"/>
                  </a:cubicBezTo>
                  <a:cubicBezTo>
                    <a:pt x="57645" y="3147"/>
                    <a:pt x="57093" y="3229"/>
                    <a:pt x="56541" y="3310"/>
                  </a:cubicBezTo>
                  <a:cubicBezTo>
                    <a:pt x="56405" y="3386"/>
                    <a:pt x="56257" y="3428"/>
                    <a:pt x="56107" y="3428"/>
                  </a:cubicBezTo>
                  <a:cubicBezTo>
                    <a:pt x="56054" y="3428"/>
                    <a:pt x="56002" y="3423"/>
                    <a:pt x="55949" y="3412"/>
                  </a:cubicBezTo>
                  <a:cubicBezTo>
                    <a:pt x="55908" y="3412"/>
                    <a:pt x="55867" y="3392"/>
                    <a:pt x="55826" y="3372"/>
                  </a:cubicBezTo>
                  <a:cubicBezTo>
                    <a:pt x="55612" y="3382"/>
                    <a:pt x="55397" y="3387"/>
                    <a:pt x="55185" y="3387"/>
                  </a:cubicBezTo>
                  <a:cubicBezTo>
                    <a:pt x="54973" y="3387"/>
                    <a:pt x="54764" y="3382"/>
                    <a:pt x="54559" y="3372"/>
                  </a:cubicBezTo>
                  <a:cubicBezTo>
                    <a:pt x="54457" y="3372"/>
                    <a:pt x="54375" y="3351"/>
                    <a:pt x="54294" y="3310"/>
                  </a:cubicBezTo>
                  <a:cubicBezTo>
                    <a:pt x="54273" y="3331"/>
                    <a:pt x="54232" y="3331"/>
                    <a:pt x="54212" y="3351"/>
                  </a:cubicBezTo>
                  <a:cubicBezTo>
                    <a:pt x="53865" y="3453"/>
                    <a:pt x="53558" y="3576"/>
                    <a:pt x="53231" y="3678"/>
                  </a:cubicBezTo>
                  <a:lnTo>
                    <a:pt x="52965" y="3617"/>
                  </a:lnTo>
                  <a:cubicBezTo>
                    <a:pt x="52877" y="3635"/>
                    <a:pt x="52787" y="3645"/>
                    <a:pt x="52698" y="3645"/>
                  </a:cubicBezTo>
                  <a:cubicBezTo>
                    <a:pt x="52396" y="3645"/>
                    <a:pt x="52099" y="3540"/>
                    <a:pt x="51862" y="3351"/>
                  </a:cubicBezTo>
                  <a:cubicBezTo>
                    <a:pt x="51727" y="3359"/>
                    <a:pt x="51592" y="3363"/>
                    <a:pt x="51458" y="3363"/>
                  </a:cubicBezTo>
                  <a:cubicBezTo>
                    <a:pt x="50919" y="3363"/>
                    <a:pt x="50383" y="3298"/>
                    <a:pt x="49860" y="3167"/>
                  </a:cubicBezTo>
                  <a:cubicBezTo>
                    <a:pt x="49676" y="3147"/>
                    <a:pt x="49492" y="3086"/>
                    <a:pt x="49349" y="2963"/>
                  </a:cubicBezTo>
                  <a:cubicBezTo>
                    <a:pt x="49287" y="2953"/>
                    <a:pt x="49226" y="2948"/>
                    <a:pt x="49165" y="2948"/>
                  </a:cubicBezTo>
                  <a:cubicBezTo>
                    <a:pt x="49103" y="2948"/>
                    <a:pt x="49042" y="2953"/>
                    <a:pt x="48981" y="2963"/>
                  </a:cubicBezTo>
                  <a:cubicBezTo>
                    <a:pt x="48981" y="3004"/>
                    <a:pt x="48960" y="3024"/>
                    <a:pt x="48940" y="3065"/>
                  </a:cubicBezTo>
                  <a:cubicBezTo>
                    <a:pt x="48879" y="3024"/>
                    <a:pt x="48838" y="3004"/>
                    <a:pt x="48777" y="2983"/>
                  </a:cubicBezTo>
                  <a:cubicBezTo>
                    <a:pt x="48674" y="2943"/>
                    <a:pt x="48572" y="2922"/>
                    <a:pt x="48470" y="2902"/>
                  </a:cubicBezTo>
                  <a:cubicBezTo>
                    <a:pt x="48368" y="2922"/>
                    <a:pt x="48266" y="2943"/>
                    <a:pt x="48163" y="2963"/>
                  </a:cubicBezTo>
                  <a:cubicBezTo>
                    <a:pt x="48112" y="2922"/>
                    <a:pt x="48051" y="2902"/>
                    <a:pt x="47990" y="2902"/>
                  </a:cubicBezTo>
                  <a:cubicBezTo>
                    <a:pt x="47928" y="2902"/>
                    <a:pt x="47867" y="2922"/>
                    <a:pt x="47816" y="2963"/>
                  </a:cubicBezTo>
                  <a:lnTo>
                    <a:pt x="47734" y="2963"/>
                  </a:lnTo>
                  <a:cubicBezTo>
                    <a:pt x="47469" y="3024"/>
                    <a:pt x="47224" y="3106"/>
                    <a:pt x="46958" y="3167"/>
                  </a:cubicBezTo>
                  <a:cubicBezTo>
                    <a:pt x="47019" y="3433"/>
                    <a:pt x="46611" y="3310"/>
                    <a:pt x="46447" y="3372"/>
                  </a:cubicBezTo>
                  <a:cubicBezTo>
                    <a:pt x="46368" y="3338"/>
                    <a:pt x="46290" y="3323"/>
                    <a:pt x="46214" y="3323"/>
                  </a:cubicBezTo>
                  <a:cubicBezTo>
                    <a:pt x="46153" y="3323"/>
                    <a:pt x="46093" y="3333"/>
                    <a:pt x="46038" y="3351"/>
                  </a:cubicBezTo>
                  <a:cubicBezTo>
                    <a:pt x="45875" y="3433"/>
                    <a:pt x="45732" y="3515"/>
                    <a:pt x="45671" y="3637"/>
                  </a:cubicBezTo>
                  <a:cubicBezTo>
                    <a:pt x="45588" y="3886"/>
                    <a:pt x="45546" y="3991"/>
                    <a:pt x="45398" y="3991"/>
                  </a:cubicBezTo>
                  <a:cubicBezTo>
                    <a:pt x="45291" y="3991"/>
                    <a:pt x="45128" y="3936"/>
                    <a:pt x="44853" y="3842"/>
                  </a:cubicBezTo>
                  <a:cubicBezTo>
                    <a:pt x="44812" y="3821"/>
                    <a:pt x="44792" y="3821"/>
                    <a:pt x="44751" y="3821"/>
                  </a:cubicBezTo>
                  <a:cubicBezTo>
                    <a:pt x="44690" y="3821"/>
                    <a:pt x="44567" y="3821"/>
                    <a:pt x="44567" y="3862"/>
                  </a:cubicBezTo>
                  <a:cubicBezTo>
                    <a:pt x="44547" y="3964"/>
                    <a:pt x="44444" y="4005"/>
                    <a:pt x="44301" y="4046"/>
                  </a:cubicBezTo>
                  <a:cubicBezTo>
                    <a:pt x="44301" y="4005"/>
                    <a:pt x="44301" y="3985"/>
                    <a:pt x="44322" y="3964"/>
                  </a:cubicBezTo>
                  <a:cubicBezTo>
                    <a:pt x="44383" y="3903"/>
                    <a:pt x="44424" y="3862"/>
                    <a:pt x="44322" y="3801"/>
                  </a:cubicBezTo>
                  <a:cubicBezTo>
                    <a:pt x="44251" y="3765"/>
                    <a:pt x="44186" y="3743"/>
                    <a:pt x="44129" y="3743"/>
                  </a:cubicBezTo>
                  <a:cubicBezTo>
                    <a:pt x="44087" y="3743"/>
                    <a:pt x="44050" y="3755"/>
                    <a:pt x="44015" y="3780"/>
                  </a:cubicBezTo>
                  <a:cubicBezTo>
                    <a:pt x="43811" y="3882"/>
                    <a:pt x="43607" y="3944"/>
                    <a:pt x="43382" y="3964"/>
                  </a:cubicBezTo>
                  <a:cubicBezTo>
                    <a:pt x="43321" y="4169"/>
                    <a:pt x="43035" y="4209"/>
                    <a:pt x="42748" y="4230"/>
                  </a:cubicBezTo>
                  <a:cubicBezTo>
                    <a:pt x="42626" y="4230"/>
                    <a:pt x="42503" y="4271"/>
                    <a:pt x="42422" y="4373"/>
                  </a:cubicBezTo>
                  <a:cubicBezTo>
                    <a:pt x="42340" y="4455"/>
                    <a:pt x="42217" y="4495"/>
                    <a:pt x="42095" y="4495"/>
                  </a:cubicBezTo>
                  <a:cubicBezTo>
                    <a:pt x="41849" y="4516"/>
                    <a:pt x="41604" y="4536"/>
                    <a:pt x="41359" y="4536"/>
                  </a:cubicBezTo>
                  <a:cubicBezTo>
                    <a:pt x="41331" y="4536"/>
                    <a:pt x="41315" y="4537"/>
                    <a:pt x="41306" y="4538"/>
                  </a:cubicBezTo>
                  <a:lnTo>
                    <a:pt x="41306" y="4538"/>
                  </a:lnTo>
                  <a:cubicBezTo>
                    <a:pt x="41315" y="4534"/>
                    <a:pt x="41323" y="4523"/>
                    <a:pt x="41277" y="4495"/>
                  </a:cubicBezTo>
                  <a:cubicBezTo>
                    <a:pt x="41257" y="4455"/>
                    <a:pt x="41257" y="4393"/>
                    <a:pt x="41298" y="4373"/>
                  </a:cubicBezTo>
                  <a:lnTo>
                    <a:pt x="41359" y="4352"/>
                  </a:lnTo>
                  <a:lnTo>
                    <a:pt x="41359" y="4352"/>
                  </a:lnTo>
                  <a:cubicBezTo>
                    <a:pt x="40909" y="4414"/>
                    <a:pt x="40439" y="4393"/>
                    <a:pt x="39847" y="4455"/>
                  </a:cubicBezTo>
                  <a:cubicBezTo>
                    <a:pt x="39663" y="4475"/>
                    <a:pt x="39479" y="4516"/>
                    <a:pt x="39295" y="4536"/>
                  </a:cubicBezTo>
                  <a:cubicBezTo>
                    <a:pt x="39213" y="4557"/>
                    <a:pt x="39132" y="4577"/>
                    <a:pt x="39050" y="4598"/>
                  </a:cubicBezTo>
                  <a:cubicBezTo>
                    <a:pt x="38948" y="4659"/>
                    <a:pt x="38846" y="4720"/>
                    <a:pt x="38723" y="4761"/>
                  </a:cubicBezTo>
                  <a:cubicBezTo>
                    <a:pt x="38692" y="4771"/>
                    <a:pt x="38657" y="4776"/>
                    <a:pt x="38621" y="4776"/>
                  </a:cubicBezTo>
                  <a:cubicBezTo>
                    <a:pt x="38585" y="4776"/>
                    <a:pt x="38549" y="4771"/>
                    <a:pt x="38519" y="4761"/>
                  </a:cubicBezTo>
                  <a:cubicBezTo>
                    <a:pt x="38519" y="4761"/>
                    <a:pt x="38478" y="4720"/>
                    <a:pt x="38478" y="4720"/>
                  </a:cubicBezTo>
                  <a:cubicBezTo>
                    <a:pt x="38478" y="4700"/>
                    <a:pt x="38478" y="4700"/>
                    <a:pt x="38478" y="4679"/>
                  </a:cubicBezTo>
                  <a:cubicBezTo>
                    <a:pt x="38192" y="4741"/>
                    <a:pt x="37885" y="4782"/>
                    <a:pt x="37599" y="4822"/>
                  </a:cubicBezTo>
                  <a:cubicBezTo>
                    <a:pt x="37027" y="4945"/>
                    <a:pt x="36475" y="5068"/>
                    <a:pt x="35923" y="5170"/>
                  </a:cubicBezTo>
                  <a:cubicBezTo>
                    <a:pt x="35858" y="5181"/>
                    <a:pt x="35796" y="5186"/>
                    <a:pt x="35738" y="5186"/>
                  </a:cubicBezTo>
                  <a:cubicBezTo>
                    <a:pt x="35473" y="5186"/>
                    <a:pt x="35296" y="5079"/>
                    <a:pt x="35229" y="4945"/>
                  </a:cubicBezTo>
                  <a:cubicBezTo>
                    <a:pt x="35086" y="5006"/>
                    <a:pt x="34963" y="5047"/>
                    <a:pt x="34820" y="5109"/>
                  </a:cubicBezTo>
                  <a:lnTo>
                    <a:pt x="34820" y="5170"/>
                  </a:lnTo>
                  <a:cubicBezTo>
                    <a:pt x="34738" y="5231"/>
                    <a:pt x="34657" y="5252"/>
                    <a:pt x="34575" y="5292"/>
                  </a:cubicBezTo>
                  <a:cubicBezTo>
                    <a:pt x="34125" y="5374"/>
                    <a:pt x="33737" y="5558"/>
                    <a:pt x="33267" y="5640"/>
                  </a:cubicBezTo>
                  <a:cubicBezTo>
                    <a:pt x="33251" y="5642"/>
                    <a:pt x="33233" y="5644"/>
                    <a:pt x="33214" y="5644"/>
                  </a:cubicBezTo>
                  <a:cubicBezTo>
                    <a:pt x="33089" y="5644"/>
                    <a:pt x="32917" y="5588"/>
                    <a:pt x="32899" y="5517"/>
                  </a:cubicBezTo>
                  <a:cubicBezTo>
                    <a:pt x="32899" y="5435"/>
                    <a:pt x="32879" y="5292"/>
                    <a:pt x="32838" y="5190"/>
                  </a:cubicBezTo>
                  <a:cubicBezTo>
                    <a:pt x="32817" y="5190"/>
                    <a:pt x="32797" y="5190"/>
                    <a:pt x="32797" y="5170"/>
                  </a:cubicBezTo>
                  <a:lnTo>
                    <a:pt x="32204" y="4925"/>
                  </a:lnTo>
                  <a:lnTo>
                    <a:pt x="31980" y="4945"/>
                  </a:lnTo>
                  <a:cubicBezTo>
                    <a:pt x="31684" y="5191"/>
                    <a:pt x="31322" y="5319"/>
                    <a:pt x="30956" y="5319"/>
                  </a:cubicBezTo>
                  <a:cubicBezTo>
                    <a:pt x="30714" y="5319"/>
                    <a:pt x="30470" y="5263"/>
                    <a:pt x="30243" y="5149"/>
                  </a:cubicBezTo>
                  <a:lnTo>
                    <a:pt x="29793" y="5109"/>
                  </a:lnTo>
                  <a:lnTo>
                    <a:pt x="29773" y="5109"/>
                  </a:lnTo>
                  <a:cubicBezTo>
                    <a:pt x="29548" y="5231"/>
                    <a:pt x="29323" y="5313"/>
                    <a:pt x="29098" y="5354"/>
                  </a:cubicBezTo>
                  <a:cubicBezTo>
                    <a:pt x="29017" y="5333"/>
                    <a:pt x="28955" y="5313"/>
                    <a:pt x="28894" y="5292"/>
                  </a:cubicBezTo>
                  <a:cubicBezTo>
                    <a:pt x="28874" y="5272"/>
                    <a:pt x="28853" y="5252"/>
                    <a:pt x="28853" y="5231"/>
                  </a:cubicBezTo>
                  <a:cubicBezTo>
                    <a:pt x="28874" y="5170"/>
                    <a:pt x="28894" y="5109"/>
                    <a:pt x="28935" y="5047"/>
                  </a:cubicBezTo>
                  <a:cubicBezTo>
                    <a:pt x="28955" y="5006"/>
                    <a:pt x="28996" y="4945"/>
                    <a:pt x="28976" y="4884"/>
                  </a:cubicBezTo>
                  <a:cubicBezTo>
                    <a:pt x="28955" y="4863"/>
                    <a:pt x="28915" y="4822"/>
                    <a:pt x="28894" y="4802"/>
                  </a:cubicBezTo>
                  <a:cubicBezTo>
                    <a:pt x="28864" y="4772"/>
                    <a:pt x="28823" y="4753"/>
                    <a:pt x="28780" y="4753"/>
                  </a:cubicBezTo>
                  <a:cubicBezTo>
                    <a:pt x="28764" y="4753"/>
                    <a:pt x="28747" y="4756"/>
                    <a:pt x="28731" y="4761"/>
                  </a:cubicBezTo>
                  <a:cubicBezTo>
                    <a:pt x="28674" y="4773"/>
                    <a:pt x="28617" y="4803"/>
                    <a:pt x="28556" y="4803"/>
                  </a:cubicBezTo>
                  <a:cubicBezTo>
                    <a:pt x="28508" y="4803"/>
                    <a:pt x="28458" y="4784"/>
                    <a:pt x="28404" y="4720"/>
                  </a:cubicBezTo>
                  <a:cubicBezTo>
                    <a:pt x="28342" y="4639"/>
                    <a:pt x="28240" y="4598"/>
                    <a:pt x="28138" y="4598"/>
                  </a:cubicBezTo>
                  <a:cubicBezTo>
                    <a:pt x="28119" y="4600"/>
                    <a:pt x="28100" y="4601"/>
                    <a:pt x="28081" y="4601"/>
                  </a:cubicBezTo>
                  <a:cubicBezTo>
                    <a:pt x="27913" y="4601"/>
                    <a:pt x="27737" y="4522"/>
                    <a:pt x="27627" y="4393"/>
                  </a:cubicBezTo>
                  <a:cubicBezTo>
                    <a:pt x="27577" y="4408"/>
                    <a:pt x="27526" y="4415"/>
                    <a:pt x="27476" y="4415"/>
                  </a:cubicBezTo>
                  <a:cubicBezTo>
                    <a:pt x="27385" y="4415"/>
                    <a:pt x="27298" y="4392"/>
                    <a:pt x="27219" y="4352"/>
                  </a:cubicBezTo>
                  <a:cubicBezTo>
                    <a:pt x="27157" y="4312"/>
                    <a:pt x="27096" y="4291"/>
                    <a:pt x="27035" y="4250"/>
                  </a:cubicBezTo>
                  <a:cubicBezTo>
                    <a:pt x="26950" y="4233"/>
                    <a:pt x="26865" y="4223"/>
                    <a:pt x="26782" y="4223"/>
                  </a:cubicBezTo>
                  <a:cubicBezTo>
                    <a:pt x="26665" y="4223"/>
                    <a:pt x="26550" y="4243"/>
                    <a:pt x="26442" y="4291"/>
                  </a:cubicBezTo>
                  <a:cubicBezTo>
                    <a:pt x="26340" y="4352"/>
                    <a:pt x="26299" y="4475"/>
                    <a:pt x="26176" y="4536"/>
                  </a:cubicBezTo>
                  <a:cubicBezTo>
                    <a:pt x="26095" y="4577"/>
                    <a:pt x="26003" y="4598"/>
                    <a:pt x="25911" y="4598"/>
                  </a:cubicBezTo>
                  <a:cubicBezTo>
                    <a:pt x="25819" y="4598"/>
                    <a:pt x="25727" y="4577"/>
                    <a:pt x="25645" y="4536"/>
                  </a:cubicBezTo>
                  <a:cubicBezTo>
                    <a:pt x="25563" y="4577"/>
                    <a:pt x="25471" y="4598"/>
                    <a:pt x="25382" y="4598"/>
                  </a:cubicBezTo>
                  <a:cubicBezTo>
                    <a:pt x="25293" y="4598"/>
                    <a:pt x="25206" y="4577"/>
                    <a:pt x="25134" y="4536"/>
                  </a:cubicBezTo>
                  <a:cubicBezTo>
                    <a:pt x="25053" y="4495"/>
                    <a:pt x="25012" y="4455"/>
                    <a:pt x="24950" y="4434"/>
                  </a:cubicBezTo>
                  <a:cubicBezTo>
                    <a:pt x="24823" y="4370"/>
                    <a:pt x="24687" y="4338"/>
                    <a:pt x="24553" y="4338"/>
                  </a:cubicBezTo>
                  <a:cubicBezTo>
                    <a:pt x="24473" y="4338"/>
                    <a:pt x="24394" y="4350"/>
                    <a:pt x="24317" y="4373"/>
                  </a:cubicBezTo>
                  <a:cubicBezTo>
                    <a:pt x="24133" y="4455"/>
                    <a:pt x="23990" y="4536"/>
                    <a:pt x="23806" y="4598"/>
                  </a:cubicBezTo>
                  <a:cubicBezTo>
                    <a:pt x="23672" y="4648"/>
                    <a:pt x="23523" y="4685"/>
                    <a:pt x="23384" y="4685"/>
                  </a:cubicBezTo>
                  <a:cubicBezTo>
                    <a:pt x="23354" y="4685"/>
                    <a:pt x="23324" y="4683"/>
                    <a:pt x="23295" y="4679"/>
                  </a:cubicBezTo>
                  <a:cubicBezTo>
                    <a:pt x="23164" y="4679"/>
                    <a:pt x="23001" y="4627"/>
                    <a:pt x="22874" y="4627"/>
                  </a:cubicBezTo>
                  <a:cubicBezTo>
                    <a:pt x="22824" y="4627"/>
                    <a:pt x="22779" y="4636"/>
                    <a:pt x="22744" y="4659"/>
                  </a:cubicBezTo>
                  <a:cubicBezTo>
                    <a:pt x="22539" y="4802"/>
                    <a:pt x="22355" y="4945"/>
                    <a:pt x="22457" y="5170"/>
                  </a:cubicBezTo>
                  <a:cubicBezTo>
                    <a:pt x="22478" y="5190"/>
                    <a:pt x="22478" y="5211"/>
                    <a:pt x="22478" y="5231"/>
                  </a:cubicBezTo>
                  <a:cubicBezTo>
                    <a:pt x="22519" y="5435"/>
                    <a:pt x="22335" y="5599"/>
                    <a:pt x="22008" y="5660"/>
                  </a:cubicBezTo>
                  <a:cubicBezTo>
                    <a:pt x="21947" y="5660"/>
                    <a:pt x="21865" y="5660"/>
                    <a:pt x="21804" y="5640"/>
                  </a:cubicBezTo>
                  <a:cubicBezTo>
                    <a:pt x="21742" y="5619"/>
                    <a:pt x="21681" y="5558"/>
                    <a:pt x="21620" y="5538"/>
                  </a:cubicBezTo>
                  <a:cubicBezTo>
                    <a:pt x="21497" y="5538"/>
                    <a:pt x="21395" y="5476"/>
                    <a:pt x="21313" y="5415"/>
                  </a:cubicBezTo>
                  <a:cubicBezTo>
                    <a:pt x="20945" y="5640"/>
                    <a:pt x="20557" y="5803"/>
                    <a:pt x="20128" y="5865"/>
                  </a:cubicBezTo>
                  <a:cubicBezTo>
                    <a:pt x="20016" y="5889"/>
                    <a:pt x="19901" y="5900"/>
                    <a:pt x="19788" y="5900"/>
                  </a:cubicBezTo>
                  <a:cubicBezTo>
                    <a:pt x="19423" y="5900"/>
                    <a:pt x="19073" y="5781"/>
                    <a:pt x="18902" y="5578"/>
                  </a:cubicBezTo>
                  <a:lnTo>
                    <a:pt x="18636" y="5558"/>
                  </a:lnTo>
                  <a:cubicBezTo>
                    <a:pt x="18452" y="5660"/>
                    <a:pt x="18268" y="5742"/>
                    <a:pt x="18085" y="5803"/>
                  </a:cubicBezTo>
                  <a:cubicBezTo>
                    <a:pt x="17725" y="5906"/>
                    <a:pt x="17351" y="5951"/>
                    <a:pt x="16975" y="5951"/>
                  </a:cubicBezTo>
                  <a:cubicBezTo>
                    <a:pt x="16902" y="5951"/>
                    <a:pt x="16829" y="5950"/>
                    <a:pt x="16756" y="5946"/>
                  </a:cubicBezTo>
                  <a:cubicBezTo>
                    <a:pt x="16491" y="6110"/>
                    <a:pt x="16184" y="6212"/>
                    <a:pt x="15878" y="6294"/>
                  </a:cubicBezTo>
                  <a:cubicBezTo>
                    <a:pt x="15673" y="6335"/>
                    <a:pt x="15449" y="6355"/>
                    <a:pt x="15244" y="6355"/>
                  </a:cubicBezTo>
                  <a:cubicBezTo>
                    <a:pt x="14897" y="6743"/>
                    <a:pt x="14100" y="7009"/>
                    <a:pt x="13344" y="7050"/>
                  </a:cubicBezTo>
                  <a:cubicBezTo>
                    <a:pt x="13303" y="7070"/>
                    <a:pt x="13242" y="7091"/>
                    <a:pt x="13201" y="7131"/>
                  </a:cubicBezTo>
                  <a:cubicBezTo>
                    <a:pt x="12996" y="7254"/>
                    <a:pt x="12996" y="7397"/>
                    <a:pt x="12915" y="7601"/>
                  </a:cubicBezTo>
                  <a:cubicBezTo>
                    <a:pt x="12826" y="7868"/>
                    <a:pt x="12566" y="8042"/>
                    <a:pt x="12298" y="8042"/>
                  </a:cubicBezTo>
                  <a:cubicBezTo>
                    <a:pt x="12259" y="8042"/>
                    <a:pt x="12219" y="8038"/>
                    <a:pt x="12179" y="8031"/>
                  </a:cubicBezTo>
                  <a:cubicBezTo>
                    <a:pt x="12077" y="8174"/>
                    <a:pt x="11954" y="8317"/>
                    <a:pt x="11811" y="8439"/>
                  </a:cubicBezTo>
                  <a:cubicBezTo>
                    <a:pt x="11750" y="8460"/>
                    <a:pt x="11689" y="8480"/>
                    <a:pt x="11627" y="8480"/>
                  </a:cubicBezTo>
                  <a:lnTo>
                    <a:pt x="11627" y="8501"/>
                  </a:lnTo>
                  <a:cubicBezTo>
                    <a:pt x="11565" y="8527"/>
                    <a:pt x="11495" y="8542"/>
                    <a:pt x="11424" y="8542"/>
                  </a:cubicBezTo>
                  <a:cubicBezTo>
                    <a:pt x="11332" y="8542"/>
                    <a:pt x="11238" y="8517"/>
                    <a:pt x="11157" y="8460"/>
                  </a:cubicBezTo>
                  <a:cubicBezTo>
                    <a:pt x="11096" y="8439"/>
                    <a:pt x="11055" y="8398"/>
                    <a:pt x="10994" y="8358"/>
                  </a:cubicBezTo>
                  <a:cubicBezTo>
                    <a:pt x="10866" y="8272"/>
                    <a:pt x="10718" y="8236"/>
                    <a:pt x="10570" y="8236"/>
                  </a:cubicBezTo>
                  <a:cubicBezTo>
                    <a:pt x="10507" y="8236"/>
                    <a:pt x="10443" y="8243"/>
                    <a:pt x="10381" y="8255"/>
                  </a:cubicBezTo>
                  <a:cubicBezTo>
                    <a:pt x="10177" y="8317"/>
                    <a:pt x="10013" y="8398"/>
                    <a:pt x="9829" y="8439"/>
                  </a:cubicBezTo>
                  <a:cubicBezTo>
                    <a:pt x="9726" y="8478"/>
                    <a:pt x="9614" y="8492"/>
                    <a:pt x="9499" y="8492"/>
                  </a:cubicBezTo>
                  <a:cubicBezTo>
                    <a:pt x="9433" y="8492"/>
                    <a:pt x="9365" y="8488"/>
                    <a:pt x="9298" y="8480"/>
                  </a:cubicBezTo>
                  <a:cubicBezTo>
                    <a:pt x="9175" y="8480"/>
                    <a:pt x="9032" y="8398"/>
                    <a:pt x="8889" y="8398"/>
                  </a:cubicBezTo>
                  <a:lnTo>
                    <a:pt x="8664" y="8480"/>
                  </a:lnTo>
                  <a:cubicBezTo>
                    <a:pt x="8481" y="8582"/>
                    <a:pt x="8337" y="8705"/>
                    <a:pt x="8378" y="8909"/>
                  </a:cubicBezTo>
                  <a:cubicBezTo>
                    <a:pt x="8399" y="8930"/>
                    <a:pt x="8399" y="8950"/>
                    <a:pt x="8399" y="8971"/>
                  </a:cubicBezTo>
                  <a:cubicBezTo>
                    <a:pt x="8399" y="9134"/>
                    <a:pt x="8276" y="9257"/>
                    <a:pt x="8051" y="9318"/>
                  </a:cubicBezTo>
                  <a:cubicBezTo>
                    <a:pt x="7886" y="9465"/>
                    <a:pt x="7671" y="9546"/>
                    <a:pt x="7451" y="9546"/>
                  </a:cubicBezTo>
                  <a:cubicBezTo>
                    <a:pt x="7427" y="9546"/>
                    <a:pt x="7402" y="9545"/>
                    <a:pt x="7377" y="9543"/>
                  </a:cubicBezTo>
                  <a:cubicBezTo>
                    <a:pt x="7190" y="9696"/>
                    <a:pt x="6975" y="9778"/>
                    <a:pt x="6744" y="9778"/>
                  </a:cubicBezTo>
                  <a:cubicBezTo>
                    <a:pt x="6697" y="9778"/>
                    <a:pt x="6649" y="9774"/>
                    <a:pt x="6601" y="9767"/>
                  </a:cubicBezTo>
                  <a:cubicBezTo>
                    <a:pt x="6008" y="9706"/>
                    <a:pt x="5661" y="9461"/>
                    <a:pt x="5109" y="9359"/>
                  </a:cubicBezTo>
                  <a:cubicBezTo>
                    <a:pt x="4794" y="9298"/>
                    <a:pt x="4546" y="9272"/>
                    <a:pt x="4335" y="9272"/>
                  </a:cubicBezTo>
                  <a:cubicBezTo>
                    <a:pt x="3631" y="9272"/>
                    <a:pt x="3359" y="9558"/>
                    <a:pt x="2493" y="9747"/>
                  </a:cubicBezTo>
                  <a:cubicBezTo>
                    <a:pt x="2187" y="9788"/>
                    <a:pt x="1860" y="9808"/>
                    <a:pt x="1553" y="9808"/>
                  </a:cubicBezTo>
                  <a:cubicBezTo>
                    <a:pt x="1472" y="9911"/>
                    <a:pt x="1349" y="9972"/>
                    <a:pt x="1226" y="9992"/>
                  </a:cubicBezTo>
                  <a:cubicBezTo>
                    <a:pt x="1083" y="10054"/>
                    <a:pt x="940" y="10074"/>
                    <a:pt x="797" y="10115"/>
                  </a:cubicBezTo>
                  <a:cubicBezTo>
                    <a:pt x="573" y="10319"/>
                    <a:pt x="286" y="10483"/>
                    <a:pt x="0" y="10605"/>
                  </a:cubicBezTo>
                  <a:lnTo>
                    <a:pt x="0" y="19555"/>
                  </a:lnTo>
                  <a:cubicBezTo>
                    <a:pt x="82" y="19555"/>
                    <a:pt x="164" y="19596"/>
                    <a:pt x="225" y="19678"/>
                  </a:cubicBezTo>
                  <a:cubicBezTo>
                    <a:pt x="736" y="19678"/>
                    <a:pt x="1247" y="19841"/>
                    <a:pt x="1349" y="20128"/>
                  </a:cubicBezTo>
                  <a:lnTo>
                    <a:pt x="1758" y="20128"/>
                  </a:lnTo>
                  <a:cubicBezTo>
                    <a:pt x="1758" y="20128"/>
                    <a:pt x="1778" y="20107"/>
                    <a:pt x="1778" y="20087"/>
                  </a:cubicBezTo>
                  <a:cubicBezTo>
                    <a:pt x="1778" y="20005"/>
                    <a:pt x="1860" y="19984"/>
                    <a:pt x="1982" y="19964"/>
                  </a:cubicBezTo>
                  <a:cubicBezTo>
                    <a:pt x="2080" y="19959"/>
                    <a:pt x="2152" y="19955"/>
                    <a:pt x="2211" y="19955"/>
                  </a:cubicBezTo>
                  <a:cubicBezTo>
                    <a:pt x="2387" y="19955"/>
                    <a:pt x="2437" y="19990"/>
                    <a:pt x="2636" y="20128"/>
                  </a:cubicBezTo>
                  <a:cubicBezTo>
                    <a:pt x="2636" y="20128"/>
                    <a:pt x="2657" y="20148"/>
                    <a:pt x="2677" y="20168"/>
                  </a:cubicBezTo>
                  <a:cubicBezTo>
                    <a:pt x="2902" y="20107"/>
                    <a:pt x="3147" y="20046"/>
                    <a:pt x="3372" y="20025"/>
                  </a:cubicBezTo>
                  <a:cubicBezTo>
                    <a:pt x="3454" y="19984"/>
                    <a:pt x="3515" y="19944"/>
                    <a:pt x="3597" y="19944"/>
                  </a:cubicBezTo>
                  <a:cubicBezTo>
                    <a:pt x="3781" y="19903"/>
                    <a:pt x="3985" y="19903"/>
                    <a:pt x="4169" y="19903"/>
                  </a:cubicBezTo>
                  <a:cubicBezTo>
                    <a:pt x="4230" y="19903"/>
                    <a:pt x="4292" y="19882"/>
                    <a:pt x="4353" y="19841"/>
                  </a:cubicBezTo>
                  <a:cubicBezTo>
                    <a:pt x="4377" y="19835"/>
                    <a:pt x="4401" y="19833"/>
                    <a:pt x="4425" y="19833"/>
                  </a:cubicBezTo>
                  <a:cubicBezTo>
                    <a:pt x="4482" y="19833"/>
                    <a:pt x="4540" y="19847"/>
                    <a:pt x="4598" y="19862"/>
                  </a:cubicBezTo>
                  <a:cubicBezTo>
                    <a:pt x="4741" y="19903"/>
                    <a:pt x="4884" y="19944"/>
                    <a:pt x="5007" y="20005"/>
                  </a:cubicBezTo>
                  <a:lnTo>
                    <a:pt x="5150" y="20005"/>
                  </a:lnTo>
                  <a:cubicBezTo>
                    <a:pt x="5354" y="19923"/>
                    <a:pt x="5538" y="19841"/>
                    <a:pt x="5742" y="19780"/>
                  </a:cubicBezTo>
                  <a:cubicBezTo>
                    <a:pt x="5783" y="19739"/>
                    <a:pt x="5804" y="19698"/>
                    <a:pt x="5824" y="19637"/>
                  </a:cubicBezTo>
                  <a:cubicBezTo>
                    <a:pt x="5918" y="19488"/>
                    <a:pt x="6097" y="19389"/>
                    <a:pt x="6283" y="19389"/>
                  </a:cubicBezTo>
                  <a:cubicBezTo>
                    <a:pt x="6300" y="19389"/>
                    <a:pt x="6318" y="19390"/>
                    <a:pt x="6335" y="19392"/>
                  </a:cubicBezTo>
                  <a:cubicBezTo>
                    <a:pt x="6498" y="19249"/>
                    <a:pt x="6682" y="19147"/>
                    <a:pt x="6887" y="19106"/>
                  </a:cubicBezTo>
                  <a:cubicBezTo>
                    <a:pt x="6887" y="19065"/>
                    <a:pt x="6907" y="19024"/>
                    <a:pt x="6948" y="19024"/>
                  </a:cubicBezTo>
                  <a:lnTo>
                    <a:pt x="7214" y="19024"/>
                  </a:lnTo>
                  <a:cubicBezTo>
                    <a:pt x="7275" y="19024"/>
                    <a:pt x="7357" y="19004"/>
                    <a:pt x="7398" y="18942"/>
                  </a:cubicBezTo>
                  <a:lnTo>
                    <a:pt x="7541" y="18779"/>
                  </a:lnTo>
                  <a:lnTo>
                    <a:pt x="7684" y="18779"/>
                  </a:lnTo>
                  <a:cubicBezTo>
                    <a:pt x="7786" y="18677"/>
                    <a:pt x="7908" y="18615"/>
                    <a:pt x="8051" y="18595"/>
                  </a:cubicBezTo>
                  <a:cubicBezTo>
                    <a:pt x="7990" y="18534"/>
                    <a:pt x="7929" y="18452"/>
                    <a:pt x="7868" y="18391"/>
                  </a:cubicBezTo>
                  <a:cubicBezTo>
                    <a:pt x="7806" y="18288"/>
                    <a:pt x="7806" y="18186"/>
                    <a:pt x="7949" y="18125"/>
                  </a:cubicBezTo>
                  <a:cubicBezTo>
                    <a:pt x="8011" y="18105"/>
                    <a:pt x="8072" y="18084"/>
                    <a:pt x="8133" y="18084"/>
                  </a:cubicBezTo>
                  <a:cubicBezTo>
                    <a:pt x="8174" y="18084"/>
                    <a:pt x="8215" y="18084"/>
                    <a:pt x="8256" y="18064"/>
                  </a:cubicBezTo>
                  <a:lnTo>
                    <a:pt x="8419" y="18043"/>
                  </a:lnTo>
                  <a:cubicBezTo>
                    <a:pt x="8481" y="18043"/>
                    <a:pt x="8542" y="18043"/>
                    <a:pt x="8603" y="18064"/>
                  </a:cubicBezTo>
                  <a:cubicBezTo>
                    <a:pt x="8787" y="18105"/>
                    <a:pt x="8951" y="18105"/>
                    <a:pt x="9134" y="18105"/>
                  </a:cubicBezTo>
                  <a:cubicBezTo>
                    <a:pt x="9134" y="18084"/>
                    <a:pt x="9134" y="18043"/>
                    <a:pt x="9175" y="18023"/>
                  </a:cubicBezTo>
                  <a:cubicBezTo>
                    <a:pt x="9212" y="17986"/>
                    <a:pt x="9268" y="17976"/>
                    <a:pt x="9329" y="17976"/>
                  </a:cubicBezTo>
                  <a:cubicBezTo>
                    <a:pt x="9407" y="17976"/>
                    <a:pt x="9494" y="17992"/>
                    <a:pt x="9567" y="17992"/>
                  </a:cubicBezTo>
                  <a:cubicBezTo>
                    <a:pt x="9596" y="17992"/>
                    <a:pt x="9623" y="17989"/>
                    <a:pt x="9645" y="17982"/>
                  </a:cubicBezTo>
                  <a:cubicBezTo>
                    <a:pt x="9686" y="18023"/>
                    <a:pt x="9747" y="18084"/>
                    <a:pt x="9788" y="18125"/>
                  </a:cubicBezTo>
                  <a:cubicBezTo>
                    <a:pt x="9836" y="18185"/>
                    <a:pt x="9911" y="18216"/>
                    <a:pt x="9990" y="18216"/>
                  </a:cubicBezTo>
                  <a:cubicBezTo>
                    <a:pt x="10047" y="18216"/>
                    <a:pt x="10105" y="18200"/>
                    <a:pt x="10156" y="18166"/>
                  </a:cubicBezTo>
                  <a:cubicBezTo>
                    <a:pt x="10238" y="18105"/>
                    <a:pt x="10340" y="18064"/>
                    <a:pt x="10463" y="18043"/>
                  </a:cubicBezTo>
                  <a:cubicBezTo>
                    <a:pt x="10360" y="17962"/>
                    <a:pt x="10320" y="17900"/>
                    <a:pt x="10320" y="17839"/>
                  </a:cubicBezTo>
                  <a:lnTo>
                    <a:pt x="10320" y="17839"/>
                  </a:lnTo>
                  <a:cubicBezTo>
                    <a:pt x="10381" y="17859"/>
                    <a:pt x="10442" y="17880"/>
                    <a:pt x="10483" y="17900"/>
                  </a:cubicBezTo>
                  <a:cubicBezTo>
                    <a:pt x="10626" y="17962"/>
                    <a:pt x="10626" y="18023"/>
                    <a:pt x="10503" y="18043"/>
                  </a:cubicBezTo>
                  <a:cubicBezTo>
                    <a:pt x="10442" y="18064"/>
                    <a:pt x="10381" y="18084"/>
                    <a:pt x="10320" y="18125"/>
                  </a:cubicBezTo>
                  <a:cubicBezTo>
                    <a:pt x="10279" y="18145"/>
                    <a:pt x="10279" y="18207"/>
                    <a:pt x="10258" y="18248"/>
                  </a:cubicBezTo>
                  <a:cubicBezTo>
                    <a:pt x="10217" y="18350"/>
                    <a:pt x="10238" y="18370"/>
                    <a:pt x="10401" y="18431"/>
                  </a:cubicBezTo>
                  <a:cubicBezTo>
                    <a:pt x="10463" y="18452"/>
                    <a:pt x="10524" y="18452"/>
                    <a:pt x="10585" y="18472"/>
                  </a:cubicBezTo>
                  <a:cubicBezTo>
                    <a:pt x="10710" y="18410"/>
                    <a:pt x="10847" y="18383"/>
                    <a:pt x="10987" y="18383"/>
                  </a:cubicBezTo>
                  <a:cubicBezTo>
                    <a:pt x="11030" y="18383"/>
                    <a:pt x="11073" y="18386"/>
                    <a:pt x="11117" y="18391"/>
                  </a:cubicBezTo>
                  <a:cubicBezTo>
                    <a:pt x="11185" y="18416"/>
                    <a:pt x="11253" y="18428"/>
                    <a:pt x="11320" y="18428"/>
                  </a:cubicBezTo>
                  <a:cubicBezTo>
                    <a:pt x="11413" y="18428"/>
                    <a:pt x="11503" y="18406"/>
                    <a:pt x="11587" y="18370"/>
                  </a:cubicBezTo>
                  <a:cubicBezTo>
                    <a:pt x="11627" y="18360"/>
                    <a:pt x="11673" y="18355"/>
                    <a:pt x="11719" y="18355"/>
                  </a:cubicBezTo>
                  <a:cubicBezTo>
                    <a:pt x="11765" y="18355"/>
                    <a:pt x="11811" y="18360"/>
                    <a:pt x="11852" y="18370"/>
                  </a:cubicBezTo>
                  <a:cubicBezTo>
                    <a:pt x="12036" y="18411"/>
                    <a:pt x="12220" y="18493"/>
                    <a:pt x="12363" y="18636"/>
                  </a:cubicBezTo>
                  <a:cubicBezTo>
                    <a:pt x="12532" y="18602"/>
                    <a:pt x="12707" y="18587"/>
                    <a:pt x="12881" y="18587"/>
                  </a:cubicBezTo>
                  <a:cubicBezTo>
                    <a:pt x="13023" y="18587"/>
                    <a:pt x="13165" y="18597"/>
                    <a:pt x="13303" y="18615"/>
                  </a:cubicBezTo>
                  <a:cubicBezTo>
                    <a:pt x="13446" y="18615"/>
                    <a:pt x="13589" y="18677"/>
                    <a:pt x="13712" y="18758"/>
                  </a:cubicBezTo>
                  <a:cubicBezTo>
                    <a:pt x="13828" y="18720"/>
                    <a:pt x="13945" y="18705"/>
                    <a:pt x="14061" y="18705"/>
                  </a:cubicBezTo>
                  <a:cubicBezTo>
                    <a:pt x="14129" y="18705"/>
                    <a:pt x="14196" y="18710"/>
                    <a:pt x="14263" y="18718"/>
                  </a:cubicBezTo>
                  <a:cubicBezTo>
                    <a:pt x="14386" y="18758"/>
                    <a:pt x="14509" y="18799"/>
                    <a:pt x="14611" y="18840"/>
                  </a:cubicBezTo>
                  <a:cubicBezTo>
                    <a:pt x="14652" y="18850"/>
                    <a:pt x="14692" y="18855"/>
                    <a:pt x="14736" y="18855"/>
                  </a:cubicBezTo>
                  <a:cubicBezTo>
                    <a:pt x="14779" y="18855"/>
                    <a:pt x="14825" y="18850"/>
                    <a:pt x="14876" y="18840"/>
                  </a:cubicBezTo>
                  <a:cubicBezTo>
                    <a:pt x="14995" y="18781"/>
                    <a:pt x="15121" y="18749"/>
                    <a:pt x="15250" y="18749"/>
                  </a:cubicBezTo>
                  <a:cubicBezTo>
                    <a:pt x="15343" y="18749"/>
                    <a:pt x="15436" y="18765"/>
                    <a:pt x="15530" y="18799"/>
                  </a:cubicBezTo>
                  <a:cubicBezTo>
                    <a:pt x="15571" y="18820"/>
                    <a:pt x="15632" y="18840"/>
                    <a:pt x="15694" y="18861"/>
                  </a:cubicBezTo>
                  <a:cubicBezTo>
                    <a:pt x="15721" y="18868"/>
                    <a:pt x="15742" y="18872"/>
                    <a:pt x="15757" y="18872"/>
                  </a:cubicBezTo>
                  <a:cubicBezTo>
                    <a:pt x="15823" y="18872"/>
                    <a:pt x="15800" y="18812"/>
                    <a:pt x="15816" y="18779"/>
                  </a:cubicBezTo>
                  <a:cubicBezTo>
                    <a:pt x="15857" y="18738"/>
                    <a:pt x="15857" y="18718"/>
                    <a:pt x="15898" y="18697"/>
                  </a:cubicBezTo>
                  <a:cubicBezTo>
                    <a:pt x="16000" y="18636"/>
                    <a:pt x="15898" y="18513"/>
                    <a:pt x="16062" y="18493"/>
                  </a:cubicBezTo>
                  <a:lnTo>
                    <a:pt x="16184" y="18472"/>
                  </a:lnTo>
                  <a:cubicBezTo>
                    <a:pt x="16205" y="18452"/>
                    <a:pt x="16225" y="18431"/>
                    <a:pt x="16266" y="18431"/>
                  </a:cubicBezTo>
                  <a:cubicBezTo>
                    <a:pt x="16319" y="18414"/>
                    <a:pt x="16366" y="18407"/>
                    <a:pt x="16410" y="18407"/>
                  </a:cubicBezTo>
                  <a:cubicBezTo>
                    <a:pt x="16570" y="18407"/>
                    <a:pt x="16687" y="18502"/>
                    <a:pt x="16879" y="18534"/>
                  </a:cubicBezTo>
                  <a:cubicBezTo>
                    <a:pt x="16957" y="18540"/>
                    <a:pt x="17035" y="18542"/>
                    <a:pt x="17112" y="18542"/>
                  </a:cubicBezTo>
                  <a:cubicBezTo>
                    <a:pt x="17300" y="18542"/>
                    <a:pt x="17488" y="18528"/>
                    <a:pt x="17676" y="18513"/>
                  </a:cubicBezTo>
                  <a:cubicBezTo>
                    <a:pt x="17689" y="18511"/>
                    <a:pt x="17701" y="18510"/>
                    <a:pt x="17714" y="18510"/>
                  </a:cubicBezTo>
                  <a:cubicBezTo>
                    <a:pt x="17823" y="18510"/>
                    <a:pt x="17929" y="18587"/>
                    <a:pt x="18003" y="18697"/>
                  </a:cubicBezTo>
                  <a:cubicBezTo>
                    <a:pt x="18228" y="18738"/>
                    <a:pt x="18432" y="18820"/>
                    <a:pt x="18636" y="18942"/>
                  </a:cubicBezTo>
                  <a:cubicBezTo>
                    <a:pt x="18800" y="18932"/>
                    <a:pt x="18968" y="18927"/>
                    <a:pt x="19139" y="18927"/>
                  </a:cubicBezTo>
                  <a:cubicBezTo>
                    <a:pt x="19311" y="18927"/>
                    <a:pt x="19484" y="18932"/>
                    <a:pt x="19658" y="18942"/>
                  </a:cubicBezTo>
                  <a:lnTo>
                    <a:pt x="19576" y="18840"/>
                  </a:lnTo>
                  <a:lnTo>
                    <a:pt x="19944" y="18799"/>
                  </a:lnTo>
                  <a:cubicBezTo>
                    <a:pt x="20005" y="18753"/>
                    <a:pt x="20078" y="18730"/>
                    <a:pt x="20162" y="18730"/>
                  </a:cubicBezTo>
                  <a:cubicBezTo>
                    <a:pt x="20191" y="18730"/>
                    <a:pt x="20220" y="18733"/>
                    <a:pt x="20251" y="18738"/>
                  </a:cubicBezTo>
                  <a:cubicBezTo>
                    <a:pt x="20312" y="18718"/>
                    <a:pt x="20373" y="18697"/>
                    <a:pt x="20455" y="18656"/>
                  </a:cubicBezTo>
                  <a:cubicBezTo>
                    <a:pt x="20498" y="18642"/>
                    <a:pt x="20552" y="18627"/>
                    <a:pt x="20601" y="18627"/>
                  </a:cubicBezTo>
                  <a:cubicBezTo>
                    <a:pt x="20622" y="18627"/>
                    <a:pt x="20641" y="18630"/>
                    <a:pt x="20659" y="18636"/>
                  </a:cubicBezTo>
                  <a:cubicBezTo>
                    <a:pt x="20639" y="18697"/>
                    <a:pt x="20721" y="18738"/>
                    <a:pt x="20843" y="18779"/>
                  </a:cubicBezTo>
                  <a:cubicBezTo>
                    <a:pt x="20966" y="18738"/>
                    <a:pt x="21088" y="18697"/>
                    <a:pt x="21211" y="18677"/>
                  </a:cubicBezTo>
                  <a:cubicBezTo>
                    <a:pt x="21272" y="18595"/>
                    <a:pt x="21415" y="18554"/>
                    <a:pt x="21517" y="18493"/>
                  </a:cubicBezTo>
                  <a:cubicBezTo>
                    <a:pt x="21538" y="18493"/>
                    <a:pt x="21558" y="18513"/>
                    <a:pt x="21579" y="18513"/>
                  </a:cubicBezTo>
                  <a:cubicBezTo>
                    <a:pt x="21599" y="18554"/>
                    <a:pt x="21640" y="18575"/>
                    <a:pt x="21681" y="18615"/>
                  </a:cubicBezTo>
                  <a:cubicBezTo>
                    <a:pt x="22110" y="18575"/>
                    <a:pt x="22580" y="18575"/>
                    <a:pt x="23050" y="18575"/>
                  </a:cubicBezTo>
                  <a:cubicBezTo>
                    <a:pt x="23431" y="18575"/>
                    <a:pt x="23786" y="18565"/>
                    <a:pt x="24125" y="18565"/>
                  </a:cubicBezTo>
                  <a:cubicBezTo>
                    <a:pt x="24294" y="18565"/>
                    <a:pt x="24460" y="18568"/>
                    <a:pt x="24623" y="18575"/>
                  </a:cubicBezTo>
                  <a:cubicBezTo>
                    <a:pt x="24722" y="18531"/>
                    <a:pt x="24821" y="18510"/>
                    <a:pt x="24919" y="18510"/>
                  </a:cubicBezTo>
                  <a:cubicBezTo>
                    <a:pt x="25004" y="18510"/>
                    <a:pt x="25090" y="18526"/>
                    <a:pt x="25175" y="18554"/>
                  </a:cubicBezTo>
                  <a:cubicBezTo>
                    <a:pt x="25216" y="18554"/>
                    <a:pt x="25257" y="18575"/>
                    <a:pt x="25277" y="18595"/>
                  </a:cubicBezTo>
                  <a:cubicBezTo>
                    <a:pt x="25686" y="18636"/>
                    <a:pt x="26074" y="18677"/>
                    <a:pt x="26463" y="18758"/>
                  </a:cubicBezTo>
                  <a:cubicBezTo>
                    <a:pt x="26544" y="18758"/>
                    <a:pt x="26606" y="18799"/>
                    <a:pt x="26687" y="18820"/>
                  </a:cubicBezTo>
                  <a:cubicBezTo>
                    <a:pt x="26708" y="18820"/>
                    <a:pt x="26728" y="18799"/>
                    <a:pt x="26769" y="18799"/>
                  </a:cubicBezTo>
                  <a:cubicBezTo>
                    <a:pt x="27076" y="18758"/>
                    <a:pt x="27362" y="18697"/>
                    <a:pt x="27668" y="18656"/>
                  </a:cubicBezTo>
                  <a:lnTo>
                    <a:pt x="27913" y="18718"/>
                  </a:lnTo>
                  <a:cubicBezTo>
                    <a:pt x="28281" y="18718"/>
                    <a:pt x="28649" y="18840"/>
                    <a:pt x="28935" y="19065"/>
                  </a:cubicBezTo>
                  <a:cubicBezTo>
                    <a:pt x="29568" y="19106"/>
                    <a:pt x="30182" y="19249"/>
                    <a:pt x="30795" y="19433"/>
                  </a:cubicBezTo>
                  <a:cubicBezTo>
                    <a:pt x="30958" y="19474"/>
                    <a:pt x="31101" y="19555"/>
                    <a:pt x="31244" y="19658"/>
                  </a:cubicBezTo>
                  <a:cubicBezTo>
                    <a:pt x="31367" y="19698"/>
                    <a:pt x="31489" y="19698"/>
                    <a:pt x="31591" y="19698"/>
                  </a:cubicBezTo>
                  <a:cubicBezTo>
                    <a:pt x="31591" y="19678"/>
                    <a:pt x="31612" y="19658"/>
                    <a:pt x="31632" y="19637"/>
                  </a:cubicBezTo>
                  <a:cubicBezTo>
                    <a:pt x="31673" y="19658"/>
                    <a:pt x="31734" y="19698"/>
                    <a:pt x="31775" y="19719"/>
                  </a:cubicBezTo>
                  <a:cubicBezTo>
                    <a:pt x="31837" y="19739"/>
                    <a:pt x="31980" y="19780"/>
                    <a:pt x="32082" y="19801"/>
                  </a:cubicBezTo>
                  <a:lnTo>
                    <a:pt x="32348" y="19801"/>
                  </a:lnTo>
                  <a:cubicBezTo>
                    <a:pt x="32409" y="19850"/>
                    <a:pt x="32479" y="19877"/>
                    <a:pt x="32547" y="19877"/>
                  </a:cubicBezTo>
                  <a:cubicBezTo>
                    <a:pt x="32591" y="19877"/>
                    <a:pt x="32634" y="19866"/>
                    <a:pt x="32674" y="19841"/>
                  </a:cubicBezTo>
                  <a:lnTo>
                    <a:pt x="32756" y="19841"/>
                  </a:lnTo>
                  <a:cubicBezTo>
                    <a:pt x="33001" y="19821"/>
                    <a:pt x="33226" y="19801"/>
                    <a:pt x="33451" y="19760"/>
                  </a:cubicBezTo>
                  <a:cubicBezTo>
                    <a:pt x="33433" y="19668"/>
                    <a:pt x="33500" y="19646"/>
                    <a:pt x="33595" y="19646"/>
                  </a:cubicBezTo>
                  <a:cubicBezTo>
                    <a:pt x="33683" y="19646"/>
                    <a:pt x="33794" y="19665"/>
                    <a:pt x="33882" y="19665"/>
                  </a:cubicBezTo>
                  <a:cubicBezTo>
                    <a:pt x="33912" y="19665"/>
                    <a:pt x="33939" y="19663"/>
                    <a:pt x="33962" y="19658"/>
                  </a:cubicBezTo>
                  <a:cubicBezTo>
                    <a:pt x="34038" y="19704"/>
                    <a:pt x="34138" y="19726"/>
                    <a:pt x="34235" y="19726"/>
                  </a:cubicBezTo>
                  <a:cubicBezTo>
                    <a:pt x="34267" y="19726"/>
                    <a:pt x="34299" y="19724"/>
                    <a:pt x="34330" y="19719"/>
                  </a:cubicBezTo>
                  <a:cubicBezTo>
                    <a:pt x="34473" y="19678"/>
                    <a:pt x="34636" y="19637"/>
                    <a:pt x="34677" y="19535"/>
                  </a:cubicBezTo>
                  <a:cubicBezTo>
                    <a:pt x="34752" y="19363"/>
                    <a:pt x="34794" y="19281"/>
                    <a:pt x="34902" y="19281"/>
                  </a:cubicBezTo>
                  <a:cubicBezTo>
                    <a:pt x="35000" y="19281"/>
                    <a:pt x="35152" y="19348"/>
                    <a:pt x="35433" y="19474"/>
                  </a:cubicBezTo>
                  <a:cubicBezTo>
                    <a:pt x="35474" y="19474"/>
                    <a:pt x="35494" y="19494"/>
                    <a:pt x="35535" y="19514"/>
                  </a:cubicBezTo>
                  <a:cubicBezTo>
                    <a:pt x="35597" y="19514"/>
                    <a:pt x="35699" y="19514"/>
                    <a:pt x="35699" y="19494"/>
                  </a:cubicBezTo>
                  <a:cubicBezTo>
                    <a:pt x="35719" y="19412"/>
                    <a:pt x="35821" y="19371"/>
                    <a:pt x="35964" y="19371"/>
                  </a:cubicBezTo>
                  <a:cubicBezTo>
                    <a:pt x="35944" y="19392"/>
                    <a:pt x="35944" y="19412"/>
                    <a:pt x="35923" y="19433"/>
                  </a:cubicBezTo>
                  <a:cubicBezTo>
                    <a:pt x="35862" y="19474"/>
                    <a:pt x="35821" y="19514"/>
                    <a:pt x="35923" y="19555"/>
                  </a:cubicBezTo>
                  <a:cubicBezTo>
                    <a:pt x="35985" y="19601"/>
                    <a:pt x="36058" y="19624"/>
                    <a:pt x="36133" y="19624"/>
                  </a:cubicBezTo>
                  <a:cubicBezTo>
                    <a:pt x="36158" y="19624"/>
                    <a:pt x="36184" y="19622"/>
                    <a:pt x="36210" y="19617"/>
                  </a:cubicBezTo>
                  <a:cubicBezTo>
                    <a:pt x="36414" y="19555"/>
                    <a:pt x="36618" y="19535"/>
                    <a:pt x="36823" y="19535"/>
                  </a:cubicBezTo>
                  <a:cubicBezTo>
                    <a:pt x="36863" y="19426"/>
                    <a:pt x="36986" y="19399"/>
                    <a:pt x="37148" y="19399"/>
                  </a:cubicBezTo>
                  <a:cubicBezTo>
                    <a:pt x="37229" y="19399"/>
                    <a:pt x="37320" y="19406"/>
                    <a:pt x="37415" y="19412"/>
                  </a:cubicBezTo>
                  <a:cubicBezTo>
                    <a:pt x="37517" y="19412"/>
                    <a:pt x="37620" y="19392"/>
                    <a:pt x="37701" y="19331"/>
                  </a:cubicBezTo>
                  <a:cubicBezTo>
                    <a:pt x="37778" y="19285"/>
                    <a:pt x="37854" y="19262"/>
                    <a:pt x="37940" y="19262"/>
                  </a:cubicBezTo>
                  <a:cubicBezTo>
                    <a:pt x="37968" y="19262"/>
                    <a:pt x="37998" y="19264"/>
                    <a:pt x="38028" y="19269"/>
                  </a:cubicBezTo>
                  <a:cubicBezTo>
                    <a:pt x="38253" y="19269"/>
                    <a:pt x="38478" y="19290"/>
                    <a:pt x="38723" y="19310"/>
                  </a:cubicBezTo>
                  <a:cubicBezTo>
                    <a:pt x="38771" y="19317"/>
                    <a:pt x="38784" y="19317"/>
                    <a:pt x="38784" y="19317"/>
                  </a:cubicBezTo>
                  <a:cubicBezTo>
                    <a:pt x="38784" y="19317"/>
                    <a:pt x="38730" y="19317"/>
                    <a:pt x="38784" y="19371"/>
                  </a:cubicBezTo>
                  <a:cubicBezTo>
                    <a:pt x="38825" y="19392"/>
                    <a:pt x="38805" y="19433"/>
                    <a:pt x="38764" y="19453"/>
                  </a:cubicBezTo>
                  <a:lnTo>
                    <a:pt x="38723" y="19453"/>
                  </a:lnTo>
                  <a:cubicBezTo>
                    <a:pt x="39152" y="19474"/>
                    <a:pt x="39602" y="19535"/>
                    <a:pt x="40153" y="19555"/>
                  </a:cubicBezTo>
                  <a:lnTo>
                    <a:pt x="40685" y="19555"/>
                  </a:lnTo>
                  <a:lnTo>
                    <a:pt x="40909" y="19535"/>
                  </a:lnTo>
                  <a:cubicBezTo>
                    <a:pt x="41012" y="19494"/>
                    <a:pt x="41114" y="19453"/>
                    <a:pt x="41216" y="19433"/>
                  </a:cubicBezTo>
                  <a:cubicBezTo>
                    <a:pt x="41234" y="19427"/>
                    <a:pt x="41254" y="19424"/>
                    <a:pt x="41274" y="19424"/>
                  </a:cubicBezTo>
                  <a:cubicBezTo>
                    <a:pt x="41323" y="19424"/>
                    <a:pt x="41377" y="19439"/>
                    <a:pt x="41420" y="19453"/>
                  </a:cubicBezTo>
                  <a:cubicBezTo>
                    <a:pt x="41420" y="19453"/>
                    <a:pt x="41461" y="19474"/>
                    <a:pt x="41441" y="19494"/>
                  </a:cubicBezTo>
                  <a:cubicBezTo>
                    <a:pt x="41441" y="19504"/>
                    <a:pt x="41441" y="19504"/>
                    <a:pt x="41441" y="19504"/>
                  </a:cubicBezTo>
                  <a:cubicBezTo>
                    <a:pt x="41441" y="19504"/>
                    <a:pt x="41441" y="19504"/>
                    <a:pt x="41441" y="19514"/>
                  </a:cubicBezTo>
                  <a:cubicBezTo>
                    <a:pt x="41727" y="19514"/>
                    <a:pt x="42013" y="19494"/>
                    <a:pt x="42299" y="19494"/>
                  </a:cubicBezTo>
                  <a:cubicBezTo>
                    <a:pt x="42830" y="19474"/>
                    <a:pt x="43361" y="19453"/>
                    <a:pt x="43893" y="19433"/>
                  </a:cubicBezTo>
                  <a:cubicBezTo>
                    <a:pt x="43929" y="19427"/>
                    <a:pt x="43965" y="19424"/>
                    <a:pt x="44001" y="19424"/>
                  </a:cubicBezTo>
                  <a:cubicBezTo>
                    <a:pt x="44209" y="19424"/>
                    <a:pt x="44407" y="19521"/>
                    <a:pt x="44547" y="19678"/>
                  </a:cubicBezTo>
                  <a:cubicBezTo>
                    <a:pt x="44690" y="19658"/>
                    <a:pt x="44792" y="19637"/>
                    <a:pt x="44935" y="19596"/>
                  </a:cubicBezTo>
                  <a:lnTo>
                    <a:pt x="44935" y="19555"/>
                  </a:lnTo>
                  <a:cubicBezTo>
                    <a:pt x="45017" y="19514"/>
                    <a:pt x="45078" y="19494"/>
                    <a:pt x="45160" y="19494"/>
                  </a:cubicBezTo>
                  <a:cubicBezTo>
                    <a:pt x="45609" y="19474"/>
                    <a:pt x="45977" y="19371"/>
                    <a:pt x="46447" y="19351"/>
                  </a:cubicBezTo>
                  <a:cubicBezTo>
                    <a:pt x="46549" y="19351"/>
                    <a:pt x="46774" y="19433"/>
                    <a:pt x="46794" y="19494"/>
                  </a:cubicBezTo>
                  <a:cubicBezTo>
                    <a:pt x="46815" y="19555"/>
                    <a:pt x="46815" y="19678"/>
                    <a:pt x="46856" y="19760"/>
                  </a:cubicBezTo>
                  <a:cubicBezTo>
                    <a:pt x="46856" y="19780"/>
                    <a:pt x="46876" y="19780"/>
                    <a:pt x="46897" y="19780"/>
                  </a:cubicBezTo>
                  <a:lnTo>
                    <a:pt x="47448" y="20066"/>
                  </a:lnTo>
                  <a:lnTo>
                    <a:pt x="47673" y="20066"/>
                  </a:lnTo>
                  <a:cubicBezTo>
                    <a:pt x="47924" y="19941"/>
                    <a:pt x="48198" y="19879"/>
                    <a:pt x="48470" y="19879"/>
                  </a:cubicBezTo>
                  <a:cubicBezTo>
                    <a:pt x="48775" y="19879"/>
                    <a:pt x="49079" y="19956"/>
                    <a:pt x="49349" y="20107"/>
                  </a:cubicBezTo>
                  <a:lnTo>
                    <a:pt x="49778" y="20189"/>
                  </a:lnTo>
                  <a:lnTo>
                    <a:pt x="49798" y="20189"/>
                  </a:lnTo>
                  <a:cubicBezTo>
                    <a:pt x="50023" y="20107"/>
                    <a:pt x="50248" y="20087"/>
                    <a:pt x="50473" y="20087"/>
                  </a:cubicBezTo>
                  <a:cubicBezTo>
                    <a:pt x="50534" y="20087"/>
                    <a:pt x="50595" y="20107"/>
                    <a:pt x="50636" y="20148"/>
                  </a:cubicBezTo>
                  <a:cubicBezTo>
                    <a:pt x="50677" y="20148"/>
                    <a:pt x="50677" y="20189"/>
                    <a:pt x="50677" y="20209"/>
                  </a:cubicBezTo>
                  <a:cubicBezTo>
                    <a:pt x="50656" y="20250"/>
                    <a:pt x="50636" y="20291"/>
                    <a:pt x="50616" y="20352"/>
                  </a:cubicBezTo>
                  <a:cubicBezTo>
                    <a:pt x="50595" y="20373"/>
                    <a:pt x="50534" y="20414"/>
                    <a:pt x="50554" y="20475"/>
                  </a:cubicBezTo>
                  <a:cubicBezTo>
                    <a:pt x="50595" y="20495"/>
                    <a:pt x="50616" y="20516"/>
                    <a:pt x="50636" y="20557"/>
                  </a:cubicBezTo>
                  <a:cubicBezTo>
                    <a:pt x="50677" y="20577"/>
                    <a:pt x="50738" y="20597"/>
                    <a:pt x="50799" y="20597"/>
                  </a:cubicBezTo>
                  <a:cubicBezTo>
                    <a:pt x="50851" y="20597"/>
                    <a:pt x="50902" y="20582"/>
                    <a:pt x="50955" y="20582"/>
                  </a:cubicBezTo>
                  <a:cubicBezTo>
                    <a:pt x="51009" y="20582"/>
                    <a:pt x="51065" y="20597"/>
                    <a:pt x="51126" y="20659"/>
                  </a:cubicBezTo>
                  <a:cubicBezTo>
                    <a:pt x="51188" y="20741"/>
                    <a:pt x="51269" y="20802"/>
                    <a:pt x="51372" y="20802"/>
                  </a:cubicBezTo>
                  <a:cubicBezTo>
                    <a:pt x="51719" y="20822"/>
                    <a:pt x="51780" y="20986"/>
                    <a:pt x="51944" y="21088"/>
                  </a:cubicBezTo>
                  <a:cubicBezTo>
                    <a:pt x="52005" y="21088"/>
                    <a:pt x="52046" y="21088"/>
                    <a:pt x="52087" y="21108"/>
                  </a:cubicBezTo>
                  <a:cubicBezTo>
                    <a:pt x="52536" y="21211"/>
                    <a:pt x="52986" y="21272"/>
                    <a:pt x="53456" y="21292"/>
                  </a:cubicBezTo>
                  <a:cubicBezTo>
                    <a:pt x="53456" y="21251"/>
                    <a:pt x="53517" y="21231"/>
                    <a:pt x="53599" y="21211"/>
                  </a:cubicBezTo>
                  <a:cubicBezTo>
                    <a:pt x="53681" y="21190"/>
                    <a:pt x="53762" y="21170"/>
                    <a:pt x="53824" y="21149"/>
                  </a:cubicBezTo>
                  <a:cubicBezTo>
                    <a:pt x="53888" y="21125"/>
                    <a:pt x="53956" y="21114"/>
                    <a:pt x="54023" y="21114"/>
                  </a:cubicBezTo>
                  <a:cubicBezTo>
                    <a:pt x="54126" y="21114"/>
                    <a:pt x="54228" y="21141"/>
                    <a:pt x="54314" y="21190"/>
                  </a:cubicBezTo>
                  <a:cubicBezTo>
                    <a:pt x="54375" y="21231"/>
                    <a:pt x="54437" y="21272"/>
                    <a:pt x="54498" y="21292"/>
                  </a:cubicBezTo>
                  <a:cubicBezTo>
                    <a:pt x="54636" y="21384"/>
                    <a:pt x="54785" y="21430"/>
                    <a:pt x="54946" y="21430"/>
                  </a:cubicBezTo>
                  <a:cubicBezTo>
                    <a:pt x="55000" y="21430"/>
                    <a:pt x="55055" y="21425"/>
                    <a:pt x="55111" y="21415"/>
                  </a:cubicBezTo>
                  <a:cubicBezTo>
                    <a:pt x="55275" y="21374"/>
                    <a:pt x="55438" y="21333"/>
                    <a:pt x="55601" y="21292"/>
                  </a:cubicBezTo>
                  <a:cubicBezTo>
                    <a:pt x="55683" y="21282"/>
                    <a:pt x="55770" y="21277"/>
                    <a:pt x="55857" y="21277"/>
                  </a:cubicBezTo>
                  <a:cubicBezTo>
                    <a:pt x="55944" y="21277"/>
                    <a:pt x="56031" y="21282"/>
                    <a:pt x="56112" y="21292"/>
                  </a:cubicBezTo>
                  <a:cubicBezTo>
                    <a:pt x="56260" y="21309"/>
                    <a:pt x="56434" y="21391"/>
                    <a:pt x="56560" y="21391"/>
                  </a:cubicBezTo>
                  <a:cubicBezTo>
                    <a:pt x="56591" y="21391"/>
                    <a:pt x="56620" y="21386"/>
                    <a:pt x="56644" y="21374"/>
                  </a:cubicBezTo>
                  <a:cubicBezTo>
                    <a:pt x="56848" y="21292"/>
                    <a:pt x="57032" y="21190"/>
                    <a:pt x="56930" y="20986"/>
                  </a:cubicBezTo>
                  <a:cubicBezTo>
                    <a:pt x="56930" y="20965"/>
                    <a:pt x="56909" y="20945"/>
                    <a:pt x="56909" y="20924"/>
                  </a:cubicBezTo>
                  <a:cubicBezTo>
                    <a:pt x="56868" y="20761"/>
                    <a:pt x="57052" y="20659"/>
                    <a:pt x="57379" y="20638"/>
                  </a:cubicBezTo>
                  <a:cubicBezTo>
                    <a:pt x="57441" y="20638"/>
                    <a:pt x="57522" y="20659"/>
                    <a:pt x="57584" y="20679"/>
                  </a:cubicBezTo>
                  <a:cubicBezTo>
                    <a:pt x="57645" y="20720"/>
                    <a:pt x="57706" y="20761"/>
                    <a:pt x="57768" y="20781"/>
                  </a:cubicBezTo>
                  <a:cubicBezTo>
                    <a:pt x="57890" y="20802"/>
                    <a:pt x="57992" y="20863"/>
                    <a:pt x="58074" y="20924"/>
                  </a:cubicBezTo>
                  <a:cubicBezTo>
                    <a:pt x="58442" y="20781"/>
                    <a:pt x="58830" y="20700"/>
                    <a:pt x="59218" y="20700"/>
                  </a:cubicBezTo>
                  <a:cubicBezTo>
                    <a:pt x="59269" y="20695"/>
                    <a:pt x="59320" y="20693"/>
                    <a:pt x="59370" y="20693"/>
                  </a:cubicBezTo>
                  <a:cubicBezTo>
                    <a:pt x="59764" y="20693"/>
                    <a:pt x="60136" y="20832"/>
                    <a:pt x="60444" y="21067"/>
                  </a:cubicBezTo>
                  <a:lnTo>
                    <a:pt x="60710" y="21129"/>
                  </a:lnTo>
                  <a:cubicBezTo>
                    <a:pt x="60873" y="21067"/>
                    <a:pt x="61057" y="21006"/>
                    <a:pt x="61262" y="21006"/>
                  </a:cubicBezTo>
                  <a:cubicBezTo>
                    <a:pt x="61431" y="20982"/>
                    <a:pt x="61600" y="20971"/>
                    <a:pt x="61771" y="20971"/>
                  </a:cubicBezTo>
                  <a:cubicBezTo>
                    <a:pt x="62033" y="20971"/>
                    <a:pt x="62297" y="20998"/>
                    <a:pt x="62570" y="21047"/>
                  </a:cubicBezTo>
                  <a:cubicBezTo>
                    <a:pt x="62835" y="20945"/>
                    <a:pt x="63142" y="20884"/>
                    <a:pt x="63448" y="20863"/>
                  </a:cubicBezTo>
                  <a:cubicBezTo>
                    <a:pt x="63508" y="20857"/>
                    <a:pt x="63568" y="20855"/>
                    <a:pt x="63628" y="20855"/>
                  </a:cubicBezTo>
                  <a:cubicBezTo>
                    <a:pt x="63774" y="20855"/>
                    <a:pt x="63923" y="20869"/>
                    <a:pt x="64082" y="20884"/>
                  </a:cubicBezTo>
                  <a:cubicBezTo>
                    <a:pt x="64385" y="20656"/>
                    <a:pt x="65005" y="20534"/>
                    <a:pt x="65632" y="20534"/>
                  </a:cubicBezTo>
                  <a:cubicBezTo>
                    <a:pt x="65681" y="20534"/>
                    <a:pt x="65729" y="20535"/>
                    <a:pt x="65778" y="20536"/>
                  </a:cubicBezTo>
                  <a:cubicBezTo>
                    <a:pt x="66248" y="20414"/>
                    <a:pt x="66983" y="20352"/>
                    <a:pt x="67167" y="19821"/>
                  </a:cubicBezTo>
                  <a:cubicBezTo>
                    <a:pt x="67208" y="19678"/>
                    <a:pt x="67290" y="19576"/>
                    <a:pt x="67433" y="19555"/>
                  </a:cubicBezTo>
                  <a:lnTo>
                    <a:pt x="67760" y="19494"/>
                  </a:lnTo>
                  <a:cubicBezTo>
                    <a:pt x="67791" y="19483"/>
                    <a:pt x="67824" y="19478"/>
                    <a:pt x="67857" y="19478"/>
                  </a:cubicBezTo>
                  <a:cubicBezTo>
                    <a:pt x="67952" y="19478"/>
                    <a:pt x="68047" y="19520"/>
                    <a:pt x="68107" y="19596"/>
                  </a:cubicBezTo>
                  <a:lnTo>
                    <a:pt x="68168" y="19637"/>
                  </a:lnTo>
                  <a:cubicBezTo>
                    <a:pt x="68230" y="19658"/>
                    <a:pt x="68271" y="19698"/>
                    <a:pt x="68332" y="19739"/>
                  </a:cubicBezTo>
                  <a:cubicBezTo>
                    <a:pt x="68486" y="19842"/>
                    <a:pt x="68669" y="19887"/>
                    <a:pt x="68856" y="19887"/>
                  </a:cubicBezTo>
                  <a:cubicBezTo>
                    <a:pt x="68892" y="19887"/>
                    <a:pt x="68929" y="19886"/>
                    <a:pt x="68965" y="19882"/>
                  </a:cubicBezTo>
                  <a:cubicBezTo>
                    <a:pt x="69149" y="19862"/>
                    <a:pt x="69313" y="19841"/>
                    <a:pt x="69497" y="19801"/>
                  </a:cubicBezTo>
                  <a:cubicBezTo>
                    <a:pt x="69546" y="19795"/>
                    <a:pt x="69595" y="19793"/>
                    <a:pt x="69644" y="19793"/>
                  </a:cubicBezTo>
                  <a:cubicBezTo>
                    <a:pt x="69779" y="19793"/>
                    <a:pt x="69914" y="19812"/>
                    <a:pt x="70048" y="19841"/>
                  </a:cubicBezTo>
                  <a:cubicBezTo>
                    <a:pt x="70171" y="19862"/>
                    <a:pt x="70314" y="19944"/>
                    <a:pt x="70437" y="19964"/>
                  </a:cubicBezTo>
                  <a:lnTo>
                    <a:pt x="70682" y="19923"/>
                  </a:lnTo>
                  <a:cubicBezTo>
                    <a:pt x="70866" y="19862"/>
                    <a:pt x="71029" y="19760"/>
                    <a:pt x="70968" y="19596"/>
                  </a:cubicBezTo>
                  <a:cubicBezTo>
                    <a:pt x="70968" y="19576"/>
                    <a:pt x="70968" y="19555"/>
                    <a:pt x="70968" y="19535"/>
                  </a:cubicBezTo>
                  <a:cubicBezTo>
                    <a:pt x="70968" y="19412"/>
                    <a:pt x="71091" y="19331"/>
                    <a:pt x="71315" y="19290"/>
                  </a:cubicBezTo>
                  <a:cubicBezTo>
                    <a:pt x="71469" y="19198"/>
                    <a:pt x="71645" y="19152"/>
                    <a:pt x="71827" y="19152"/>
                  </a:cubicBezTo>
                  <a:cubicBezTo>
                    <a:pt x="71887" y="19152"/>
                    <a:pt x="71949" y="19157"/>
                    <a:pt x="72010" y="19167"/>
                  </a:cubicBezTo>
                  <a:cubicBezTo>
                    <a:pt x="72167" y="19089"/>
                    <a:pt x="72341" y="19052"/>
                    <a:pt x="72516" y="19052"/>
                  </a:cubicBezTo>
                  <a:cubicBezTo>
                    <a:pt x="72614" y="19052"/>
                    <a:pt x="72712" y="19063"/>
                    <a:pt x="72807" y="19085"/>
                  </a:cubicBezTo>
                  <a:cubicBezTo>
                    <a:pt x="73400" y="19208"/>
                    <a:pt x="73767" y="19453"/>
                    <a:pt x="74319" y="19617"/>
                  </a:cubicBezTo>
                  <a:cubicBezTo>
                    <a:pt x="74666" y="19722"/>
                    <a:pt x="75025" y="19783"/>
                    <a:pt x="75386" y="19783"/>
                  </a:cubicBezTo>
                  <a:cubicBezTo>
                    <a:pt x="75514" y="19783"/>
                    <a:pt x="75642" y="19776"/>
                    <a:pt x="75770" y="19760"/>
                  </a:cubicBezTo>
                  <a:lnTo>
                    <a:pt x="757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731;p45"/>
          <p:cNvGrpSpPr/>
          <p:nvPr/>
        </p:nvGrpSpPr>
        <p:grpSpPr>
          <a:xfrm>
            <a:off x="2605126" y="1434145"/>
            <a:ext cx="305386" cy="338602"/>
            <a:chOff x="3300325" y="249875"/>
            <a:chExt cx="433725" cy="480900"/>
          </a:xfrm>
        </p:grpSpPr>
        <p:sp>
          <p:nvSpPr>
            <p:cNvPr id="49" name="Google Shape;1732;p45"/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0" name="Google Shape;1733;p45"/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1" name="Google Shape;1734;p45"/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" name="Google Shape;1735;p45"/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" name="Google Shape;1736;p45"/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1737;p45"/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" name="Google Shape;1738;p45"/>
          <p:cNvGrpSpPr/>
          <p:nvPr/>
        </p:nvGrpSpPr>
        <p:grpSpPr>
          <a:xfrm>
            <a:off x="174812" y="1038386"/>
            <a:ext cx="2490607" cy="2624421"/>
            <a:chOff x="515225" y="2081444"/>
            <a:chExt cx="2150194" cy="2473459"/>
          </a:xfrm>
        </p:grpSpPr>
        <p:grpSp>
          <p:nvGrpSpPr>
            <p:cNvPr id="56" name="Google Shape;1739;p45"/>
            <p:cNvGrpSpPr/>
            <p:nvPr/>
          </p:nvGrpSpPr>
          <p:grpSpPr>
            <a:xfrm>
              <a:off x="515225" y="2745500"/>
              <a:ext cx="2150194" cy="1809403"/>
              <a:chOff x="1125569" y="1734799"/>
              <a:chExt cx="789381" cy="750976"/>
            </a:xfrm>
          </p:grpSpPr>
          <p:sp>
            <p:nvSpPr>
              <p:cNvPr id="58" name="Google Shape;1740;p45"/>
              <p:cNvSpPr/>
              <p:nvPr/>
            </p:nvSpPr>
            <p:spPr>
              <a:xfrm>
                <a:off x="1153450" y="1761375"/>
                <a:ext cx="733625" cy="724400"/>
              </a:xfrm>
              <a:custGeom>
                <a:avLst/>
                <a:gdLst/>
                <a:ahLst/>
                <a:cxnLst/>
                <a:rect l="l" t="t" r="r" b="b"/>
                <a:pathLst>
                  <a:path w="29345" h="28976" extrusionOk="0">
                    <a:moveTo>
                      <a:pt x="1" y="0"/>
                    </a:moveTo>
                    <a:lnTo>
                      <a:pt x="1" y="26973"/>
                    </a:lnTo>
                    <a:cubicBezTo>
                      <a:pt x="102" y="26998"/>
                      <a:pt x="203" y="27016"/>
                      <a:pt x="304" y="27016"/>
                    </a:cubicBezTo>
                    <a:cubicBezTo>
                      <a:pt x="367" y="27016"/>
                      <a:pt x="429" y="27009"/>
                      <a:pt x="491" y="26994"/>
                    </a:cubicBezTo>
                    <a:cubicBezTo>
                      <a:pt x="655" y="26891"/>
                      <a:pt x="839" y="26830"/>
                      <a:pt x="1023" y="26789"/>
                    </a:cubicBezTo>
                    <a:cubicBezTo>
                      <a:pt x="1039" y="26787"/>
                      <a:pt x="1056" y="26786"/>
                      <a:pt x="1072" y="26786"/>
                    </a:cubicBezTo>
                    <a:cubicBezTo>
                      <a:pt x="1214" y="26786"/>
                      <a:pt x="1333" y="26865"/>
                      <a:pt x="1370" y="26994"/>
                    </a:cubicBezTo>
                    <a:cubicBezTo>
                      <a:pt x="1411" y="27014"/>
                      <a:pt x="1431" y="27014"/>
                      <a:pt x="1452" y="27034"/>
                    </a:cubicBezTo>
                    <a:cubicBezTo>
                      <a:pt x="1475" y="27032"/>
                      <a:pt x="1499" y="27031"/>
                      <a:pt x="1522" y="27031"/>
                    </a:cubicBezTo>
                    <a:cubicBezTo>
                      <a:pt x="1681" y="27031"/>
                      <a:pt x="1835" y="27091"/>
                      <a:pt x="1942" y="27198"/>
                    </a:cubicBezTo>
                    <a:cubicBezTo>
                      <a:pt x="2004" y="27259"/>
                      <a:pt x="2065" y="27321"/>
                      <a:pt x="2106" y="27361"/>
                    </a:cubicBezTo>
                    <a:cubicBezTo>
                      <a:pt x="2147" y="27402"/>
                      <a:pt x="2187" y="27423"/>
                      <a:pt x="2228" y="27423"/>
                    </a:cubicBezTo>
                    <a:cubicBezTo>
                      <a:pt x="2351" y="27443"/>
                      <a:pt x="2453" y="27504"/>
                      <a:pt x="2535" y="27586"/>
                    </a:cubicBezTo>
                    <a:cubicBezTo>
                      <a:pt x="2580" y="27616"/>
                      <a:pt x="2625" y="27635"/>
                      <a:pt x="2669" y="27635"/>
                    </a:cubicBezTo>
                    <a:cubicBezTo>
                      <a:pt x="2686" y="27635"/>
                      <a:pt x="2702" y="27633"/>
                      <a:pt x="2719" y="27627"/>
                    </a:cubicBezTo>
                    <a:cubicBezTo>
                      <a:pt x="2780" y="27607"/>
                      <a:pt x="2862" y="27586"/>
                      <a:pt x="2923" y="27566"/>
                    </a:cubicBezTo>
                    <a:cubicBezTo>
                      <a:pt x="3005" y="27545"/>
                      <a:pt x="3025" y="27545"/>
                      <a:pt x="3025" y="27504"/>
                    </a:cubicBezTo>
                    <a:cubicBezTo>
                      <a:pt x="3168" y="27566"/>
                      <a:pt x="3311" y="27504"/>
                      <a:pt x="3434" y="27586"/>
                    </a:cubicBezTo>
                    <a:cubicBezTo>
                      <a:pt x="3465" y="27596"/>
                      <a:pt x="3495" y="27602"/>
                      <a:pt x="3526" y="27602"/>
                    </a:cubicBezTo>
                    <a:cubicBezTo>
                      <a:pt x="3557" y="27602"/>
                      <a:pt x="3587" y="27596"/>
                      <a:pt x="3618" y="27586"/>
                    </a:cubicBezTo>
                    <a:cubicBezTo>
                      <a:pt x="3730" y="27576"/>
                      <a:pt x="3843" y="27571"/>
                      <a:pt x="3955" y="27571"/>
                    </a:cubicBezTo>
                    <a:cubicBezTo>
                      <a:pt x="4067" y="27571"/>
                      <a:pt x="4180" y="27576"/>
                      <a:pt x="4292" y="27586"/>
                    </a:cubicBezTo>
                    <a:cubicBezTo>
                      <a:pt x="4374" y="27607"/>
                      <a:pt x="4435" y="27648"/>
                      <a:pt x="4476" y="27709"/>
                    </a:cubicBezTo>
                    <a:cubicBezTo>
                      <a:pt x="4844" y="27729"/>
                      <a:pt x="5212" y="27893"/>
                      <a:pt x="5273" y="28118"/>
                    </a:cubicBezTo>
                    <a:cubicBezTo>
                      <a:pt x="5355" y="28118"/>
                      <a:pt x="5457" y="28118"/>
                      <a:pt x="5539" y="28138"/>
                    </a:cubicBezTo>
                    <a:cubicBezTo>
                      <a:pt x="5539" y="28138"/>
                      <a:pt x="5559" y="28118"/>
                      <a:pt x="5559" y="28097"/>
                    </a:cubicBezTo>
                    <a:cubicBezTo>
                      <a:pt x="5579" y="28036"/>
                      <a:pt x="5641" y="28015"/>
                      <a:pt x="5723" y="28015"/>
                    </a:cubicBezTo>
                    <a:cubicBezTo>
                      <a:pt x="6009" y="28015"/>
                      <a:pt x="6009" y="28015"/>
                      <a:pt x="6172" y="28158"/>
                    </a:cubicBezTo>
                    <a:lnTo>
                      <a:pt x="6213" y="28199"/>
                    </a:lnTo>
                    <a:cubicBezTo>
                      <a:pt x="6376" y="28158"/>
                      <a:pt x="6560" y="28118"/>
                      <a:pt x="6724" y="28118"/>
                    </a:cubicBezTo>
                    <a:cubicBezTo>
                      <a:pt x="6785" y="28077"/>
                      <a:pt x="6826" y="28056"/>
                      <a:pt x="6887" y="28056"/>
                    </a:cubicBezTo>
                    <a:cubicBezTo>
                      <a:pt x="6959" y="28046"/>
                      <a:pt x="7030" y="28041"/>
                      <a:pt x="7099" y="28041"/>
                    </a:cubicBezTo>
                    <a:cubicBezTo>
                      <a:pt x="7168" y="28041"/>
                      <a:pt x="7235" y="28046"/>
                      <a:pt x="7296" y="28056"/>
                    </a:cubicBezTo>
                    <a:cubicBezTo>
                      <a:pt x="7357" y="28036"/>
                      <a:pt x="7398" y="28036"/>
                      <a:pt x="7439" y="27995"/>
                    </a:cubicBezTo>
                    <a:cubicBezTo>
                      <a:pt x="7445" y="27989"/>
                      <a:pt x="7458" y="27986"/>
                      <a:pt x="7475" y="27986"/>
                    </a:cubicBezTo>
                    <a:cubicBezTo>
                      <a:pt x="7516" y="27986"/>
                      <a:pt x="7580" y="28001"/>
                      <a:pt x="7623" y="28015"/>
                    </a:cubicBezTo>
                    <a:cubicBezTo>
                      <a:pt x="7725" y="28056"/>
                      <a:pt x="7807" y="28097"/>
                      <a:pt x="7909" y="28158"/>
                    </a:cubicBezTo>
                    <a:lnTo>
                      <a:pt x="8011" y="28158"/>
                    </a:lnTo>
                    <a:cubicBezTo>
                      <a:pt x="8154" y="28097"/>
                      <a:pt x="8297" y="28036"/>
                      <a:pt x="8440" y="27995"/>
                    </a:cubicBezTo>
                    <a:cubicBezTo>
                      <a:pt x="8481" y="27974"/>
                      <a:pt x="8502" y="27934"/>
                      <a:pt x="8522" y="27872"/>
                    </a:cubicBezTo>
                    <a:cubicBezTo>
                      <a:pt x="8577" y="27762"/>
                      <a:pt x="8698" y="27685"/>
                      <a:pt x="8840" y="27685"/>
                    </a:cubicBezTo>
                    <a:cubicBezTo>
                      <a:pt x="8856" y="27685"/>
                      <a:pt x="8873" y="27686"/>
                      <a:pt x="8890" y="27688"/>
                    </a:cubicBezTo>
                    <a:cubicBezTo>
                      <a:pt x="9012" y="27566"/>
                      <a:pt x="9155" y="27504"/>
                      <a:pt x="9298" y="27464"/>
                    </a:cubicBezTo>
                    <a:cubicBezTo>
                      <a:pt x="9298" y="27443"/>
                      <a:pt x="9319" y="27402"/>
                      <a:pt x="9339" y="27402"/>
                    </a:cubicBezTo>
                    <a:lnTo>
                      <a:pt x="9523" y="27402"/>
                    </a:lnTo>
                    <a:cubicBezTo>
                      <a:pt x="9540" y="27408"/>
                      <a:pt x="9556" y="27410"/>
                      <a:pt x="9572" y="27410"/>
                    </a:cubicBezTo>
                    <a:cubicBezTo>
                      <a:pt x="9614" y="27410"/>
                      <a:pt x="9651" y="27391"/>
                      <a:pt x="9666" y="27361"/>
                    </a:cubicBezTo>
                    <a:cubicBezTo>
                      <a:pt x="9707" y="27300"/>
                      <a:pt x="9748" y="27259"/>
                      <a:pt x="9768" y="27218"/>
                    </a:cubicBezTo>
                    <a:lnTo>
                      <a:pt x="9871" y="27218"/>
                    </a:lnTo>
                    <a:cubicBezTo>
                      <a:pt x="9952" y="27157"/>
                      <a:pt x="10055" y="27116"/>
                      <a:pt x="10157" y="27096"/>
                    </a:cubicBezTo>
                    <a:cubicBezTo>
                      <a:pt x="10116" y="27034"/>
                      <a:pt x="10075" y="26973"/>
                      <a:pt x="10034" y="26912"/>
                    </a:cubicBezTo>
                    <a:cubicBezTo>
                      <a:pt x="9993" y="26851"/>
                      <a:pt x="9993" y="26728"/>
                      <a:pt x="10116" y="26687"/>
                    </a:cubicBezTo>
                    <a:cubicBezTo>
                      <a:pt x="10157" y="26667"/>
                      <a:pt x="10198" y="26667"/>
                      <a:pt x="10238" y="26667"/>
                    </a:cubicBezTo>
                    <a:lnTo>
                      <a:pt x="10341" y="26667"/>
                    </a:lnTo>
                    <a:cubicBezTo>
                      <a:pt x="10361" y="26667"/>
                      <a:pt x="10402" y="26646"/>
                      <a:pt x="10443" y="26646"/>
                    </a:cubicBezTo>
                    <a:cubicBezTo>
                      <a:pt x="10525" y="26565"/>
                      <a:pt x="10606" y="26524"/>
                      <a:pt x="10729" y="26503"/>
                    </a:cubicBezTo>
                    <a:cubicBezTo>
                      <a:pt x="11094" y="26479"/>
                      <a:pt x="11386" y="26368"/>
                      <a:pt x="11679" y="26368"/>
                    </a:cubicBezTo>
                    <a:cubicBezTo>
                      <a:pt x="11879" y="26368"/>
                      <a:pt x="12079" y="26419"/>
                      <a:pt x="12302" y="26585"/>
                    </a:cubicBezTo>
                    <a:cubicBezTo>
                      <a:pt x="12404" y="26687"/>
                      <a:pt x="12486" y="26810"/>
                      <a:pt x="12486" y="26953"/>
                    </a:cubicBezTo>
                    <a:lnTo>
                      <a:pt x="12609" y="27014"/>
                    </a:lnTo>
                    <a:cubicBezTo>
                      <a:pt x="12834" y="27014"/>
                      <a:pt x="13058" y="27055"/>
                      <a:pt x="13283" y="27075"/>
                    </a:cubicBezTo>
                    <a:cubicBezTo>
                      <a:pt x="13426" y="27075"/>
                      <a:pt x="13549" y="27157"/>
                      <a:pt x="13610" y="27259"/>
                    </a:cubicBezTo>
                    <a:cubicBezTo>
                      <a:pt x="13712" y="27280"/>
                      <a:pt x="13814" y="27280"/>
                      <a:pt x="13937" y="27300"/>
                    </a:cubicBezTo>
                    <a:cubicBezTo>
                      <a:pt x="14039" y="27321"/>
                      <a:pt x="14141" y="27361"/>
                      <a:pt x="14223" y="27443"/>
                    </a:cubicBezTo>
                    <a:cubicBezTo>
                      <a:pt x="14325" y="27443"/>
                      <a:pt x="14427" y="27443"/>
                      <a:pt x="14530" y="27402"/>
                    </a:cubicBezTo>
                    <a:cubicBezTo>
                      <a:pt x="14550" y="27402"/>
                      <a:pt x="14591" y="27423"/>
                      <a:pt x="14632" y="27423"/>
                    </a:cubicBezTo>
                    <a:cubicBezTo>
                      <a:pt x="14673" y="27423"/>
                      <a:pt x="14775" y="27504"/>
                      <a:pt x="14877" y="27525"/>
                    </a:cubicBezTo>
                    <a:cubicBezTo>
                      <a:pt x="14901" y="27549"/>
                      <a:pt x="14932" y="27559"/>
                      <a:pt x="14966" y="27559"/>
                    </a:cubicBezTo>
                    <a:cubicBezTo>
                      <a:pt x="14990" y="27559"/>
                      <a:pt x="15015" y="27554"/>
                      <a:pt x="15040" y="27545"/>
                    </a:cubicBezTo>
                    <a:cubicBezTo>
                      <a:pt x="15108" y="27512"/>
                      <a:pt x="15175" y="27496"/>
                      <a:pt x="15246" y="27496"/>
                    </a:cubicBezTo>
                    <a:cubicBezTo>
                      <a:pt x="15304" y="27496"/>
                      <a:pt x="15364" y="27507"/>
                      <a:pt x="15429" y="27525"/>
                    </a:cubicBezTo>
                    <a:cubicBezTo>
                      <a:pt x="15470" y="27361"/>
                      <a:pt x="15613" y="27280"/>
                      <a:pt x="15776" y="27280"/>
                    </a:cubicBezTo>
                    <a:lnTo>
                      <a:pt x="16001" y="27280"/>
                    </a:lnTo>
                    <a:cubicBezTo>
                      <a:pt x="16083" y="27259"/>
                      <a:pt x="16144" y="27259"/>
                      <a:pt x="16205" y="27259"/>
                    </a:cubicBezTo>
                    <a:lnTo>
                      <a:pt x="16144" y="27300"/>
                    </a:lnTo>
                    <a:cubicBezTo>
                      <a:pt x="16369" y="27321"/>
                      <a:pt x="16614" y="27382"/>
                      <a:pt x="16818" y="27484"/>
                    </a:cubicBezTo>
                    <a:lnTo>
                      <a:pt x="16839" y="27484"/>
                    </a:lnTo>
                    <a:cubicBezTo>
                      <a:pt x="16891" y="27477"/>
                      <a:pt x="16943" y="27474"/>
                      <a:pt x="16995" y="27474"/>
                    </a:cubicBezTo>
                    <a:cubicBezTo>
                      <a:pt x="17242" y="27474"/>
                      <a:pt x="17473" y="27553"/>
                      <a:pt x="17676" y="27688"/>
                    </a:cubicBezTo>
                    <a:lnTo>
                      <a:pt x="17758" y="27688"/>
                    </a:lnTo>
                    <a:cubicBezTo>
                      <a:pt x="17820" y="27688"/>
                      <a:pt x="17860" y="27709"/>
                      <a:pt x="17901" y="27729"/>
                    </a:cubicBezTo>
                    <a:cubicBezTo>
                      <a:pt x="18106" y="27729"/>
                      <a:pt x="18289" y="27750"/>
                      <a:pt x="18494" y="27770"/>
                    </a:cubicBezTo>
                    <a:lnTo>
                      <a:pt x="18453" y="27688"/>
                    </a:lnTo>
                    <a:lnTo>
                      <a:pt x="18698" y="27648"/>
                    </a:lnTo>
                    <a:cubicBezTo>
                      <a:pt x="18743" y="27618"/>
                      <a:pt x="18799" y="27599"/>
                      <a:pt x="18858" y="27599"/>
                    </a:cubicBezTo>
                    <a:cubicBezTo>
                      <a:pt x="18879" y="27599"/>
                      <a:pt x="18901" y="27601"/>
                      <a:pt x="18923" y="27607"/>
                    </a:cubicBezTo>
                    <a:cubicBezTo>
                      <a:pt x="18984" y="27607"/>
                      <a:pt x="19025" y="27586"/>
                      <a:pt x="19086" y="27566"/>
                    </a:cubicBezTo>
                    <a:cubicBezTo>
                      <a:pt x="19127" y="27545"/>
                      <a:pt x="19189" y="27545"/>
                      <a:pt x="19229" y="27545"/>
                    </a:cubicBezTo>
                    <a:cubicBezTo>
                      <a:pt x="19229" y="27586"/>
                      <a:pt x="19270" y="27627"/>
                      <a:pt x="19372" y="27668"/>
                    </a:cubicBezTo>
                    <a:cubicBezTo>
                      <a:pt x="19454" y="27648"/>
                      <a:pt x="19536" y="27627"/>
                      <a:pt x="19638" y="27607"/>
                    </a:cubicBezTo>
                    <a:cubicBezTo>
                      <a:pt x="19679" y="27525"/>
                      <a:pt x="19781" y="27504"/>
                      <a:pt x="19863" y="27464"/>
                    </a:cubicBezTo>
                    <a:lnTo>
                      <a:pt x="19883" y="27484"/>
                    </a:lnTo>
                    <a:cubicBezTo>
                      <a:pt x="19924" y="27504"/>
                      <a:pt x="19945" y="27545"/>
                      <a:pt x="19965" y="27566"/>
                    </a:cubicBezTo>
                    <a:cubicBezTo>
                      <a:pt x="20061" y="27560"/>
                      <a:pt x="20157" y="27557"/>
                      <a:pt x="20253" y="27557"/>
                    </a:cubicBezTo>
                    <a:cubicBezTo>
                      <a:pt x="20485" y="27557"/>
                      <a:pt x="20721" y="27572"/>
                      <a:pt x="20966" y="27586"/>
                    </a:cubicBezTo>
                    <a:cubicBezTo>
                      <a:pt x="21375" y="27586"/>
                      <a:pt x="21722" y="27607"/>
                      <a:pt x="22090" y="27627"/>
                    </a:cubicBezTo>
                    <a:cubicBezTo>
                      <a:pt x="22162" y="27607"/>
                      <a:pt x="22233" y="27596"/>
                      <a:pt x="22302" y="27596"/>
                    </a:cubicBezTo>
                    <a:cubicBezTo>
                      <a:pt x="22371" y="27596"/>
                      <a:pt x="22438" y="27607"/>
                      <a:pt x="22499" y="27627"/>
                    </a:cubicBezTo>
                    <a:cubicBezTo>
                      <a:pt x="22519" y="27648"/>
                      <a:pt x="22540" y="27648"/>
                      <a:pt x="22581" y="27668"/>
                    </a:cubicBezTo>
                    <a:cubicBezTo>
                      <a:pt x="22846" y="27709"/>
                      <a:pt x="23132" y="27770"/>
                      <a:pt x="23418" y="27831"/>
                    </a:cubicBezTo>
                    <a:cubicBezTo>
                      <a:pt x="23480" y="27852"/>
                      <a:pt x="23521" y="27872"/>
                      <a:pt x="23582" y="27913"/>
                    </a:cubicBezTo>
                    <a:cubicBezTo>
                      <a:pt x="23602" y="27913"/>
                      <a:pt x="23623" y="27893"/>
                      <a:pt x="23643" y="27893"/>
                    </a:cubicBezTo>
                    <a:cubicBezTo>
                      <a:pt x="23868" y="27872"/>
                      <a:pt x="24072" y="27831"/>
                      <a:pt x="24297" y="27791"/>
                    </a:cubicBezTo>
                    <a:lnTo>
                      <a:pt x="24461" y="27872"/>
                    </a:lnTo>
                    <a:cubicBezTo>
                      <a:pt x="24747" y="27872"/>
                      <a:pt x="24992" y="27995"/>
                      <a:pt x="25196" y="28179"/>
                    </a:cubicBezTo>
                    <a:cubicBezTo>
                      <a:pt x="25646" y="28240"/>
                      <a:pt x="26095" y="28383"/>
                      <a:pt x="26504" y="28567"/>
                    </a:cubicBezTo>
                    <a:cubicBezTo>
                      <a:pt x="26647" y="28608"/>
                      <a:pt x="26770" y="28669"/>
                      <a:pt x="26872" y="28771"/>
                    </a:cubicBezTo>
                    <a:cubicBezTo>
                      <a:pt x="26933" y="28792"/>
                      <a:pt x="27035" y="28812"/>
                      <a:pt x="27117" y="28812"/>
                    </a:cubicBezTo>
                    <a:lnTo>
                      <a:pt x="27117" y="28771"/>
                    </a:lnTo>
                    <a:cubicBezTo>
                      <a:pt x="27158" y="28792"/>
                      <a:pt x="27199" y="28812"/>
                      <a:pt x="27219" y="28833"/>
                    </a:cubicBezTo>
                    <a:cubicBezTo>
                      <a:pt x="27301" y="28874"/>
                      <a:pt x="27362" y="28894"/>
                      <a:pt x="27424" y="28914"/>
                    </a:cubicBezTo>
                    <a:lnTo>
                      <a:pt x="27628" y="28914"/>
                    </a:lnTo>
                    <a:cubicBezTo>
                      <a:pt x="27730" y="28935"/>
                      <a:pt x="27832" y="28955"/>
                      <a:pt x="27914" y="28976"/>
                    </a:cubicBezTo>
                    <a:cubicBezTo>
                      <a:pt x="28098" y="28976"/>
                      <a:pt x="28261" y="28955"/>
                      <a:pt x="28425" y="28935"/>
                    </a:cubicBezTo>
                    <a:cubicBezTo>
                      <a:pt x="28416" y="28867"/>
                      <a:pt x="28457" y="28848"/>
                      <a:pt x="28516" y="28848"/>
                    </a:cubicBezTo>
                    <a:cubicBezTo>
                      <a:pt x="28588" y="28848"/>
                      <a:pt x="28688" y="28876"/>
                      <a:pt x="28760" y="28876"/>
                    </a:cubicBezTo>
                    <a:cubicBezTo>
                      <a:pt x="28772" y="28876"/>
                      <a:pt x="28783" y="28875"/>
                      <a:pt x="28793" y="28874"/>
                    </a:cubicBezTo>
                    <a:cubicBezTo>
                      <a:pt x="28874" y="28914"/>
                      <a:pt x="28977" y="28935"/>
                      <a:pt x="29058" y="28935"/>
                    </a:cubicBezTo>
                    <a:cubicBezTo>
                      <a:pt x="29181" y="28894"/>
                      <a:pt x="29283" y="28874"/>
                      <a:pt x="29324" y="28792"/>
                    </a:cubicBezTo>
                    <a:cubicBezTo>
                      <a:pt x="29324" y="28771"/>
                      <a:pt x="29344" y="28751"/>
                      <a:pt x="29344" y="28731"/>
                    </a:cubicBezTo>
                    <a:lnTo>
                      <a:pt x="2934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19050" dir="348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741;p45"/>
              <p:cNvSpPr/>
              <p:nvPr/>
            </p:nvSpPr>
            <p:spPr>
              <a:xfrm>
                <a:off x="1125569" y="1734799"/>
                <a:ext cx="789381" cy="716550"/>
              </a:xfrm>
              <a:custGeom>
                <a:avLst/>
                <a:gdLst/>
                <a:ahLst/>
                <a:cxnLst/>
                <a:rect l="l" t="t" r="r" b="b"/>
                <a:pathLst>
                  <a:path w="29345" h="28662" extrusionOk="0">
                    <a:moveTo>
                      <a:pt x="1" y="1"/>
                    </a:moveTo>
                    <a:lnTo>
                      <a:pt x="1" y="27035"/>
                    </a:lnTo>
                    <a:lnTo>
                      <a:pt x="246" y="27035"/>
                    </a:lnTo>
                    <a:cubicBezTo>
                      <a:pt x="389" y="26994"/>
                      <a:pt x="512" y="26933"/>
                      <a:pt x="655" y="26892"/>
                    </a:cubicBezTo>
                    <a:cubicBezTo>
                      <a:pt x="719" y="26812"/>
                      <a:pt x="834" y="26756"/>
                      <a:pt x="950" y="26756"/>
                    </a:cubicBezTo>
                    <a:cubicBezTo>
                      <a:pt x="981" y="26756"/>
                      <a:pt x="1013" y="26761"/>
                      <a:pt x="1043" y="26769"/>
                    </a:cubicBezTo>
                    <a:lnTo>
                      <a:pt x="1084" y="26790"/>
                    </a:lnTo>
                    <a:lnTo>
                      <a:pt x="1247" y="26790"/>
                    </a:lnTo>
                    <a:cubicBezTo>
                      <a:pt x="1268" y="26749"/>
                      <a:pt x="1288" y="26728"/>
                      <a:pt x="1329" y="26728"/>
                    </a:cubicBezTo>
                    <a:cubicBezTo>
                      <a:pt x="1387" y="26713"/>
                      <a:pt x="1444" y="26705"/>
                      <a:pt x="1500" y="26705"/>
                    </a:cubicBezTo>
                    <a:cubicBezTo>
                      <a:pt x="1665" y="26705"/>
                      <a:pt x="1821" y="26770"/>
                      <a:pt x="1942" y="26892"/>
                    </a:cubicBezTo>
                    <a:cubicBezTo>
                      <a:pt x="2004" y="26933"/>
                      <a:pt x="2065" y="26994"/>
                      <a:pt x="2106" y="27035"/>
                    </a:cubicBezTo>
                    <a:cubicBezTo>
                      <a:pt x="2147" y="27076"/>
                      <a:pt x="2187" y="27096"/>
                      <a:pt x="2228" y="27096"/>
                    </a:cubicBezTo>
                    <a:cubicBezTo>
                      <a:pt x="2351" y="27117"/>
                      <a:pt x="2453" y="27178"/>
                      <a:pt x="2555" y="27260"/>
                    </a:cubicBezTo>
                    <a:cubicBezTo>
                      <a:pt x="2585" y="27290"/>
                      <a:pt x="2626" y="27309"/>
                      <a:pt x="2670" y="27309"/>
                    </a:cubicBezTo>
                    <a:cubicBezTo>
                      <a:pt x="2686" y="27309"/>
                      <a:pt x="2702" y="27306"/>
                      <a:pt x="2719" y="27301"/>
                    </a:cubicBezTo>
                    <a:cubicBezTo>
                      <a:pt x="2780" y="27280"/>
                      <a:pt x="2862" y="27280"/>
                      <a:pt x="2923" y="27239"/>
                    </a:cubicBezTo>
                    <a:cubicBezTo>
                      <a:pt x="3005" y="27219"/>
                      <a:pt x="3025" y="27219"/>
                      <a:pt x="3025" y="27178"/>
                    </a:cubicBezTo>
                    <a:cubicBezTo>
                      <a:pt x="3168" y="27239"/>
                      <a:pt x="3311" y="27178"/>
                      <a:pt x="3434" y="27260"/>
                    </a:cubicBezTo>
                    <a:cubicBezTo>
                      <a:pt x="3465" y="27270"/>
                      <a:pt x="3495" y="27275"/>
                      <a:pt x="3526" y="27275"/>
                    </a:cubicBezTo>
                    <a:cubicBezTo>
                      <a:pt x="3557" y="27275"/>
                      <a:pt x="3587" y="27270"/>
                      <a:pt x="3618" y="27260"/>
                    </a:cubicBezTo>
                    <a:cubicBezTo>
                      <a:pt x="3730" y="27249"/>
                      <a:pt x="3843" y="27244"/>
                      <a:pt x="3955" y="27244"/>
                    </a:cubicBezTo>
                    <a:cubicBezTo>
                      <a:pt x="4067" y="27244"/>
                      <a:pt x="4180" y="27249"/>
                      <a:pt x="4292" y="27260"/>
                    </a:cubicBezTo>
                    <a:cubicBezTo>
                      <a:pt x="4374" y="27280"/>
                      <a:pt x="4435" y="27321"/>
                      <a:pt x="4476" y="27382"/>
                    </a:cubicBezTo>
                    <a:cubicBezTo>
                      <a:pt x="4844" y="27403"/>
                      <a:pt x="5212" y="27566"/>
                      <a:pt x="5273" y="27791"/>
                    </a:cubicBezTo>
                    <a:lnTo>
                      <a:pt x="5539" y="27791"/>
                    </a:lnTo>
                    <a:cubicBezTo>
                      <a:pt x="5539" y="27791"/>
                      <a:pt x="5559" y="27791"/>
                      <a:pt x="5559" y="27771"/>
                    </a:cubicBezTo>
                    <a:cubicBezTo>
                      <a:pt x="5579" y="27709"/>
                      <a:pt x="5641" y="27689"/>
                      <a:pt x="5723" y="27689"/>
                    </a:cubicBezTo>
                    <a:cubicBezTo>
                      <a:pt x="6009" y="27689"/>
                      <a:pt x="6009" y="27689"/>
                      <a:pt x="6172" y="27832"/>
                    </a:cubicBezTo>
                    <a:lnTo>
                      <a:pt x="6213" y="27873"/>
                    </a:lnTo>
                    <a:cubicBezTo>
                      <a:pt x="6376" y="27811"/>
                      <a:pt x="6560" y="27791"/>
                      <a:pt x="6724" y="27771"/>
                    </a:cubicBezTo>
                    <a:cubicBezTo>
                      <a:pt x="6785" y="27750"/>
                      <a:pt x="6826" y="27730"/>
                      <a:pt x="6887" y="27709"/>
                    </a:cubicBezTo>
                    <a:cubicBezTo>
                      <a:pt x="6959" y="27699"/>
                      <a:pt x="7030" y="27694"/>
                      <a:pt x="7099" y="27694"/>
                    </a:cubicBezTo>
                    <a:cubicBezTo>
                      <a:pt x="7168" y="27694"/>
                      <a:pt x="7235" y="27699"/>
                      <a:pt x="7296" y="27709"/>
                    </a:cubicBezTo>
                    <a:cubicBezTo>
                      <a:pt x="7357" y="27709"/>
                      <a:pt x="7398" y="27689"/>
                      <a:pt x="7439" y="27668"/>
                    </a:cubicBezTo>
                    <a:cubicBezTo>
                      <a:pt x="7445" y="27662"/>
                      <a:pt x="7458" y="27660"/>
                      <a:pt x="7475" y="27660"/>
                    </a:cubicBezTo>
                    <a:cubicBezTo>
                      <a:pt x="7516" y="27660"/>
                      <a:pt x="7580" y="27674"/>
                      <a:pt x="7623" y="27689"/>
                    </a:cubicBezTo>
                    <a:cubicBezTo>
                      <a:pt x="7725" y="27730"/>
                      <a:pt x="7807" y="27771"/>
                      <a:pt x="7909" y="27832"/>
                    </a:cubicBezTo>
                    <a:lnTo>
                      <a:pt x="8011" y="27832"/>
                    </a:lnTo>
                    <a:cubicBezTo>
                      <a:pt x="8154" y="27771"/>
                      <a:pt x="8297" y="27709"/>
                      <a:pt x="8440" y="27668"/>
                    </a:cubicBezTo>
                    <a:cubicBezTo>
                      <a:pt x="8481" y="27648"/>
                      <a:pt x="8502" y="27607"/>
                      <a:pt x="8522" y="27566"/>
                    </a:cubicBezTo>
                    <a:cubicBezTo>
                      <a:pt x="8577" y="27438"/>
                      <a:pt x="8698" y="27359"/>
                      <a:pt x="8840" y="27359"/>
                    </a:cubicBezTo>
                    <a:cubicBezTo>
                      <a:pt x="8857" y="27359"/>
                      <a:pt x="8873" y="27360"/>
                      <a:pt x="8890" y="27362"/>
                    </a:cubicBezTo>
                    <a:cubicBezTo>
                      <a:pt x="9012" y="27260"/>
                      <a:pt x="9155" y="27178"/>
                      <a:pt x="9298" y="27158"/>
                    </a:cubicBezTo>
                    <a:cubicBezTo>
                      <a:pt x="9298" y="27117"/>
                      <a:pt x="9319" y="27096"/>
                      <a:pt x="9339" y="27096"/>
                    </a:cubicBezTo>
                    <a:cubicBezTo>
                      <a:pt x="9370" y="27086"/>
                      <a:pt x="9401" y="27081"/>
                      <a:pt x="9431" y="27081"/>
                    </a:cubicBezTo>
                    <a:cubicBezTo>
                      <a:pt x="9462" y="27081"/>
                      <a:pt x="9493" y="27086"/>
                      <a:pt x="9523" y="27096"/>
                    </a:cubicBezTo>
                    <a:cubicBezTo>
                      <a:pt x="9585" y="27096"/>
                      <a:pt x="9646" y="27076"/>
                      <a:pt x="9666" y="27035"/>
                    </a:cubicBezTo>
                    <a:cubicBezTo>
                      <a:pt x="9707" y="26994"/>
                      <a:pt x="9748" y="26953"/>
                      <a:pt x="9768" y="26912"/>
                    </a:cubicBezTo>
                    <a:lnTo>
                      <a:pt x="9871" y="26912"/>
                    </a:lnTo>
                    <a:cubicBezTo>
                      <a:pt x="9952" y="26831"/>
                      <a:pt x="10055" y="26790"/>
                      <a:pt x="10157" y="26769"/>
                    </a:cubicBezTo>
                    <a:cubicBezTo>
                      <a:pt x="10116" y="26708"/>
                      <a:pt x="10075" y="26647"/>
                      <a:pt x="10034" y="26585"/>
                    </a:cubicBezTo>
                    <a:cubicBezTo>
                      <a:pt x="9993" y="26504"/>
                      <a:pt x="9993" y="26422"/>
                      <a:pt x="10116" y="26381"/>
                    </a:cubicBezTo>
                    <a:cubicBezTo>
                      <a:pt x="10157" y="26361"/>
                      <a:pt x="10198" y="26361"/>
                      <a:pt x="10238" y="26361"/>
                    </a:cubicBezTo>
                    <a:cubicBezTo>
                      <a:pt x="10259" y="26361"/>
                      <a:pt x="10300" y="26340"/>
                      <a:pt x="10341" y="26340"/>
                    </a:cubicBezTo>
                    <a:cubicBezTo>
                      <a:pt x="10361" y="26340"/>
                      <a:pt x="10402" y="26340"/>
                      <a:pt x="10443" y="26320"/>
                    </a:cubicBezTo>
                    <a:cubicBezTo>
                      <a:pt x="10504" y="26218"/>
                      <a:pt x="10627" y="26156"/>
                      <a:pt x="10749" y="26136"/>
                    </a:cubicBezTo>
                    <a:cubicBezTo>
                      <a:pt x="10847" y="26128"/>
                      <a:pt x="10944" y="26124"/>
                      <a:pt x="11040" y="26124"/>
                    </a:cubicBezTo>
                    <a:cubicBezTo>
                      <a:pt x="11207" y="26124"/>
                      <a:pt x="11370" y="26138"/>
                      <a:pt x="11526" y="26177"/>
                    </a:cubicBezTo>
                    <a:cubicBezTo>
                      <a:pt x="11594" y="26122"/>
                      <a:pt x="11671" y="26095"/>
                      <a:pt x="11745" y="26095"/>
                    </a:cubicBezTo>
                    <a:cubicBezTo>
                      <a:pt x="11782" y="26095"/>
                      <a:pt x="11819" y="26102"/>
                      <a:pt x="11853" y="26115"/>
                    </a:cubicBezTo>
                    <a:cubicBezTo>
                      <a:pt x="12364" y="26279"/>
                      <a:pt x="12834" y="26524"/>
                      <a:pt x="13283" y="26851"/>
                    </a:cubicBezTo>
                    <a:lnTo>
                      <a:pt x="13385" y="26933"/>
                    </a:lnTo>
                    <a:cubicBezTo>
                      <a:pt x="13569" y="26933"/>
                      <a:pt x="13753" y="26933"/>
                      <a:pt x="13937" y="26974"/>
                    </a:cubicBezTo>
                    <a:cubicBezTo>
                      <a:pt x="14039" y="26994"/>
                      <a:pt x="14141" y="27035"/>
                      <a:pt x="14223" y="27117"/>
                    </a:cubicBezTo>
                    <a:cubicBezTo>
                      <a:pt x="14325" y="27117"/>
                      <a:pt x="14427" y="27117"/>
                      <a:pt x="14530" y="27076"/>
                    </a:cubicBezTo>
                    <a:cubicBezTo>
                      <a:pt x="14570" y="27076"/>
                      <a:pt x="14591" y="27096"/>
                      <a:pt x="14632" y="27096"/>
                    </a:cubicBezTo>
                    <a:cubicBezTo>
                      <a:pt x="14673" y="27096"/>
                      <a:pt x="14795" y="27178"/>
                      <a:pt x="14877" y="27198"/>
                    </a:cubicBezTo>
                    <a:cubicBezTo>
                      <a:pt x="14920" y="27213"/>
                      <a:pt x="14964" y="27227"/>
                      <a:pt x="15007" y="27227"/>
                    </a:cubicBezTo>
                    <a:cubicBezTo>
                      <a:pt x="15025" y="27227"/>
                      <a:pt x="15043" y="27225"/>
                      <a:pt x="15061" y="27219"/>
                    </a:cubicBezTo>
                    <a:cubicBezTo>
                      <a:pt x="15144" y="27183"/>
                      <a:pt x="15234" y="27161"/>
                      <a:pt x="15327" y="27161"/>
                    </a:cubicBezTo>
                    <a:cubicBezTo>
                      <a:pt x="15394" y="27161"/>
                      <a:pt x="15462" y="27173"/>
                      <a:pt x="15531" y="27198"/>
                    </a:cubicBezTo>
                    <a:cubicBezTo>
                      <a:pt x="15572" y="27219"/>
                      <a:pt x="15613" y="27239"/>
                      <a:pt x="15653" y="27260"/>
                    </a:cubicBezTo>
                    <a:cubicBezTo>
                      <a:pt x="15672" y="27269"/>
                      <a:pt x="15686" y="27273"/>
                      <a:pt x="15696" y="27273"/>
                    </a:cubicBezTo>
                    <a:cubicBezTo>
                      <a:pt x="15728" y="27273"/>
                      <a:pt x="15720" y="27230"/>
                      <a:pt x="15735" y="27198"/>
                    </a:cubicBezTo>
                    <a:cubicBezTo>
                      <a:pt x="15756" y="27178"/>
                      <a:pt x="15776" y="27158"/>
                      <a:pt x="15797" y="27137"/>
                    </a:cubicBezTo>
                    <a:cubicBezTo>
                      <a:pt x="15878" y="27096"/>
                      <a:pt x="15797" y="26994"/>
                      <a:pt x="15940" y="26974"/>
                    </a:cubicBezTo>
                    <a:cubicBezTo>
                      <a:pt x="16021" y="26953"/>
                      <a:pt x="16123" y="26953"/>
                      <a:pt x="16226" y="26953"/>
                    </a:cubicBezTo>
                    <a:lnTo>
                      <a:pt x="16144" y="26974"/>
                    </a:lnTo>
                    <a:cubicBezTo>
                      <a:pt x="16123" y="26974"/>
                      <a:pt x="16103" y="27014"/>
                      <a:pt x="16083" y="27035"/>
                    </a:cubicBezTo>
                    <a:lnTo>
                      <a:pt x="16123" y="27076"/>
                    </a:lnTo>
                    <a:lnTo>
                      <a:pt x="16246" y="27076"/>
                    </a:lnTo>
                    <a:cubicBezTo>
                      <a:pt x="16311" y="27061"/>
                      <a:pt x="16376" y="27055"/>
                      <a:pt x="16441" y="27055"/>
                    </a:cubicBezTo>
                    <a:cubicBezTo>
                      <a:pt x="16558" y="27055"/>
                      <a:pt x="16672" y="27077"/>
                      <a:pt x="16777" y="27117"/>
                    </a:cubicBezTo>
                    <a:cubicBezTo>
                      <a:pt x="16818" y="27117"/>
                      <a:pt x="16859" y="27137"/>
                      <a:pt x="16900" y="27178"/>
                    </a:cubicBezTo>
                    <a:cubicBezTo>
                      <a:pt x="16931" y="27176"/>
                      <a:pt x="16961" y="27175"/>
                      <a:pt x="16992" y="27175"/>
                    </a:cubicBezTo>
                    <a:cubicBezTo>
                      <a:pt x="17267" y="27175"/>
                      <a:pt x="17538" y="27258"/>
                      <a:pt x="17758" y="27423"/>
                    </a:cubicBezTo>
                    <a:cubicBezTo>
                      <a:pt x="18003" y="27423"/>
                      <a:pt x="18249" y="27444"/>
                      <a:pt x="18494" y="27464"/>
                    </a:cubicBezTo>
                    <a:lnTo>
                      <a:pt x="18453" y="27382"/>
                    </a:lnTo>
                    <a:lnTo>
                      <a:pt x="18698" y="27362"/>
                    </a:lnTo>
                    <a:cubicBezTo>
                      <a:pt x="18743" y="27332"/>
                      <a:pt x="18810" y="27313"/>
                      <a:pt x="18866" y="27313"/>
                    </a:cubicBezTo>
                    <a:cubicBezTo>
                      <a:pt x="18887" y="27313"/>
                      <a:pt x="18907" y="27316"/>
                      <a:pt x="18923" y="27321"/>
                    </a:cubicBezTo>
                    <a:cubicBezTo>
                      <a:pt x="18984" y="27301"/>
                      <a:pt x="19046" y="27280"/>
                      <a:pt x="19086" y="27260"/>
                    </a:cubicBezTo>
                    <a:cubicBezTo>
                      <a:pt x="19107" y="27249"/>
                      <a:pt x="19132" y="27244"/>
                      <a:pt x="19160" y="27244"/>
                    </a:cubicBezTo>
                    <a:cubicBezTo>
                      <a:pt x="19189" y="27244"/>
                      <a:pt x="19219" y="27249"/>
                      <a:pt x="19250" y="27260"/>
                    </a:cubicBezTo>
                    <a:cubicBezTo>
                      <a:pt x="19229" y="27301"/>
                      <a:pt x="19270" y="27341"/>
                      <a:pt x="19372" y="27382"/>
                    </a:cubicBezTo>
                    <a:cubicBezTo>
                      <a:pt x="19454" y="27341"/>
                      <a:pt x="19536" y="27321"/>
                      <a:pt x="19638" y="27301"/>
                    </a:cubicBezTo>
                    <a:cubicBezTo>
                      <a:pt x="19679" y="27239"/>
                      <a:pt x="19781" y="27219"/>
                      <a:pt x="19863" y="27158"/>
                    </a:cubicBezTo>
                    <a:cubicBezTo>
                      <a:pt x="19883" y="27178"/>
                      <a:pt x="19883" y="27178"/>
                      <a:pt x="19904" y="27178"/>
                    </a:cubicBezTo>
                    <a:cubicBezTo>
                      <a:pt x="19924" y="27219"/>
                      <a:pt x="19945" y="27239"/>
                      <a:pt x="19965" y="27260"/>
                    </a:cubicBezTo>
                    <a:cubicBezTo>
                      <a:pt x="20061" y="27254"/>
                      <a:pt x="20157" y="27251"/>
                      <a:pt x="20253" y="27251"/>
                    </a:cubicBezTo>
                    <a:cubicBezTo>
                      <a:pt x="20485" y="27251"/>
                      <a:pt x="20721" y="27266"/>
                      <a:pt x="20966" y="27280"/>
                    </a:cubicBezTo>
                    <a:cubicBezTo>
                      <a:pt x="21375" y="27301"/>
                      <a:pt x="21722" y="27301"/>
                      <a:pt x="22090" y="27321"/>
                    </a:cubicBezTo>
                    <a:cubicBezTo>
                      <a:pt x="22162" y="27301"/>
                      <a:pt x="22233" y="27290"/>
                      <a:pt x="22302" y="27290"/>
                    </a:cubicBezTo>
                    <a:cubicBezTo>
                      <a:pt x="22371" y="27290"/>
                      <a:pt x="22438" y="27301"/>
                      <a:pt x="22499" y="27321"/>
                    </a:cubicBezTo>
                    <a:cubicBezTo>
                      <a:pt x="22540" y="27341"/>
                      <a:pt x="22560" y="27362"/>
                      <a:pt x="22581" y="27382"/>
                    </a:cubicBezTo>
                    <a:cubicBezTo>
                      <a:pt x="22867" y="27423"/>
                      <a:pt x="23153" y="27464"/>
                      <a:pt x="23418" y="27546"/>
                    </a:cubicBezTo>
                    <a:cubicBezTo>
                      <a:pt x="23480" y="27566"/>
                      <a:pt x="23521" y="27587"/>
                      <a:pt x="23582" y="27607"/>
                    </a:cubicBezTo>
                    <a:cubicBezTo>
                      <a:pt x="23602" y="27607"/>
                      <a:pt x="23623" y="27607"/>
                      <a:pt x="23643" y="27587"/>
                    </a:cubicBezTo>
                    <a:cubicBezTo>
                      <a:pt x="23868" y="27566"/>
                      <a:pt x="24072" y="27525"/>
                      <a:pt x="24297" y="27505"/>
                    </a:cubicBezTo>
                    <a:lnTo>
                      <a:pt x="24461" y="27566"/>
                    </a:lnTo>
                    <a:cubicBezTo>
                      <a:pt x="24747" y="27587"/>
                      <a:pt x="25012" y="27689"/>
                      <a:pt x="25196" y="27893"/>
                    </a:cubicBezTo>
                    <a:cubicBezTo>
                      <a:pt x="25646" y="27954"/>
                      <a:pt x="26095" y="28077"/>
                      <a:pt x="26524" y="28261"/>
                    </a:cubicBezTo>
                    <a:cubicBezTo>
                      <a:pt x="26647" y="28302"/>
                      <a:pt x="26749" y="28363"/>
                      <a:pt x="26851" y="28445"/>
                    </a:cubicBezTo>
                    <a:cubicBezTo>
                      <a:pt x="26911" y="28475"/>
                      <a:pt x="26971" y="28494"/>
                      <a:pt x="27031" y="28494"/>
                    </a:cubicBezTo>
                    <a:cubicBezTo>
                      <a:pt x="27053" y="28494"/>
                      <a:pt x="27075" y="28491"/>
                      <a:pt x="27097" y="28486"/>
                    </a:cubicBezTo>
                    <a:lnTo>
                      <a:pt x="27117" y="28445"/>
                    </a:lnTo>
                    <a:cubicBezTo>
                      <a:pt x="27158" y="28465"/>
                      <a:pt x="27199" y="28486"/>
                      <a:pt x="27240" y="28506"/>
                    </a:cubicBezTo>
                    <a:cubicBezTo>
                      <a:pt x="27301" y="28547"/>
                      <a:pt x="27362" y="28567"/>
                      <a:pt x="27444" y="28608"/>
                    </a:cubicBezTo>
                    <a:lnTo>
                      <a:pt x="27648" y="28608"/>
                    </a:lnTo>
                    <a:cubicBezTo>
                      <a:pt x="27674" y="28647"/>
                      <a:pt x="27725" y="28661"/>
                      <a:pt x="27779" y="28661"/>
                    </a:cubicBezTo>
                    <a:cubicBezTo>
                      <a:pt x="27810" y="28661"/>
                      <a:pt x="27843" y="28657"/>
                      <a:pt x="27873" y="28649"/>
                    </a:cubicBezTo>
                    <a:lnTo>
                      <a:pt x="27934" y="28649"/>
                    </a:lnTo>
                    <a:cubicBezTo>
                      <a:pt x="28098" y="28649"/>
                      <a:pt x="28261" y="28608"/>
                      <a:pt x="28445" y="28608"/>
                    </a:cubicBezTo>
                    <a:cubicBezTo>
                      <a:pt x="28427" y="28526"/>
                      <a:pt x="28470" y="28505"/>
                      <a:pt x="28533" y="28505"/>
                    </a:cubicBezTo>
                    <a:cubicBezTo>
                      <a:pt x="28601" y="28505"/>
                      <a:pt x="28692" y="28529"/>
                      <a:pt x="28760" y="28529"/>
                    </a:cubicBezTo>
                    <a:cubicBezTo>
                      <a:pt x="28772" y="28529"/>
                      <a:pt x="28783" y="28528"/>
                      <a:pt x="28793" y="28527"/>
                    </a:cubicBezTo>
                    <a:cubicBezTo>
                      <a:pt x="28854" y="28573"/>
                      <a:pt x="28927" y="28596"/>
                      <a:pt x="28994" y="28596"/>
                    </a:cubicBezTo>
                    <a:cubicBezTo>
                      <a:pt x="29016" y="28596"/>
                      <a:pt x="29038" y="28593"/>
                      <a:pt x="29058" y="28588"/>
                    </a:cubicBezTo>
                    <a:cubicBezTo>
                      <a:pt x="29181" y="28567"/>
                      <a:pt x="29283" y="28527"/>
                      <a:pt x="29324" y="28445"/>
                    </a:cubicBezTo>
                    <a:lnTo>
                      <a:pt x="29344" y="28404"/>
                    </a:lnTo>
                    <a:lnTo>
                      <a:pt x="293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Google Shape;1742;p45"/>
            <p:cNvSpPr/>
            <p:nvPr/>
          </p:nvSpPr>
          <p:spPr>
            <a:xfrm rot="3724493">
              <a:off x="1272860" y="2360081"/>
              <a:ext cx="1017575" cy="642889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1744;p45"/>
          <p:cNvSpPr txBox="1">
            <a:spLocks/>
          </p:cNvSpPr>
          <p:nvPr/>
        </p:nvSpPr>
        <p:spPr>
          <a:xfrm>
            <a:off x="563637" y="2491416"/>
            <a:ext cx="19506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pPr marL="0" indent="0">
              <a:spcAft>
                <a:spcPts val="1200"/>
              </a:spcAft>
              <a:buFont typeface="IM Fell English"/>
              <a:buNone/>
            </a:pPr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8F14012-49F0-4BCC-B4DB-50B35110364A}"/>
              </a:ext>
            </a:extLst>
          </p:cNvPr>
          <p:cNvSpPr txBox="1"/>
          <p:nvPr/>
        </p:nvSpPr>
        <p:spPr>
          <a:xfrm>
            <a:off x="-3148104" y="2016731"/>
            <a:ext cx="907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800" b="1" dirty="0" err="1">
                <a:solidFill>
                  <a:srgbClr val="002060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Hẹn</a:t>
            </a:r>
            <a:r>
              <a:rPr lang="en-US" sz="8800" b="1" dirty="0">
                <a:solidFill>
                  <a:srgbClr val="002060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8F14012-49F0-4BCC-B4DB-50B35110364A}"/>
              </a:ext>
            </a:extLst>
          </p:cNvPr>
          <p:cNvSpPr txBox="1"/>
          <p:nvPr/>
        </p:nvSpPr>
        <p:spPr>
          <a:xfrm>
            <a:off x="110000" y="658550"/>
            <a:ext cx="9072000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gặp</a:t>
            </a:r>
            <a:endParaRPr lang="en-US" sz="8800" b="1" dirty="0"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latin typeface="UTM Arruba KT" panose="02040603050506020204" pitchFamily="18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2" grpId="0"/>
      <p:bldP spid="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4592" y="1801369"/>
            <a:ext cx="9372600" cy="4654382"/>
          </a:xfrm>
        </p:spPr>
        <p:txBody>
          <a:bodyPr>
            <a:normAutofit/>
          </a:bodyPr>
          <a:lstStyle/>
          <a:p>
            <a:pPr algn="ctr"/>
            <a:r>
              <a:rPr lang="en-US" sz="3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3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3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3"/>
              </a:rPr>
              <a:t>https://www.facebook.com/groups/629898828017053</a:t>
            </a:r>
            <a:br>
              <a:rPr lang="en-US" sz="3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3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3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3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048" y="-1477267"/>
            <a:ext cx="2335337" cy="346151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72768" y="0"/>
            <a:ext cx="7571232" cy="16383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685800"/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 defTabSz="685800"/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 defTabSz="685800"/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algn="ctr" defTabSz="685800"/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 defTabSz="685800"/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u="sng" dirty="0">
                <a:solidFill>
                  <a:srgbClr val="002060"/>
                </a:solidFill>
                <a:latin typeface="Calibri" panose="020F0502020204030204"/>
              </a:rPr>
              <a:t>0382348780</a:t>
            </a:r>
            <a:r>
              <a:rPr lang="en-US" sz="1800" dirty="0">
                <a:solidFill>
                  <a:srgbClr val="002060"/>
                </a:solidFill>
                <a:latin typeface="Calibri" panose="020F0502020204030204"/>
              </a:rPr>
              <a:t> - </a:t>
            </a:r>
            <a:r>
              <a:rPr lang="en-US" sz="1800" u="sng" dirty="0">
                <a:solidFill>
                  <a:srgbClr val="002060"/>
                </a:solidFill>
                <a:latin typeface="Calibri" panose="020F0502020204030204"/>
              </a:rPr>
              <a:t>0984848929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endParaRPr lang="en-US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063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9;p2"/>
          <p:cNvGrpSpPr/>
          <p:nvPr/>
        </p:nvGrpSpPr>
        <p:grpSpPr>
          <a:xfrm>
            <a:off x="-712004" y="-673100"/>
            <a:ext cx="10872004" cy="5918573"/>
            <a:chOff x="1" y="-933450"/>
            <a:chExt cx="9143654" cy="5628924"/>
          </a:xfrm>
        </p:grpSpPr>
        <p:grpSp>
          <p:nvGrpSpPr>
            <p:cNvPr id="147" name="Google Shape;10;p2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51" name="Google Shape;11;p2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2;p2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3;p2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4;p2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;p2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6;p2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7;p2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;p2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9;p2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0;p2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;p2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2;p2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3;p2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4;p2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5;p2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6;p2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" name="Google Shape;27;p2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8;p2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;p2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608;p41"/>
          <p:cNvSpPr/>
          <p:nvPr/>
        </p:nvSpPr>
        <p:spPr>
          <a:xfrm>
            <a:off x="8952" y="-27477"/>
            <a:ext cx="8804848" cy="4916977"/>
          </a:xfrm>
          <a:custGeom>
            <a:avLst/>
            <a:gdLst/>
            <a:ahLst/>
            <a:cxnLst/>
            <a:rect l="l" t="t" r="r" b="b"/>
            <a:pathLst>
              <a:path w="40991" h="34064" extrusionOk="0">
                <a:moveTo>
                  <a:pt x="40398" y="0"/>
                </a:moveTo>
                <a:lnTo>
                  <a:pt x="33941" y="1104"/>
                </a:lnTo>
                <a:lnTo>
                  <a:pt x="0" y="1104"/>
                </a:lnTo>
                <a:lnTo>
                  <a:pt x="0" y="2779"/>
                </a:lnTo>
                <a:lnTo>
                  <a:pt x="1717" y="3025"/>
                </a:lnTo>
                <a:cubicBezTo>
                  <a:pt x="1871" y="2657"/>
                  <a:pt x="2189" y="2490"/>
                  <a:pt x="2507" y="2490"/>
                </a:cubicBezTo>
                <a:cubicBezTo>
                  <a:pt x="2950" y="2490"/>
                  <a:pt x="3392" y="2813"/>
                  <a:pt x="3392" y="3372"/>
                </a:cubicBezTo>
                <a:cubicBezTo>
                  <a:pt x="3392" y="3917"/>
                  <a:pt x="2953" y="4235"/>
                  <a:pt x="2511" y="4235"/>
                </a:cubicBezTo>
                <a:cubicBezTo>
                  <a:pt x="2192" y="4235"/>
                  <a:pt x="1871" y="4068"/>
                  <a:pt x="1717" y="3699"/>
                </a:cubicBezTo>
                <a:lnTo>
                  <a:pt x="0" y="4210"/>
                </a:lnTo>
                <a:lnTo>
                  <a:pt x="0" y="6192"/>
                </a:lnTo>
                <a:lnTo>
                  <a:pt x="1717" y="6192"/>
                </a:lnTo>
                <a:cubicBezTo>
                  <a:pt x="1872" y="5813"/>
                  <a:pt x="2194" y="5641"/>
                  <a:pt x="2515" y="5641"/>
                </a:cubicBezTo>
                <a:cubicBezTo>
                  <a:pt x="2955" y="5641"/>
                  <a:pt x="3392" y="5964"/>
                  <a:pt x="3392" y="6519"/>
                </a:cubicBezTo>
                <a:cubicBezTo>
                  <a:pt x="3392" y="7064"/>
                  <a:pt x="2953" y="7382"/>
                  <a:pt x="2511" y="7382"/>
                </a:cubicBezTo>
                <a:cubicBezTo>
                  <a:pt x="2192" y="7382"/>
                  <a:pt x="1871" y="7215"/>
                  <a:pt x="1717" y="6846"/>
                </a:cubicBezTo>
                <a:lnTo>
                  <a:pt x="0" y="6846"/>
                </a:lnTo>
                <a:lnTo>
                  <a:pt x="0" y="9318"/>
                </a:lnTo>
                <a:lnTo>
                  <a:pt x="1717" y="9318"/>
                </a:lnTo>
                <a:cubicBezTo>
                  <a:pt x="1871" y="8951"/>
                  <a:pt x="2189" y="8784"/>
                  <a:pt x="2507" y="8784"/>
                </a:cubicBezTo>
                <a:cubicBezTo>
                  <a:pt x="2950" y="8784"/>
                  <a:pt x="3392" y="9107"/>
                  <a:pt x="3392" y="9666"/>
                </a:cubicBezTo>
                <a:cubicBezTo>
                  <a:pt x="3392" y="10211"/>
                  <a:pt x="2953" y="10529"/>
                  <a:pt x="2511" y="10529"/>
                </a:cubicBezTo>
                <a:cubicBezTo>
                  <a:pt x="2192" y="10529"/>
                  <a:pt x="1871" y="10362"/>
                  <a:pt x="1717" y="9993"/>
                </a:cubicBezTo>
                <a:lnTo>
                  <a:pt x="0" y="9993"/>
                </a:lnTo>
                <a:lnTo>
                  <a:pt x="0" y="12465"/>
                </a:lnTo>
                <a:lnTo>
                  <a:pt x="1717" y="12465"/>
                </a:lnTo>
                <a:cubicBezTo>
                  <a:pt x="1871" y="12098"/>
                  <a:pt x="2189" y="11930"/>
                  <a:pt x="2507" y="11930"/>
                </a:cubicBezTo>
                <a:cubicBezTo>
                  <a:pt x="2950" y="11930"/>
                  <a:pt x="3392" y="12254"/>
                  <a:pt x="3392" y="12813"/>
                </a:cubicBezTo>
                <a:cubicBezTo>
                  <a:pt x="3392" y="13358"/>
                  <a:pt x="2953" y="13676"/>
                  <a:pt x="2511" y="13676"/>
                </a:cubicBezTo>
                <a:cubicBezTo>
                  <a:pt x="2192" y="13676"/>
                  <a:pt x="1871" y="13509"/>
                  <a:pt x="1717" y="13140"/>
                </a:cubicBezTo>
                <a:lnTo>
                  <a:pt x="0" y="13140"/>
                </a:lnTo>
                <a:lnTo>
                  <a:pt x="0" y="15101"/>
                </a:lnTo>
                <a:lnTo>
                  <a:pt x="1717" y="15612"/>
                </a:lnTo>
                <a:cubicBezTo>
                  <a:pt x="1871" y="15245"/>
                  <a:pt x="2189" y="15077"/>
                  <a:pt x="2507" y="15077"/>
                </a:cubicBezTo>
                <a:cubicBezTo>
                  <a:pt x="2950" y="15077"/>
                  <a:pt x="3392" y="15401"/>
                  <a:pt x="3392" y="15959"/>
                </a:cubicBezTo>
                <a:cubicBezTo>
                  <a:pt x="3392" y="16504"/>
                  <a:pt x="2953" y="16823"/>
                  <a:pt x="2511" y="16823"/>
                </a:cubicBezTo>
                <a:cubicBezTo>
                  <a:pt x="2192" y="16823"/>
                  <a:pt x="1871" y="16656"/>
                  <a:pt x="1717" y="16286"/>
                </a:cubicBezTo>
                <a:lnTo>
                  <a:pt x="0" y="16552"/>
                </a:lnTo>
                <a:lnTo>
                  <a:pt x="0" y="18759"/>
                </a:lnTo>
                <a:lnTo>
                  <a:pt x="1717" y="18759"/>
                </a:lnTo>
                <a:cubicBezTo>
                  <a:pt x="1871" y="18391"/>
                  <a:pt x="2189" y="18224"/>
                  <a:pt x="2507" y="18224"/>
                </a:cubicBezTo>
                <a:cubicBezTo>
                  <a:pt x="2950" y="18224"/>
                  <a:pt x="3392" y="18548"/>
                  <a:pt x="3392" y="19106"/>
                </a:cubicBezTo>
                <a:cubicBezTo>
                  <a:pt x="3392" y="19651"/>
                  <a:pt x="2953" y="19970"/>
                  <a:pt x="2511" y="19970"/>
                </a:cubicBezTo>
                <a:cubicBezTo>
                  <a:pt x="2192" y="19970"/>
                  <a:pt x="1871" y="19802"/>
                  <a:pt x="1717" y="19433"/>
                </a:cubicBezTo>
                <a:lnTo>
                  <a:pt x="0" y="19433"/>
                </a:lnTo>
                <a:lnTo>
                  <a:pt x="0" y="21906"/>
                </a:lnTo>
                <a:lnTo>
                  <a:pt x="1717" y="21906"/>
                </a:lnTo>
                <a:cubicBezTo>
                  <a:pt x="1871" y="21537"/>
                  <a:pt x="2192" y="21369"/>
                  <a:pt x="2511" y="21369"/>
                </a:cubicBezTo>
                <a:cubicBezTo>
                  <a:pt x="2953" y="21369"/>
                  <a:pt x="3392" y="21688"/>
                  <a:pt x="3392" y="22233"/>
                </a:cubicBezTo>
                <a:cubicBezTo>
                  <a:pt x="3392" y="22791"/>
                  <a:pt x="2950" y="23115"/>
                  <a:pt x="2507" y="23115"/>
                </a:cubicBezTo>
                <a:cubicBezTo>
                  <a:pt x="2189" y="23115"/>
                  <a:pt x="1871" y="22948"/>
                  <a:pt x="1717" y="22580"/>
                </a:cubicBezTo>
                <a:lnTo>
                  <a:pt x="0" y="22580"/>
                </a:lnTo>
                <a:lnTo>
                  <a:pt x="0" y="24542"/>
                </a:lnTo>
                <a:lnTo>
                  <a:pt x="1717" y="25053"/>
                </a:lnTo>
                <a:cubicBezTo>
                  <a:pt x="1871" y="24683"/>
                  <a:pt x="2192" y="24516"/>
                  <a:pt x="2511" y="24516"/>
                </a:cubicBezTo>
                <a:cubicBezTo>
                  <a:pt x="2953" y="24516"/>
                  <a:pt x="3392" y="24835"/>
                  <a:pt x="3392" y="25380"/>
                </a:cubicBezTo>
                <a:cubicBezTo>
                  <a:pt x="3392" y="25938"/>
                  <a:pt x="2950" y="26262"/>
                  <a:pt x="2507" y="26262"/>
                </a:cubicBezTo>
                <a:cubicBezTo>
                  <a:pt x="2189" y="26262"/>
                  <a:pt x="1871" y="26094"/>
                  <a:pt x="1717" y="25727"/>
                </a:cubicBezTo>
                <a:lnTo>
                  <a:pt x="0" y="26238"/>
                </a:lnTo>
                <a:lnTo>
                  <a:pt x="0" y="28199"/>
                </a:lnTo>
                <a:lnTo>
                  <a:pt x="1717" y="28199"/>
                </a:lnTo>
                <a:cubicBezTo>
                  <a:pt x="1871" y="27830"/>
                  <a:pt x="2192" y="27663"/>
                  <a:pt x="2511" y="27663"/>
                </a:cubicBezTo>
                <a:cubicBezTo>
                  <a:pt x="2953" y="27663"/>
                  <a:pt x="3392" y="27981"/>
                  <a:pt x="3392" y="28526"/>
                </a:cubicBezTo>
                <a:cubicBezTo>
                  <a:pt x="3392" y="29085"/>
                  <a:pt x="2950" y="29409"/>
                  <a:pt x="2507" y="29409"/>
                </a:cubicBezTo>
                <a:cubicBezTo>
                  <a:pt x="2189" y="29409"/>
                  <a:pt x="1871" y="29241"/>
                  <a:pt x="1717" y="28874"/>
                </a:cubicBezTo>
                <a:lnTo>
                  <a:pt x="0" y="28874"/>
                </a:lnTo>
                <a:lnTo>
                  <a:pt x="0" y="31081"/>
                </a:lnTo>
                <a:lnTo>
                  <a:pt x="1717" y="31346"/>
                </a:lnTo>
                <a:cubicBezTo>
                  <a:pt x="1872" y="30974"/>
                  <a:pt x="2197" y="30804"/>
                  <a:pt x="2519" y="30804"/>
                </a:cubicBezTo>
                <a:cubicBezTo>
                  <a:pt x="2958" y="30804"/>
                  <a:pt x="3392" y="31120"/>
                  <a:pt x="3392" y="31673"/>
                </a:cubicBezTo>
                <a:cubicBezTo>
                  <a:pt x="3392" y="32232"/>
                  <a:pt x="2950" y="32555"/>
                  <a:pt x="2507" y="32555"/>
                </a:cubicBezTo>
                <a:cubicBezTo>
                  <a:pt x="2189" y="32555"/>
                  <a:pt x="1871" y="32388"/>
                  <a:pt x="1717" y="32021"/>
                </a:cubicBezTo>
                <a:lnTo>
                  <a:pt x="0" y="32266"/>
                </a:lnTo>
                <a:lnTo>
                  <a:pt x="0" y="34064"/>
                </a:lnTo>
                <a:lnTo>
                  <a:pt x="40991" y="34064"/>
                </a:lnTo>
                <a:lnTo>
                  <a:pt x="40991" y="8011"/>
                </a:lnTo>
                <a:lnTo>
                  <a:pt x="4039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8588" dist="47625" dir="5400000" algn="bl" rotWithShape="0">
              <a:srgbClr val="000000">
                <a:alpha val="4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1554;p39"/>
          <p:cNvGrpSpPr/>
          <p:nvPr/>
        </p:nvGrpSpPr>
        <p:grpSpPr>
          <a:xfrm>
            <a:off x="2459778" y="-27477"/>
            <a:ext cx="4795947" cy="1200354"/>
            <a:chOff x="713225" y="1507962"/>
            <a:chExt cx="3548640" cy="1845717"/>
          </a:xfrm>
        </p:grpSpPr>
        <p:grpSp>
          <p:nvGrpSpPr>
            <p:cNvPr id="7" name="Google Shape;1555;p39"/>
            <p:cNvGrpSpPr/>
            <p:nvPr/>
          </p:nvGrpSpPr>
          <p:grpSpPr>
            <a:xfrm>
              <a:off x="713225" y="1507962"/>
              <a:ext cx="3204211" cy="1643338"/>
              <a:chOff x="230875" y="3764750"/>
              <a:chExt cx="1023775" cy="883800"/>
            </a:xfrm>
          </p:grpSpPr>
          <p:sp>
            <p:nvSpPr>
              <p:cNvPr id="9" name="Google Shape;1556;p39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19050" dir="4800000" algn="bl" rotWithShape="0">
                  <a:srgbClr val="000000">
                    <a:alpha val="52999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557;p39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1558;p39"/>
            <p:cNvSpPr/>
            <p:nvPr/>
          </p:nvSpPr>
          <p:spPr>
            <a:xfrm rot="-5936802">
              <a:off x="3356424" y="2479653"/>
              <a:ext cx="1017569" cy="642886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3" name="Google Shape;1533;p38"/>
          <p:cNvSpPr txBox="1">
            <a:spLocks noGrp="1"/>
          </p:cNvSpPr>
          <p:nvPr>
            <p:ph type="title"/>
          </p:nvPr>
        </p:nvSpPr>
        <p:spPr>
          <a:xfrm>
            <a:off x="712350" y="152390"/>
            <a:ext cx="771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/>
              <a:t>YÊU CẦU CẦN ĐẠT</a:t>
            </a:r>
            <a:endParaRPr sz="3500" dirty="0"/>
          </a:p>
        </p:txBody>
      </p:sp>
      <p:sp>
        <p:nvSpPr>
          <p:cNvPr id="2" name="TextBox 1"/>
          <p:cNvSpPr txBox="1"/>
          <p:nvPr/>
        </p:nvSpPr>
        <p:spPr>
          <a:xfrm>
            <a:off x="814606" y="572367"/>
            <a:ext cx="83293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nl-NL" sz="2500" b="1" dirty="0">
                <a:solidFill>
                  <a:schemeClr val="bg1">
                    <a:lumMod val="50000"/>
                  </a:schemeClr>
                </a:solidFill>
                <a:latin typeface="UTM Azuki" panose="02040603050506020204" pitchFamily="18" charset="0"/>
              </a:rPr>
              <a:t>1. Kiến thức:</a:t>
            </a:r>
            <a:r>
              <a:rPr lang="nl-NL" sz="2500" dirty="0">
                <a:solidFill>
                  <a:schemeClr val="bg1">
                    <a:lumMod val="50000"/>
                  </a:schemeClr>
                </a:solidFill>
                <a:latin typeface="UTM Azuki" panose="02040603050506020204" pitchFamily="18" charset="0"/>
              </a:rPr>
              <a:t> </a:t>
            </a:r>
            <a:endParaRPr lang="en-US" sz="2500" dirty="0">
              <a:solidFill>
                <a:schemeClr val="bg1">
                  <a:lumMod val="50000"/>
                </a:schemeClr>
              </a:solidFill>
              <a:latin typeface="UTM Azuki" panose="02040603050506020204" pitchFamily="18" charset="0"/>
            </a:endParaRPr>
          </a:p>
          <a:p>
            <a:r>
              <a:rPr lang="pt-BR" sz="2500" dirty="0">
                <a:latin typeface="UTM Azuki" panose="02040603050506020204" pitchFamily="18" charset="0"/>
              </a:rPr>
              <a:t>- </a:t>
            </a:r>
            <a:r>
              <a:rPr lang="nl-NL" sz="2500" dirty="0">
                <a:latin typeface="UTM Azuki" panose="02040603050506020204" pitchFamily="18" charset="0"/>
              </a:rPr>
              <a:t>Nhớ - viết đúng bài CT; trình bày đúng hình thức bài thơ với thể thơ tự do</a:t>
            </a:r>
            <a:endParaRPr lang="en-US" sz="2500" dirty="0">
              <a:latin typeface="UTM Azuki" panose="02040603050506020204" pitchFamily="18" charset="0"/>
            </a:endParaRPr>
          </a:p>
          <a:p>
            <a:r>
              <a:rPr lang="nl-NL" sz="2500" dirty="0">
                <a:latin typeface="UTM Azuki" panose="02040603050506020204" pitchFamily="18" charset="0"/>
              </a:rPr>
              <a:t>- Làm đúng BT2a, BT 3 a phân biệt âm đầu s/x </a:t>
            </a:r>
            <a:endParaRPr lang="en-US" sz="2500" dirty="0">
              <a:latin typeface="UTM Azuki" panose="02040603050506020204" pitchFamily="18" charset="0"/>
            </a:endParaRPr>
          </a:p>
          <a:p>
            <a:r>
              <a:rPr lang="nl-NL" sz="2500" b="1" dirty="0">
                <a:solidFill>
                  <a:schemeClr val="bg1">
                    <a:lumMod val="50000"/>
                  </a:schemeClr>
                </a:solidFill>
                <a:latin typeface="UTM Azuki" panose="02040603050506020204" pitchFamily="18" charset="0"/>
              </a:rPr>
              <a:t>2. Kĩ năng:</a:t>
            </a:r>
            <a:endParaRPr lang="en-US" sz="2500" dirty="0">
              <a:solidFill>
                <a:schemeClr val="bg1">
                  <a:lumMod val="50000"/>
                </a:schemeClr>
              </a:solidFill>
              <a:latin typeface="UTM Azuki" panose="02040603050506020204" pitchFamily="18" charset="0"/>
            </a:endParaRPr>
          </a:p>
          <a:p>
            <a:r>
              <a:rPr lang="nl-NL" sz="2500" b="1" dirty="0">
                <a:latin typeface="UTM Azuki" panose="02040603050506020204" pitchFamily="18" charset="0"/>
              </a:rPr>
              <a:t>- </a:t>
            </a:r>
            <a:r>
              <a:rPr lang="nl-NL" sz="2500" dirty="0">
                <a:latin typeface="UTM Azuki" panose="02040603050506020204" pitchFamily="18" charset="0"/>
              </a:rPr>
              <a:t>Rèn kĩ năng viết đẹp, viết đúng chính tả.</a:t>
            </a:r>
            <a:endParaRPr lang="en-US" sz="2500" dirty="0">
              <a:latin typeface="UTM Azuki" panose="02040603050506020204" pitchFamily="18" charset="0"/>
            </a:endParaRPr>
          </a:p>
          <a:p>
            <a:r>
              <a:rPr lang="nl-NL" sz="2500" b="1" dirty="0">
                <a:solidFill>
                  <a:schemeClr val="bg1">
                    <a:lumMod val="50000"/>
                  </a:schemeClr>
                </a:solidFill>
                <a:latin typeface="UTM Azuki" panose="02040603050506020204" pitchFamily="18" charset="0"/>
              </a:rPr>
              <a:t>3. Phẩm chất: </a:t>
            </a:r>
            <a:endParaRPr lang="en-US" sz="2500" dirty="0">
              <a:solidFill>
                <a:schemeClr val="bg1">
                  <a:lumMod val="50000"/>
                </a:schemeClr>
              </a:solidFill>
              <a:latin typeface="UTM Azuki" panose="02040603050506020204" pitchFamily="18" charset="0"/>
            </a:endParaRPr>
          </a:p>
          <a:p>
            <a:r>
              <a:rPr lang="nl-NL" sz="2500" b="1" dirty="0">
                <a:latin typeface="UTM Azuki" panose="02040603050506020204" pitchFamily="18" charset="0"/>
              </a:rPr>
              <a:t>- </a:t>
            </a:r>
            <a:r>
              <a:rPr lang="nl-NL" sz="2500" dirty="0">
                <a:latin typeface="UTM Azuki" panose="02040603050506020204" pitchFamily="18" charset="0"/>
              </a:rPr>
              <a:t>Giáo dục tính cẩn thận, chính xác, yêu thích chữ viết</a:t>
            </a:r>
            <a:endParaRPr lang="en-US" sz="2500" dirty="0">
              <a:latin typeface="UTM Azuki" panose="02040603050506020204" pitchFamily="18" charset="0"/>
            </a:endParaRPr>
          </a:p>
          <a:p>
            <a:r>
              <a:rPr lang="nl-NL" sz="2500" b="1" dirty="0">
                <a:solidFill>
                  <a:schemeClr val="bg1">
                    <a:lumMod val="50000"/>
                  </a:schemeClr>
                </a:solidFill>
                <a:latin typeface="UTM Azuki" panose="02040603050506020204" pitchFamily="18" charset="0"/>
              </a:rPr>
              <a:t>4. Góp phần phát triển năng lực:</a:t>
            </a:r>
            <a:endParaRPr lang="en-US" sz="2500" dirty="0">
              <a:solidFill>
                <a:schemeClr val="bg1">
                  <a:lumMod val="50000"/>
                </a:schemeClr>
              </a:solidFill>
              <a:latin typeface="UTM Azuki" panose="02040603050506020204" pitchFamily="18" charset="0"/>
            </a:endParaRPr>
          </a:p>
          <a:p>
            <a:r>
              <a:rPr lang="nl-NL" sz="2500" b="1" dirty="0">
                <a:latin typeface="UTM Azuki" panose="02040603050506020204" pitchFamily="18" charset="0"/>
              </a:rPr>
              <a:t>-  </a:t>
            </a:r>
            <a:r>
              <a:rPr lang="nl-NL" sz="2500" dirty="0">
                <a:latin typeface="UTM Azuki" panose="02040603050506020204" pitchFamily="18" charset="0"/>
              </a:rPr>
              <a:t>NL tự chủ và tự học, NL sáng tạo, NL ngôn ngữ, NL thẩm mĩ</a:t>
            </a:r>
            <a:endParaRPr lang="en-US" sz="2500" dirty="0">
              <a:latin typeface="UTM Azuki" panose="02040603050506020204" pitchFamily="18" charset="0"/>
            </a:endParaRPr>
          </a:p>
        </p:txBody>
      </p:sp>
      <p:sp>
        <p:nvSpPr>
          <p:cNvPr id="13" name="Google Shape;1611;p41"/>
          <p:cNvSpPr/>
          <p:nvPr/>
        </p:nvSpPr>
        <p:spPr>
          <a:xfrm>
            <a:off x="2921340" y="742213"/>
            <a:ext cx="1017597" cy="642904"/>
          </a:xfrm>
          <a:custGeom>
            <a:avLst/>
            <a:gdLst/>
            <a:ahLst/>
            <a:cxnLst/>
            <a:rect l="l" t="t" r="r" b="b"/>
            <a:pathLst>
              <a:path w="21865" h="13814" extrusionOk="0">
                <a:moveTo>
                  <a:pt x="16307" y="0"/>
                </a:moveTo>
                <a:lnTo>
                  <a:pt x="0" y="8725"/>
                </a:lnTo>
                <a:cubicBezTo>
                  <a:pt x="123" y="8848"/>
                  <a:pt x="266" y="8971"/>
                  <a:pt x="409" y="9073"/>
                </a:cubicBezTo>
                <a:cubicBezTo>
                  <a:pt x="532" y="9379"/>
                  <a:pt x="715" y="9665"/>
                  <a:pt x="940" y="9931"/>
                </a:cubicBezTo>
                <a:cubicBezTo>
                  <a:pt x="1042" y="10033"/>
                  <a:pt x="1165" y="10135"/>
                  <a:pt x="1288" y="10217"/>
                </a:cubicBezTo>
                <a:cubicBezTo>
                  <a:pt x="1308" y="10278"/>
                  <a:pt x="1328" y="10340"/>
                  <a:pt x="1369" y="10401"/>
                </a:cubicBezTo>
                <a:cubicBezTo>
                  <a:pt x="1308" y="10748"/>
                  <a:pt x="1390" y="11075"/>
                  <a:pt x="1615" y="11341"/>
                </a:cubicBezTo>
                <a:cubicBezTo>
                  <a:pt x="1798" y="11607"/>
                  <a:pt x="2023" y="11811"/>
                  <a:pt x="2309" y="11974"/>
                </a:cubicBezTo>
                <a:cubicBezTo>
                  <a:pt x="2289" y="12077"/>
                  <a:pt x="2289" y="12158"/>
                  <a:pt x="2330" y="12240"/>
                </a:cubicBezTo>
                <a:cubicBezTo>
                  <a:pt x="2330" y="12281"/>
                  <a:pt x="2330" y="12342"/>
                  <a:pt x="2330" y="12383"/>
                </a:cubicBezTo>
                <a:cubicBezTo>
                  <a:pt x="2330" y="12444"/>
                  <a:pt x="2350" y="12506"/>
                  <a:pt x="2371" y="12547"/>
                </a:cubicBezTo>
                <a:cubicBezTo>
                  <a:pt x="2487" y="12693"/>
                  <a:pt x="2604" y="12766"/>
                  <a:pt x="2706" y="12766"/>
                </a:cubicBezTo>
                <a:cubicBezTo>
                  <a:pt x="2747" y="12766"/>
                  <a:pt x="2785" y="12754"/>
                  <a:pt x="2820" y="12731"/>
                </a:cubicBezTo>
                <a:cubicBezTo>
                  <a:pt x="2820" y="12731"/>
                  <a:pt x="2841" y="12710"/>
                  <a:pt x="2841" y="12690"/>
                </a:cubicBezTo>
                <a:cubicBezTo>
                  <a:pt x="2881" y="12633"/>
                  <a:pt x="2931" y="12612"/>
                  <a:pt x="2987" y="12612"/>
                </a:cubicBezTo>
                <a:cubicBezTo>
                  <a:pt x="3073" y="12612"/>
                  <a:pt x="3171" y="12661"/>
                  <a:pt x="3270" y="12710"/>
                </a:cubicBezTo>
                <a:cubicBezTo>
                  <a:pt x="3372" y="12771"/>
                  <a:pt x="3372" y="12976"/>
                  <a:pt x="3433" y="13098"/>
                </a:cubicBezTo>
                <a:cubicBezTo>
                  <a:pt x="3494" y="13221"/>
                  <a:pt x="3576" y="13323"/>
                  <a:pt x="3658" y="13425"/>
                </a:cubicBezTo>
                <a:cubicBezTo>
                  <a:pt x="3760" y="13527"/>
                  <a:pt x="3883" y="13589"/>
                  <a:pt x="3985" y="13691"/>
                </a:cubicBezTo>
                <a:cubicBezTo>
                  <a:pt x="4026" y="13732"/>
                  <a:pt x="4046" y="13773"/>
                  <a:pt x="4067" y="13814"/>
                </a:cubicBezTo>
                <a:lnTo>
                  <a:pt x="21865" y="4271"/>
                </a:lnTo>
                <a:cubicBezTo>
                  <a:pt x="21865" y="4250"/>
                  <a:pt x="21844" y="4250"/>
                  <a:pt x="21824" y="4230"/>
                </a:cubicBezTo>
                <a:cubicBezTo>
                  <a:pt x="21640" y="4005"/>
                  <a:pt x="21415" y="3801"/>
                  <a:pt x="21190" y="3597"/>
                </a:cubicBezTo>
                <a:cubicBezTo>
                  <a:pt x="21190" y="3576"/>
                  <a:pt x="21170" y="3556"/>
                  <a:pt x="21150" y="3515"/>
                </a:cubicBezTo>
                <a:cubicBezTo>
                  <a:pt x="21068" y="3413"/>
                  <a:pt x="20945" y="3331"/>
                  <a:pt x="20802" y="3290"/>
                </a:cubicBezTo>
                <a:cubicBezTo>
                  <a:pt x="20516" y="3045"/>
                  <a:pt x="20210" y="2820"/>
                  <a:pt x="19862" y="2575"/>
                </a:cubicBezTo>
                <a:cubicBezTo>
                  <a:pt x="19597" y="2370"/>
                  <a:pt x="19310" y="2146"/>
                  <a:pt x="19024" y="1982"/>
                </a:cubicBezTo>
                <a:lnTo>
                  <a:pt x="19004" y="1860"/>
                </a:lnTo>
                <a:cubicBezTo>
                  <a:pt x="19004" y="1860"/>
                  <a:pt x="18984" y="1839"/>
                  <a:pt x="18984" y="1839"/>
                </a:cubicBezTo>
                <a:cubicBezTo>
                  <a:pt x="18913" y="1839"/>
                  <a:pt x="18828" y="1794"/>
                  <a:pt x="18754" y="1794"/>
                </a:cubicBezTo>
                <a:cubicBezTo>
                  <a:pt x="18742" y="1794"/>
                  <a:pt x="18730" y="1795"/>
                  <a:pt x="18718" y="1798"/>
                </a:cubicBezTo>
                <a:cubicBezTo>
                  <a:pt x="18636" y="1757"/>
                  <a:pt x="18554" y="1717"/>
                  <a:pt x="18473" y="1696"/>
                </a:cubicBezTo>
                <a:cubicBezTo>
                  <a:pt x="18411" y="1614"/>
                  <a:pt x="18391" y="1553"/>
                  <a:pt x="18411" y="1533"/>
                </a:cubicBezTo>
                <a:cubicBezTo>
                  <a:pt x="18391" y="1492"/>
                  <a:pt x="18330" y="1471"/>
                  <a:pt x="18289" y="1451"/>
                </a:cubicBezTo>
                <a:cubicBezTo>
                  <a:pt x="18227" y="1431"/>
                  <a:pt x="18166" y="1410"/>
                  <a:pt x="18125" y="1390"/>
                </a:cubicBezTo>
                <a:cubicBezTo>
                  <a:pt x="18064" y="1328"/>
                  <a:pt x="18003" y="1308"/>
                  <a:pt x="17921" y="1287"/>
                </a:cubicBezTo>
                <a:lnTo>
                  <a:pt x="17676" y="1165"/>
                </a:lnTo>
                <a:lnTo>
                  <a:pt x="17676" y="1247"/>
                </a:lnTo>
                <a:cubicBezTo>
                  <a:pt x="17492" y="1083"/>
                  <a:pt x="17287" y="920"/>
                  <a:pt x="17083" y="797"/>
                </a:cubicBezTo>
                <a:cubicBezTo>
                  <a:pt x="16940" y="470"/>
                  <a:pt x="16715" y="204"/>
                  <a:pt x="16409" y="41"/>
                </a:cubicBezTo>
                <a:lnTo>
                  <a:pt x="16307" y="0"/>
                </a:lnTo>
                <a:close/>
              </a:path>
            </a:pathLst>
          </a:custGeom>
          <a:solidFill>
            <a:srgbClr val="D0B8D6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9;p2"/>
          <p:cNvGrpSpPr/>
          <p:nvPr/>
        </p:nvGrpSpPr>
        <p:grpSpPr>
          <a:xfrm>
            <a:off x="151281" y="-123883"/>
            <a:ext cx="9143654" cy="5628924"/>
            <a:chOff x="1" y="-933450"/>
            <a:chExt cx="9143654" cy="5628924"/>
          </a:xfrm>
        </p:grpSpPr>
        <p:grpSp>
          <p:nvGrpSpPr>
            <p:cNvPr id="11" name="Google Shape;10;p2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5" name="Google Shape;11;p2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2;p2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3;p2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4;p2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5;p2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;p2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7;p2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;p2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9;p2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0;p2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1;p2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2;p2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3;p2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4;p2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5;p2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6;p2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" name="Google Shape;27;p2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8;p2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;p2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Freeform: Shape 234">
            <a:extLst>
              <a:ext uri="{FF2B5EF4-FFF2-40B4-BE49-F238E27FC236}">
                <a16:creationId xmlns:a16="http://schemas.microsoft.com/office/drawing/2014/main" id="{0F7BA3FC-4D21-4129-8AF2-E4DA19D46D25}"/>
              </a:ext>
            </a:extLst>
          </p:cNvPr>
          <p:cNvSpPr/>
          <p:nvPr/>
        </p:nvSpPr>
        <p:spPr>
          <a:xfrm>
            <a:off x="441702" y="68127"/>
            <a:ext cx="8562813" cy="5007246"/>
          </a:xfrm>
          <a:custGeom>
            <a:avLst/>
            <a:gdLst>
              <a:gd name="connsiteX0" fmla="*/ 470574 w 11563523"/>
              <a:gd name="connsiteY0" fmla="*/ 0 h 6235247"/>
              <a:gd name="connsiteX1" fmla="*/ 10664788 w 11563523"/>
              <a:gd name="connsiteY1" fmla="*/ 0 h 6235247"/>
              <a:gd name="connsiteX2" fmla="*/ 11135362 w 11563523"/>
              <a:gd name="connsiteY2" fmla="*/ 470574 h 6235247"/>
              <a:gd name="connsiteX3" fmla="*/ 11135362 w 11563523"/>
              <a:gd name="connsiteY3" fmla="*/ 5313075 h 6235247"/>
              <a:gd name="connsiteX4" fmla="*/ 11147925 w 11563523"/>
              <a:gd name="connsiteY4" fmla="*/ 5309175 h 6235247"/>
              <a:gd name="connsiteX5" fmla="*/ 11215856 w 11563523"/>
              <a:gd name="connsiteY5" fmla="*/ 5302327 h 6235247"/>
              <a:gd name="connsiteX6" fmla="*/ 11226453 w 11563523"/>
              <a:gd name="connsiteY6" fmla="*/ 5302327 h 6235247"/>
              <a:gd name="connsiteX7" fmla="*/ 11563523 w 11563523"/>
              <a:gd name="connsiteY7" fmla="*/ 5639397 h 6235247"/>
              <a:gd name="connsiteX8" fmla="*/ 11226453 w 11563523"/>
              <a:gd name="connsiteY8" fmla="*/ 5976467 h 6235247"/>
              <a:gd name="connsiteX9" fmla="*/ 11215856 w 11563523"/>
              <a:gd name="connsiteY9" fmla="*/ 5976467 h 6235247"/>
              <a:gd name="connsiteX10" fmla="*/ 11147925 w 11563523"/>
              <a:gd name="connsiteY10" fmla="*/ 5969619 h 6235247"/>
              <a:gd name="connsiteX11" fmla="*/ 11095410 w 11563523"/>
              <a:gd name="connsiteY11" fmla="*/ 5953318 h 6235247"/>
              <a:gd name="connsiteX12" fmla="*/ 11054995 w 11563523"/>
              <a:gd name="connsiteY12" fmla="*/ 6027776 h 6235247"/>
              <a:gd name="connsiteX13" fmla="*/ 10664788 w 11563523"/>
              <a:gd name="connsiteY13" fmla="*/ 6235247 h 6235247"/>
              <a:gd name="connsiteX14" fmla="*/ 470574 w 11563523"/>
              <a:gd name="connsiteY14" fmla="*/ 6235247 h 6235247"/>
              <a:gd name="connsiteX15" fmla="*/ 0 w 11563523"/>
              <a:gd name="connsiteY15" fmla="*/ 5764673 h 6235247"/>
              <a:gd name="connsiteX16" fmla="*/ 0 w 11563523"/>
              <a:gd name="connsiteY16" fmla="*/ 470574 h 6235247"/>
              <a:gd name="connsiteX17" fmla="*/ 470574 w 11563523"/>
              <a:gd name="connsiteY17" fmla="*/ 0 h 62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63523" h="6235247">
                <a:moveTo>
                  <a:pt x="470574" y="0"/>
                </a:moveTo>
                <a:lnTo>
                  <a:pt x="10664788" y="0"/>
                </a:lnTo>
                <a:cubicBezTo>
                  <a:pt x="10924679" y="0"/>
                  <a:pt x="11135362" y="210683"/>
                  <a:pt x="11135362" y="470574"/>
                </a:cubicBezTo>
                <a:lnTo>
                  <a:pt x="11135362" y="5313075"/>
                </a:lnTo>
                <a:lnTo>
                  <a:pt x="11147925" y="5309175"/>
                </a:lnTo>
                <a:cubicBezTo>
                  <a:pt x="11169867" y="5304685"/>
                  <a:pt x="11192586" y="5302327"/>
                  <a:pt x="11215856" y="5302327"/>
                </a:cubicBezTo>
                <a:lnTo>
                  <a:pt x="11226453" y="5302327"/>
                </a:lnTo>
                <a:cubicBezTo>
                  <a:pt x="11412612" y="5302327"/>
                  <a:pt x="11563523" y="5453238"/>
                  <a:pt x="11563523" y="5639397"/>
                </a:cubicBezTo>
                <a:cubicBezTo>
                  <a:pt x="11563523" y="5825556"/>
                  <a:pt x="11412612" y="5976467"/>
                  <a:pt x="11226453" y="5976467"/>
                </a:cubicBezTo>
                <a:lnTo>
                  <a:pt x="11215856" y="5976467"/>
                </a:lnTo>
                <a:cubicBezTo>
                  <a:pt x="11192586" y="5976467"/>
                  <a:pt x="11169867" y="5974109"/>
                  <a:pt x="11147925" y="5969619"/>
                </a:cubicBezTo>
                <a:lnTo>
                  <a:pt x="11095410" y="5953318"/>
                </a:lnTo>
                <a:lnTo>
                  <a:pt x="11054995" y="6027776"/>
                </a:lnTo>
                <a:cubicBezTo>
                  <a:pt x="10970430" y="6152949"/>
                  <a:pt x="10827220" y="6235247"/>
                  <a:pt x="10664788" y="6235247"/>
                </a:cubicBezTo>
                <a:lnTo>
                  <a:pt x="470574" y="6235247"/>
                </a:lnTo>
                <a:cubicBezTo>
                  <a:pt x="210683" y="6235247"/>
                  <a:pt x="0" y="6024564"/>
                  <a:pt x="0" y="5764673"/>
                </a:cubicBezTo>
                <a:lnTo>
                  <a:pt x="0" y="470574"/>
                </a:lnTo>
                <a:cubicBezTo>
                  <a:pt x="0" y="210683"/>
                  <a:pt x="210683" y="0"/>
                  <a:pt x="470574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r>
              <a:rPr lang="nl-NL" b="1" dirty="0"/>
              <a:t> 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E5A4C5-FEC6-4744-99F4-0C33D6AC9328}"/>
              </a:ext>
            </a:extLst>
          </p:cNvPr>
          <p:cNvSpPr txBox="1"/>
          <p:nvPr/>
        </p:nvSpPr>
        <p:spPr>
          <a:xfrm>
            <a:off x="2882731" y="592079"/>
            <a:ext cx="5067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gió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xoa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đắng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thẳng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tim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sao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trời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ngột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cánh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chim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sa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buồng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lái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DD0FB3-0773-4F15-8B1F-43B310843107}"/>
              </a:ext>
            </a:extLst>
          </p:cNvPr>
          <p:cNvSpPr txBox="1"/>
          <p:nvPr/>
        </p:nvSpPr>
        <p:spPr>
          <a:xfrm>
            <a:off x="2926023" y="1915518"/>
            <a:ext cx="3845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kính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, ừ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ướt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áo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tuôn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xối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ngoài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trời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Chưa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thay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lái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nữa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ngừng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gió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lùa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mau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khô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thôi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1A5D5F-6987-45DA-B211-68E97595BD4B}"/>
              </a:ext>
            </a:extLst>
          </p:cNvPr>
          <p:cNvSpPr txBox="1"/>
          <p:nvPr/>
        </p:nvSpPr>
        <p:spPr>
          <a:xfrm>
            <a:off x="2926023" y="3238496"/>
            <a:ext cx="3845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chiếc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bom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rơi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họp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bè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suốt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dọc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tới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tay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cửa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kính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vỡ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169" y="45288"/>
            <a:ext cx="9238702" cy="5539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UTM Azuki" panose="02040603050506020204" pitchFamily="18" charset="0"/>
                <a:ea typeface="DaddysGirl" panose="02000603000000000000" pitchFamily="2" charset="0"/>
              </a:rPr>
              <a:t>BÀI THƠ VỀ TIỂU ĐỘI XE KHÔNG KÍNH</a:t>
            </a:r>
          </a:p>
        </p:txBody>
      </p:sp>
      <p:sp>
        <p:nvSpPr>
          <p:cNvPr id="9" name="íṩľíḍè-TextBox 31">
            <a:extLst>
              <a:ext uri="{FF2B5EF4-FFF2-40B4-BE49-F238E27FC236}">
                <a16:creationId xmlns:a16="http://schemas.microsoft.com/office/drawing/2014/main" id="{7D36678B-E602-4760-868E-927B04E61860}"/>
              </a:ext>
            </a:extLst>
          </p:cNvPr>
          <p:cNvSpPr txBox="1"/>
          <p:nvPr/>
        </p:nvSpPr>
        <p:spPr>
          <a:xfrm>
            <a:off x="4953208" y="4599595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b="1" kern="1200" dirty="0">
                <a:solidFill>
                  <a:schemeClr val="bg1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SVN-Transformer" pitchFamily="2" charset="0"/>
                <a:ea typeface="微软雅黑" panose="020B0503020204020204" pitchFamily="34" charset="-122"/>
                <a:cs typeface="+mn-cs"/>
                <a:sym typeface="+mn-lt"/>
              </a:rPr>
              <a:t>PHẠM TIẾN DUẬT</a:t>
            </a:r>
            <a:endParaRPr lang="tr-TR" sz="2000" b="1" kern="1200" dirty="0">
              <a:solidFill>
                <a:schemeClr val="bg1">
                  <a:lumMod val="50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SVN-Transformer" pitchFamily="2" charset="0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grpSp>
        <p:nvGrpSpPr>
          <p:cNvPr id="32" name="Google Shape;1596;p40"/>
          <p:cNvGrpSpPr/>
          <p:nvPr/>
        </p:nvGrpSpPr>
        <p:grpSpPr>
          <a:xfrm rot="21028639">
            <a:off x="149282" y="196371"/>
            <a:ext cx="2473987" cy="4387223"/>
            <a:chOff x="1007909" y="826850"/>
            <a:chExt cx="1510128" cy="2432581"/>
          </a:xfrm>
        </p:grpSpPr>
        <p:grpSp>
          <p:nvGrpSpPr>
            <p:cNvPr id="33" name="Google Shape;1597;p40"/>
            <p:cNvGrpSpPr/>
            <p:nvPr/>
          </p:nvGrpSpPr>
          <p:grpSpPr>
            <a:xfrm rot="-4757685">
              <a:off x="886684" y="1628079"/>
              <a:ext cx="2099703" cy="1163002"/>
              <a:chOff x="3861575" y="518800"/>
              <a:chExt cx="1025325" cy="342650"/>
            </a:xfrm>
          </p:grpSpPr>
          <p:sp>
            <p:nvSpPr>
              <p:cNvPr id="37" name="Google Shape;1598;p40"/>
              <p:cNvSpPr/>
              <p:nvPr/>
            </p:nvSpPr>
            <p:spPr>
              <a:xfrm>
                <a:off x="3861575" y="535150"/>
                <a:ext cx="1022750" cy="326300"/>
              </a:xfrm>
              <a:custGeom>
                <a:avLst/>
                <a:gdLst/>
                <a:ahLst/>
                <a:cxnLst/>
                <a:rect l="l" t="t" r="r" b="b"/>
                <a:pathLst>
                  <a:path w="40910" h="13052" extrusionOk="0">
                    <a:moveTo>
                      <a:pt x="1" y="0"/>
                    </a:moveTo>
                    <a:lnTo>
                      <a:pt x="1" y="12220"/>
                    </a:lnTo>
                    <a:cubicBezTo>
                      <a:pt x="38" y="12209"/>
                      <a:pt x="76" y="12204"/>
                      <a:pt x="114" y="12204"/>
                    </a:cubicBezTo>
                    <a:cubicBezTo>
                      <a:pt x="224" y="12204"/>
                      <a:pt x="334" y="12246"/>
                      <a:pt x="410" y="12322"/>
                    </a:cubicBezTo>
                    <a:cubicBezTo>
                      <a:pt x="450" y="12363"/>
                      <a:pt x="471" y="12404"/>
                      <a:pt x="532" y="12445"/>
                    </a:cubicBezTo>
                    <a:cubicBezTo>
                      <a:pt x="553" y="12465"/>
                      <a:pt x="573" y="12486"/>
                      <a:pt x="593" y="12486"/>
                    </a:cubicBezTo>
                    <a:cubicBezTo>
                      <a:pt x="696" y="12506"/>
                      <a:pt x="777" y="12547"/>
                      <a:pt x="839" y="12608"/>
                    </a:cubicBezTo>
                    <a:cubicBezTo>
                      <a:pt x="851" y="12632"/>
                      <a:pt x="870" y="12642"/>
                      <a:pt x="891" y="12642"/>
                    </a:cubicBezTo>
                    <a:cubicBezTo>
                      <a:pt x="907" y="12642"/>
                      <a:pt x="924" y="12637"/>
                      <a:pt x="941" y="12629"/>
                    </a:cubicBezTo>
                    <a:cubicBezTo>
                      <a:pt x="1002" y="12629"/>
                      <a:pt x="1043" y="12608"/>
                      <a:pt x="1084" y="12567"/>
                    </a:cubicBezTo>
                    <a:cubicBezTo>
                      <a:pt x="1125" y="12567"/>
                      <a:pt x="1145" y="12547"/>
                      <a:pt x="1145" y="12506"/>
                    </a:cubicBezTo>
                    <a:cubicBezTo>
                      <a:pt x="1177" y="12525"/>
                      <a:pt x="1207" y="12530"/>
                      <a:pt x="1236" y="12530"/>
                    </a:cubicBezTo>
                    <a:cubicBezTo>
                      <a:pt x="1271" y="12530"/>
                      <a:pt x="1305" y="12523"/>
                      <a:pt x="1341" y="12523"/>
                    </a:cubicBezTo>
                    <a:cubicBezTo>
                      <a:pt x="1370" y="12523"/>
                      <a:pt x="1399" y="12528"/>
                      <a:pt x="1431" y="12547"/>
                    </a:cubicBezTo>
                    <a:cubicBezTo>
                      <a:pt x="1452" y="12557"/>
                      <a:pt x="1472" y="12562"/>
                      <a:pt x="1493" y="12562"/>
                    </a:cubicBezTo>
                    <a:cubicBezTo>
                      <a:pt x="1513" y="12562"/>
                      <a:pt x="1533" y="12557"/>
                      <a:pt x="1554" y="12547"/>
                    </a:cubicBez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588"/>
                    </a:cubicBezTo>
                    <a:cubicBezTo>
                      <a:pt x="2392" y="12588"/>
                      <a:pt x="2657" y="12690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1"/>
                      <a:pt x="3152" y="12781"/>
                    </a:cubicBezTo>
                    <a:cubicBezTo>
                      <a:pt x="3221" y="12781"/>
                      <a:pt x="3247" y="12803"/>
                      <a:pt x="3332" y="12874"/>
                    </a:cubicBezTo>
                    <a:cubicBezTo>
                      <a:pt x="3352" y="12894"/>
                      <a:pt x="3352" y="12894"/>
                      <a:pt x="3352" y="12915"/>
                    </a:cubicBezTo>
                    <a:cubicBezTo>
                      <a:pt x="3475" y="12853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0"/>
                      <a:pt x="4006" y="12710"/>
                      <a:pt x="4088" y="12710"/>
                    </a:cubicBezTo>
                    <a:cubicBezTo>
                      <a:pt x="4129" y="12710"/>
                      <a:pt x="4149" y="12690"/>
                      <a:pt x="4169" y="12670"/>
                    </a:cubicBezTo>
                    <a:cubicBezTo>
                      <a:pt x="4176" y="12663"/>
                      <a:pt x="4190" y="12660"/>
                      <a:pt x="4206" y="12660"/>
                    </a:cubicBezTo>
                    <a:cubicBezTo>
                      <a:pt x="4240" y="12660"/>
                      <a:pt x="4285" y="12670"/>
                      <a:pt x="4312" y="12670"/>
                    </a:cubicBezTo>
                    <a:cubicBezTo>
                      <a:pt x="4374" y="12710"/>
                      <a:pt x="4435" y="12731"/>
                      <a:pt x="4517" y="12772"/>
                    </a:cubicBezTo>
                    <a:lnTo>
                      <a:pt x="4578" y="12772"/>
                    </a:lnTo>
                    <a:cubicBezTo>
                      <a:pt x="4680" y="12710"/>
                      <a:pt x="4762" y="12649"/>
                      <a:pt x="4864" y="12608"/>
                    </a:cubicBezTo>
                    <a:cubicBezTo>
                      <a:pt x="4885" y="12588"/>
                      <a:pt x="4905" y="12547"/>
                      <a:pt x="4905" y="12506"/>
                    </a:cubicBezTo>
                    <a:cubicBezTo>
                      <a:pt x="4925" y="12404"/>
                      <a:pt x="5048" y="12322"/>
                      <a:pt x="5150" y="12322"/>
                    </a:cubicBezTo>
                    <a:cubicBezTo>
                      <a:pt x="5232" y="12240"/>
                      <a:pt x="5314" y="12159"/>
                      <a:pt x="5436" y="12118"/>
                    </a:cubicBezTo>
                    <a:cubicBezTo>
                      <a:pt x="5416" y="12097"/>
                      <a:pt x="5436" y="12077"/>
                      <a:pt x="5457" y="12077"/>
                    </a:cubicBezTo>
                    <a:cubicBezTo>
                      <a:pt x="5477" y="12067"/>
                      <a:pt x="5498" y="12062"/>
                      <a:pt x="5518" y="12062"/>
                    </a:cubicBezTo>
                    <a:cubicBezTo>
                      <a:pt x="5538" y="12062"/>
                      <a:pt x="5559" y="12067"/>
                      <a:pt x="5579" y="12077"/>
                    </a:cubicBezTo>
                    <a:cubicBezTo>
                      <a:pt x="5620" y="12077"/>
                      <a:pt x="5661" y="12057"/>
                      <a:pt x="5682" y="12016"/>
                    </a:cubicBezTo>
                    <a:lnTo>
                      <a:pt x="5743" y="11893"/>
                    </a:lnTo>
                    <a:lnTo>
                      <a:pt x="5804" y="11893"/>
                    </a:lnTo>
                    <a:cubicBezTo>
                      <a:pt x="5845" y="11832"/>
                      <a:pt x="5927" y="11791"/>
                      <a:pt x="5988" y="11770"/>
                    </a:cubicBezTo>
                    <a:cubicBezTo>
                      <a:pt x="5947" y="11730"/>
                      <a:pt x="5927" y="11668"/>
                      <a:pt x="5906" y="11627"/>
                    </a:cubicBezTo>
                    <a:cubicBezTo>
                      <a:pt x="5865" y="11546"/>
                      <a:pt x="5845" y="11484"/>
                      <a:pt x="5927" y="11444"/>
                    </a:cubicBezTo>
                    <a:cubicBezTo>
                      <a:pt x="5968" y="11423"/>
                      <a:pt x="5988" y="11423"/>
                      <a:pt x="6029" y="11423"/>
                    </a:cubicBezTo>
                    <a:cubicBezTo>
                      <a:pt x="6049" y="11423"/>
                      <a:pt x="6070" y="11403"/>
                      <a:pt x="6090" y="11403"/>
                    </a:cubicBezTo>
                    <a:lnTo>
                      <a:pt x="6152" y="11382"/>
                    </a:lnTo>
                    <a:lnTo>
                      <a:pt x="6254" y="11382"/>
                    </a:lnTo>
                    <a:cubicBezTo>
                      <a:pt x="6319" y="11382"/>
                      <a:pt x="6398" y="11408"/>
                      <a:pt x="6458" y="11408"/>
                    </a:cubicBezTo>
                    <a:cubicBezTo>
                      <a:pt x="6473" y="11408"/>
                      <a:pt x="6487" y="11407"/>
                      <a:pt x="6499" y="11403"/>
                    </a:cubicBezTo>
                    <a:lnTo>
                      <a:pt x="6499" y="11341"/>
                    </a:lnTo>
                    <a:cubicBezTo>
                      <a:pt x="6523" y="11318"/>
                      <a:pt x="6556" y="11312"/>
                      <a:pt x="6591" y="11312"/>
                    </a:cubicBezTo>
                    <a:cubicBezTo>
                      <a:pt x="6619" y="11312"/>
                      <a:pt x="6649" y="11316"/>
                      <a:pt x="6676" y="11316"/>
                    </a:cubicBezTo>
                    <a:cubicBezTo>
                      <a:pt x="6702" y="11316"/>
                      <a:pt x="6726" y="11313"/>
                      <a:pt x="6744" y="11300"/>
                    </a:cubicBezTo>
                    <a:cubicBezTo>
                      <a:pt x="6765" y="11341"/>
                      <a:pt x="6785" y="11382"/>
                      <a:pt x="6805" y="11403"/>
                    </a:cubicBezTo>
                    <a:cubicBezTo>
                      <a:pt x="6841" y="11451"/>
                      <a:pt x="6877" y="11470"/>
                      <a:pt x="6913" y="11470"/>
                    </a:cubicBezTo>
                    <a:cubicBezTo>
                      <a:pt x="6939" y="11470"/>
                      <a:pt x="6964" y="11460"/>
                      <a:pt x="6989" y="11444"/>
                    </a:cubicBezTo>
                    <a:cubicBezTo>
                      <a:pt x="7030" y="11403"/>
                      <a:pt x="7091" y="11362"/>
                      <a:pt x="7132" y="11341"/>
                    </a:cubicBezTo>
                    <a:cubicBezTo>
                      <a:pt x="7112" y="11300"/>
                      <a:pt x="7071" y="11260"/>
                      <a:pt x="7071" y="11219"/>
                    </a:cubicBezTo>
                    <a:lnTo>
                      <a:pt x="7071" y="11219"/>
                    </a:lnTo>
                    <a:lnTo>
                      <a:pt x="7153" y="11260"/>
                    </a:lnTo>
                    <a:cubicBezTo>
                      <a:pt x="7214" y="11300"/>
                      <a:pt x="7235" y="11321"/>
                      <a:pt x="7173" y="11341"/>
                    </a:cubicBezTo>
                    <a:cubicBezTo>
                      <a:pt x="7132" y="11362"/>
                      <a:pt x="7091" y="11382"/>
                      <a:pt x="7071" y="11403"/>
                    </a:cubicBezTo>
                    <a:cubicBezTo>
                      <a:pt x="7051" y="11423"/>
                      <a:pt x="7051" y="11464"/>
                      <a:pt x="7051" y="11484"/>
                    </a:cubicBezTo>
                    <a:cubicBezTo>
                      <a:pt x="7030" y="11525"/>
                      <a:pt x="7051" y="11566"/>
                      <a:pt x="7112" y="11607"/>
                    </a:cubicBezTo>
                    <a:cubicBezTo>
                      <a:pt x="7153" y="11627"/>
                      <a:pt x="7173" y="11627"/>
                      <a:pt x="7214" y="11648"/>
                    </a:cubicBezTo>
                    <a:cubicBezTo>
                      <a:pt x="7260" y="11602"/>
                      <a:pt x="7329" y="11579"/>
                      <a:pt x="7395" y="11579"/>
                    </a:cubicBezTo>
                    <a:cubicBezTo>
                      <a:pt x="7417" y="11579"/>
                      <a:pt x="7439" y="11581"/>
                      <a:pt x="7459" y="11587"/>
                    </a:cubicBezTo>
                    <a:cubicBezTo>
                      <a:pt x="7506" y="11587"/>
                      <a:pt x="7559" y="11600"/>
                      <a:pt x="7608" y="11600"/>
                    </a:cubicBezTo>
                    <a:cubicBezTo>
                      <a:pt x="7644" y="11600"/>
                      <a:pt x="7678" y="11592"/>
                      <a:pt x="7704" y="11566"/>
                    </a:cubicBezTo>
                    <a:cubicBezTo>
                      <a:pt x="7711" y="11559"/>
                      <a:pt x="7723" y="11557"/>
                      <a:pt x="7736" y="11557"/>
                    </a:cubicBezTo>
                    <a:cubicBezTo>
                      <a:pt x="7764" y="11557"/>
                      <a:pt x="7800" y="11566"/>
                      <a:pt x="7827" y="11566"/>
                    </a:cubicBezTo>
                    <a:cubicBezTo>
                      <a:pt x="7929" y="11587"/>
                      <a:pt x="8011" y="11648"/>
                      <a:pt x="8072" y="11730"/>
                    </a:cubicBezTo>
                    <a:cubicBezTo>
                      <a:pt x="8168" y="11706"/>
                      <a:pt x="8257" y="11696"/>
                      <a:pt x="8347" y="11696"/>
                    </a:cubicBezTo>
                    <a:cubicBezTo>
                      <a:pt x="8410" y="11696"/>
                      <a:pt x="8475" y="11701"/>
                      <a:pt x="8542" y="11709"/>
                    </a:cubicBezTo>
                    <a:cubicBezTo>
                      <a:pt x="8624" y="11709"/>
                      <a:pt x="8685" y="11750"/>
                      <a:pt x="8747" y="11811"/>
                    </a:cubicBezTo>
                    <a:cubicBezTo>
                      <a:pt x="8808" y="11811"/>
                      <a:pt x="8890" y="11791"/>
                      <a:pt x="8951" y="11770"/>
                    </a:cubicBezTo>
                    <a:lnTo>
                      <a:pt x="9012" y="11770"/>
                    </a:lnTo>
                    <a:cubicBezTo>
                      <a:pt x="9074" y="11770"/>
                      <a:pt x="9135" y="11832"/>
                      <a:pt x="9196" y="11852"/>
                    </a:cubicBezTo>
                    <a:cubicBezTo>
                      <a:pt x="9227" y="11862"/>
                      <a:pt x="9252" y="11868"/>
                      <a:pt x="9273" y="11868"/>
                    </a:cubicBezTo>
                    <a:cubicBezTo>
                      <a:pt x="9293" y="11868"/>
                      <a:pt x="9309" y="11862"/>
                      <a:pt x="9319" y="11852"/>
                    </a:cubicBezTo>
                    <a:cubicBezTo>
                      <a:pt x="9349" y="11801"/>
                      <a:pt x="9395" y="11786"/>
                      <a:pt x="9449" y="11786"/>
                    </a:cubicBezTo>
                    <a:cubicBezTo>
                      <a:pt x="9503" y="11786"/>
                      <a:pt x="9564" y="11801"/>
                      <a:pt x="9625" y="11811"/>
                    </a:cubicBezTo>
                    <a:lnTo>
                      <a:pt x="9707" y="11832"/>
                    </a:lnTo>
                    <a:cubicBezTo>
                      <a:pt x="9727" y="11811"/>
                      <a:pt x="9748" y="11791"/>
                      <a:pt x="9789" y="11770"/>
                    </a:cubicBezTo>
                    <a:cubicBezTo>
                      <a:pt x="9789" y="11770"/>
                      <a:pt x="9809" y="11750"/>
                      <a:pt x="9809" y="11730"/>
                    </a:cubicBezTo>
                    <a:cubicBezTo>
                      <a:pt x="9871" y="11689"/>
                      <a:pt x="9809" y="11607"/>
                      <a:pt x="9891" y="11587"/>
                    </a:cubicBezTo>
                    <a:cubicBezTo>
                      <a:pt x="9952" y="11566"/>
                      <a:pt x="10014" y="11546"/>
                      <a:pt x="10095" y="11546"/>
                    </a:cubicBezTo>
                    <a:lnTo>
                      <a:pt x="10054" y="11566"/>
                    </a:lnTo>
                    <a:cubicBezTo>
                      <a:pt x="10014" y="11566"/>
                      <a:pt x="10014" y="11607"/>
                      <a:pt x="10014" y="11627"/>
                    </a:cubicBezTo>
                    <a:cubicBezTo>
                      <a:pt x="9993" y="11648"/>
                      <a:pt x="10054" y="11689"/>
                      <a:pt x="10075" y="11709"/>
                    </a:cubicBezTo>
                    <a:lnTo>
                      <a:pt x="10524" y="11709"/>
                    </a:lnTo>
                    <a:cubicBezTo>
                      <a:pt x="10579" y="11694"/>
                      <a:pt x="10634" y="11687"/>
                      <a:pt x="10687" y="11687"/>
                    </a:cubicBezTo>
                    <a:cubicBezTo>
                      <a:pt x="10774" y="11687"/>
                      <a:pt x="10857" y="11704"/>
                      <a:pt x="10933" y="11730"/>
                    </a:cubicBezTo>
                    <a:cubicBezTo>
                      <a:pt x="11135" y="11744"/>
                      <a:pt x="11338" y="11758"/>
                      <a:pt x="11533" y="11758"/>
                    </a:cubicBezTo>
                    <a:cubicBezTo>
                      <a:pt x="11614" y="11758"/>
                      <a:pt x="11693" y="11756"/>
                      <a:pt x="11771" y="11750"/>
                    </a:cubicBezTo>
                    <a:lnTo>
                      <a:pt x="11812" y="11750"/>
                    </a:lnTo>
                    <a:cubicBezTo>
                      <a:pt x="11853" y="11709"/>
                      <a:pt x="11893" y="11709"/>
                      <a:pt x="11955" y="11709"/>
                    </a:cubicBezTo>
                    <a:cubicBezTo>
                      <a:pt x="11996" y="11709"/>
                      <a:pt x="12037" y="11689"/>
                      <a:pt x="12057" y="11668"/>
                    </a:cubicBezTo>
                    <a:cubicBezTo>
                      <a:pt x="12098" y="11648"/>
                      <a:pt x="12118" y="11627"/>
                      <a:pt x="12159" y="11627"/>
                    </a:cubicBezTo>
                    <a:cubicBezTo>
                      <a:pt x="12159" y="11668"/>
                      <a:pt x="12200" y="11709"/>
                      <a:pt x="12261" y="11730"/>
                    </a:cubicBezTo>
                    <a:cubicBezTo>
                      <a:pt x="12323" y="11709"/>
                      <a:pt x="12384" y="11689"/>
                      <a:pt x="12445" y="11668"/>
                    </a:cubicBezTo>
                    <a:cubicBezTo>
                      <a:pt x="12466" y="11607"/>
                      <a:pt x="12527" y="11566"/>
                      <a:pt x="12588" y="11525"/>
                    </a:cubicBezTo>
                    <a:cubicBezTo>
                      <a:pt x="12588" y="11525"/>
                      <a:pt x="12609" y="11525"/>
                      <a:pt x="12609" y="11546"/>
                    </a:cubicBezTo>
                    <a:cubicBezTo>
                      <a:pt x="12629" y="11566"/>
                      <a:pt x="12650" y="11587"/>
                      <a:pt x="12670" y="11607"/>
                    </a:cubicBezTo>
                    <a:cubicBezTo>
                      <a:pt x="12895" y="11587"/>
                      <a:pt x="13120" y="11566"/>
                      <a:pt x="13344" y="11566"/>
                    </a:cubicBezTo>
                    <a:cubicBezTo>
                      <a:pt x="13610" y="11566"/>
                      <a:pt x="13876" y="11546"/>
                      <a:pt x="14100" y="11546"/>
                    </a:cubicBezTo>
                    <a:cubicBezTo>
                      <a:pt x="14145" y="11512"/>
                      <a:pt x="14197" y="11497"/>
                      <a:pt x="14251" y="11497"/>
                    </a:cubicBezTo>
                    <a:cubicBezTo>
                      <a:pt x="14295" y="11497"/>
                      <a:pt x="14341" y="11507"/>
                      <a:pt x="14386" y="11525"/>
                    </a:cubicBezTo>
                    <a:cubicBezTo>
                      <a:pt x="14407" y="11525"/>
                      <a:pt x="14407" y="11546"/>
                      <a:pt x="14427" y="11546"/>
                    </a:cubicBezTo>
                    <a:cubicBezTo>
                      <a:pt x="14632" y="11566"/>
                      <a:pt x="14816" y="11607"/>
                      <a:pt x="15020" y="11648"/>
                    </a:cubicBezTo>
                    <a:cubicBezTo>
                      <a:pt x="15061" y="11648"/>
                      <a:pt x="15081" y="11668"/>
                      <a:pt x="15122" y="11689"/>
                    </a:cubicBezTo>
                    <a:cubicBezTo>
                      <a:pt x="15142" y="11689"/>
                      <a:pt x="15142" y="11689"/>
                      <a:pt x="15163" y="11668"/>
                    </a:cubicBezTo>
                    <a:cubicBezTo>
                      <a:pt x="15326" y="11648"/>
                      <a:pt x="15469" y="11587"/>
                      <a:pt x="15612" y="11566"/>
                    </a:cubicBezTo>
                    <a:lnTo>
                      <a:pt x="15735" y="11607"/>
                    </a:lnTo>
                    <a:cubicBezTo>
                      <a:pt x="15919" y="11607"/>
                      <a:pt x="16103" y="11689"/>
                      <a:pt x="16246" y="11832"/>
                    </a:cubicBezTo>
                    <a:cubicBezTo>
                      <a:pt x="16552" y="11852"/>
                      <a:pt x="16859" y="11934"/>
                      <a:pt x="17165" y="12057"/>
                    </a:cubicBezTo>
                    <a:cubicBezTo>
                      <a:pt x="17247" y="12097"/>
                      <a:pt x="17329" y="12138"/>
                      <a:pt x="17390" y="12200"/>
                    </a:cubicBezTo>
                    <a:cubicBezTo>
                      <a:pt x="17434" y="12214"/>
                      <a:pt x="17477" y="12228"/>
                      <a:pt x="17520" y="12228"/>
                    </a:cubicBezTo>
                    <a:cubicBezTo>
                      <a:pt x="17538" y="12228"/>
                      <a:pt x="17556" y="12226"/>
                      <a:pt x="17574" y="12220"/>
                    </a:cubicBezTo>
                    <a:cubicBezTo>
                      <a:pt x="17574" y="12220"/>
                      <a:pt x="17574" y="12200"/>
                      <a:pt x="17574" y="12179"/>
                    </a:cubicBezTo>
                    <a:cubicBezTo>
                      <a:pt x="17595" y="12200"/>
                      <a:pt x="17615" y="12220"/>
                      <a:pt x="17656" y="12240"/>
                    </a:cubicBezTo>
                    <a:cubicBezTo>
                      <a:pt x="17697" y="12261"/>
                      <a:pt x="17738" y="12281"/>
                      <a:pt x="17778" y="12302"/>
                    </a:cubicBezTo>
                    <a:lnTo>
                      <a:pt x="17922" y="12302"/>
                    </a:lnTo>
                    <a:cubicBezTo>
                      <a:pt x="17947" y="12327"/>
                      <a:pt x="17980" y="12344"/>
                      <a:pt x="18016" y="12344"/>
                    </a:cubicBezTo>
                    <a:cubicBezTo>
                      <a:pt x="18038" y="12344"/>
                      <a:pt x="18062" y="12338"/>
                      <a:pt x="18085" y="12322"/>
                    </a:cubicBezTo>
                    <a:lnTo>
                      <a:pt x="18126" y="12322"/>
                    </a:lnTo>
                    <a:cubicBezTo>
                      <a:pt x="18248" y="12302"/>
                      <a:pt x="18351" y="12281"/>
                      <a:pt x="18473" y="12261"/>
                    </a:cubicBezTo>
                    <a:cubicBezTo>
                      <a:pt x="18463" y="12189"/>
                      <a:pt x="18504" y="12174"/>
                      <a:pt x="18558" y="12174"/>
                    </a:cubicBezTo>
                    <a:cubicBezTo>
                      <a:pt x="18598" y="12174"/>
                      <a:pt x="18645" y="12183"/>
                      <a:pt x="18684" y="12183"/>
                    </a:cubicBezTo>
                    <a:cubicBezTo>
                      <a:pt x="18696" y="12183"/>
                      <a:pt x="18708" y="12182"/>
                      <a:pt x="18718" y="12179"/>
                    </a:cubicBezTo>
                    <a:cubicBezTo>
                      <a:pt x="18748" y="12209"/>
                      <a:pt x="18800" y="12228"/>
                      <a:pt x="18850" y="12228"/>
                    </a:cubicBezTo>
                    <a:cubicBezTo>
                      <a:pt x="18868" y="12228"/>
                      <a:pt x="18886" y="12225"/>
                      <a:pt x="18902" y="12220"/>
                    </a:cubicBezTo>
                    <a:cubicBezTo>
                      <a:pt x="18964" y="12179"/>
                      <a:pt x="19045" y="12159"/>
                      <a:pt x="19066" y="12077"/>
                    </a:cubicBezTo>
                    <a:cubicBezTo>
                      <a:pt x="19099" y="11956"/>
                      <a:pt x="19114" y="11900"/>
                      <a:pt x="19173" y="11900"/>
                    </a:cubicBezTo>
                    <a:cubicBezTo>
                      <a:pt x="19222" y="11900"/>
                      <a:pt x="19304" y="11940"/>
                      <a:pt x="19454" y="12016"/>
                    </a:cubicBezTo>
                    <a:cubicBezTo>
                      <a:pt x="19454" y="12016"/>
                      <a:pt x="19475" y="12057"/>
                      <a:pt x="19495" y="12057"/>
                    </a:cubicBezTo>
                    <a:lnTo>
                      <a:pt x="19577" y="12057"/>
                    </a:lnTo>
                    <a:cubicBezTo>
                      <a:pt x="19577" y="11995"/>
                      <a:pt x="19638" y="11975"/>
                      <a:pt x="19699" y="11954"/>
                    </a:cubicBezTo>
                    <a:cubicBezTo>
                      <a:pt x="19699" y="11975"/>
                      <a:pt x="19699" y="11995"/>
                      <a:pt x="19699" y="11995"/>
                    </a:cubicBezTo>
                    <a:cubicBezTo>
                      <a:pt x="19658" y="12036"/>
                      <a:pt x="19638" y="12057"/>
                      <a:pt x="19699" y="12097"/>
                    </a:cubicBezTo>
                    <a:cubicBezTo>
                      <a:pt x="19729" y="12127"/>
                      <a:pt x="19759" y="12146"/>
                      <a:pt x="19789" y="12146"/>
                    </a:cubicBezTo>
                    <a:cubicBezTo>
                      <a:pt x="19800" y="12146"/>
                      <a:pt x="19811" y="12144"/>
                      <a:pt x="19822" y="12138"/>
                    </a:cubicBezTo>
                    <a:cubicBezTo>
                      <a:pt x="19924" y="12097"/>
                      <a:pt x="20026" y="12077"/>
                      <a:pt x="20128" y="12057"/>
                    </a:cubicBezTo>
                    <a:cubicBezTo>
                      <a:pt x="20143" y="11986"/>
                      <a:pt x="20205" y="11964"/>
                      <a:pt x="20290" y="11964"/>
                    </a:cubicBezTo>
                    <a:cubicBezTo>
                      <a:pt x="20328" y="11964"/>
                      <a:pt x="20370" y="11968"/>
                      <a:pt x="20414" y="11975"/>
                    </a:cubicBezTo>
                    <a:cubicBezTo>
                      <a:pt x="20476" y="11975"/>
                      <a:pt x="20517" y="11954"/>
                      <a:pt x="20558" y="11914"/>
                    </a:cubicBezTo>
                    <a:cubicBezTo>
                      <a:pt x="20598" y="11873"/>
                      <a:pt x="20660" y="11852"/>
                      <a:pt x="20721" y="11852"/>
                    </a:cubicBezTo>
                    <a:cubicBezTo>
                      <a:pt x="20823" y="11852"/>
                      <a:pt x="20946" y="11873"/>
                      <a:pt x="21068" y="11893"/>
                    </a:cubicBezTo>
                    <a:cubicBezTo>
                      <a:pt x="21072" y="11893"/>
                      <a:pt x="21075" y="11893"/>
                      <a:pt x="21077" y="11893"/>
                    </a:cubicBezTo>
                    <a:lnTo>
                      <a:pt x="21077" y="11893"/>
                    </a:lnTo>
                    <a:cubicBezTo>
                      <a:pt x="21076" y="11897"/>
                      <a:pt x="21078" y="11903"/>
                      <a:pt x="21089" y="11914"/>
                    </a:cubicBezTo>
                    <a:cubicBezTo>
                      <a:pt x="21150" y="11975"/>
                      <a:pt x="21089" y="11975"/>
                      <a:pt x="21089" y="11975"/>
                    </a:cubicBezTo>
                    <a:lnTo>
                      <a:pt x="21068" y="11975"/>
                    </a:lnTo>
                    <a:cubicBezTo>
                      <a:pt x="21273" y="11975"/>
                      <a:pt x="21497" y="12016"/>
                      <a:pt x="21763" y="12036"/>
                    </a:cubicBezTo>
                    <a:lnTo>
                      <a:pt x="22029" y="12036"/>
                    </a:lnTo>
                    <a:lnTo>
                      <a:pt x="22131" y="12016"/>
                    </a:lnTo>
                    <a:cubicBezTo>
                      <a:pt x="22192" y="11995"/>
                      <a:pt x="22233" y="11954"/>
                      <a:pt x="22294" y="11934"/>
                    </a:cubicBezTo>
                    <a:lnTo>
                      <a:pt x="22397" y="11934"/>
                    </a:lnTo>
                    <a:cubicBezTo>
                      <a:pt x="22417" y="11934"/>
                      <a:pt x="22417" y="11954"/>
                      <a:pt x="22417" y="11975"/>
                    </a:cubicBezTo>
                    <a:cubicBezTo>
                      <a:pt x="22540" y="11975"/>
                      <a:pt x="22683" y="11954"/>
                      <a:pt x="22826" y="11954"/>
                    </a:cubicBezTo>
                    <a:cubicBezTo>
                      <a:pt x="23091" y="11934"/>
                      <a:pt x="23337" y="11893"/>
                      <a:pt x="23623" y="11893"/>
                    </a:cubicBezTo>
                    <a:cubicBezTo>
                      <a:pt x="23638" y="11890"/>
                      <a:pt x="23654" y="11889"/>
                      <a:pt x="23670" y="11889"/>
                    </a:cubicBezTo>
                    <a:cubicBezTo>
                      <a:pt x="23780" y="11889"/>
                      <a:pt x="23896" y="11950"/>
                      <a:pt x="23950" y="12057"/>
                    </a:cubicBezTo>
                    <a:cubicBezTo>
                      <a:pt x="24011" y="12036"/>
                      <a:pt x="24072" y="12016"/>
                      <a:pt x="24133" y="11975"/>
                    </a:cubicBezTo>
                    <a:lnTo>
                      <a:pt x="24133" y="11954"/>
                    </a:lnTo>
                    <a:cubicBezTo>
                      <a:pt x="24174" y="11934"/>
                      <a:pt x="24215" y="11914"/>
                      <a:pt x="24256" y="11914"/>
                    </a:cubicBezTo>
                    <a:cubicBezTo>
                      <a:pt x="24460" y="11893"/>
                      <a:pt x="24644" y="11811"/>
                      <a:pt x="24869" y="11791"/>
                    </a:cubicBezTo>
                    <a:cubicBezTo>
                      <a:pt x="24930" y="11791"/>
                      <a:pt x="25033" y="11852"/>
                      <a:pt x="25033" y="11893"/>
                    </a:cubicBezTo>
                    <a:cubicBezTo>
                      <a:pt x="25053" y="11934"/>
                      <a:pt x="25053" y="12016"/>
                      <a:pt x="25073" y="12077"/>
                    </a:cubicBezTo>
                    <a:lnTo>
                      <a:pt x="25094" y="12077"/>
                    </a:lnTo>
                    <a:lnTo>
                      <a:pt x="25380" y="12261"/>
                    </a:lnTo>
                    <a:lnTo>
                      <a:pt x="25482" y="12261"/>
                    </a:lnTo>
                    <a:cubicBezTo>
                      <a:pt x="25605" y="12169"/>
                      <a:pt x="25753" y="12123"/>
                      <a:pt x="25901" y="12123"/>
                    </a:cubicBezTo>
                    <a:cubicBezTo>
                      <a:pt x="26049" y="12123"/>
                      <a:pt x="26197" y="12169"/>
                      <a:pt x="26320" y="12261"/>
                    </a:cubicBezTo>
                    <a:lnTo>
                      <a:pt x="26524" y="12322"/>
                    </a:lnTo>
                    <a:cubicBezTo>
                      <a:pt x="26626" y="12261"/>
                      <a:pt x="26729" y="12240"/>
                      <a:pt x="26851" y="12240"/>
                    </a:cubicBezTo>
                    <a:cubicBezTo>
                      <a:pt x="26892" y="12240"/>
                      <a:pt x="26913" y="12261"/>
                      <a:pt x="26933" y="12281"/>
                    </a:cubicBezTo>
                    <a:cubicBezTo>
                      <a:pt x="26953" y="12281"/>
                      <a:pt x="26953" y="12302"/>
                      <a:pt x="26953" y="12322"/>
                    </a:cubicBezTo>
                    <a:cubicBezTo>
                      <a:pt x="26953" y="12343"/>
                      <a:pt x="26953" y="12383"/>
                      <a:pt x="26933" y="12404"/>
                    </a:cubicBezTo>
                    <a:cubicBezTo>
                      <a:pt x="26913" y="12445"/>
                      <a:pt x="26892" y="12465"/>
                      <a:pt x="26913" y="12506"/>
                    </a:cubicBezTo>
                    <a:cubicBezTo>
                      <a:pt x="26913" y="12527"/>
                      <a:pt x="26933" y="12527"/>
                      <a:pt x="26953" y="12547"/>
                    </a:cubicBezTo>
                    <a:cubicBezTo>
                      <a:pt x="26974" y="12567"/>
                      <a:pt x="26994" y="12588"/>
                      <a:pt x="27015" y="12588"/>
                    </a:cubicBezTo>
                    <a:cubicBezTo>
                      <a:pt x="27045" y="12588"/>
                      <a:pt x="27071" y="12578"/>
                      <a:pt x="27096" y="12578"/>
                    </a:cubicBezTo>
                    <a:cubicBezTo>
                      <a:pt x="27122" y="12578"/>
                      <a:pt x="27148" y="12588"/>
                      <a:pt x="27178" y="12629"/>
                    </a:cubicBezTo>
                    <a:cubicBezTo>
                      <a:pt x="27219" y="12670"/>
                      <a:pt x="27260" y="12710"/>
                      <a:pt x="27321" y="12710"/>
                    </a:cubicBezTo>
                    <a:cubicBezTo>
                      <a:pt x="27403" y="12710"/>
                      <a:pt x="27485" y="12751"/>
                      <a:pt x="27526" y="12833"/>
                    </a:cubicBezTo>
                    <a:cubicBezTo>
                      <a:pt x="27771" y="12894"/>
                      <a:pt x="27996" y="12935"/>
                      <a:pt x="28241" y="12956"/>
                    </a:cubicBezTo>
                    <a:lnTo>
                      <a:pt x="28425" y="12956"/>
                    </a:lnTo>
                    <a:cubicBezTo>
                      <a:pt x="28466" y="12956"/>
                      <a:pt x="28486" y="12915"/>
                      <a:pt x="28527" y="12915"/>
                    </a:cubicBezTo>
                    <a:cubicBezTo>
                      <a:pt x="28558" y="12899"/>
                      <a:pt x="28592" y="12892"/>
                      <a:pt x="28626" y="12892"/>
                    </a:cubicBezTo>
                    <a:cubicBezTo>
                      <a:pt x="28681" y="12892"/>
                      <a:pt x="28734" y="12910"/>
                      <a:pt x="28772" y="12935"/>
                    </a:cubicBezTo>
                    <a:lnTo>
                      <a:pt x="28833" y="12997"/>
                    </a:lnTo>
                    <a:cubicBezTo>
                      <a:pt x="28976" y="12997"/>
                      <a:pt x="29140" y="13017"/>
                      <a:pt x="29283" y="13037"/>
                    </a:cubicBezTo>
                    <a:lnTo>
                      <a:pt x="29405" y="12997"/>
                    </a:lnTo>
                    <a:cubicBezTo>
                      <a:pt x="29446" y="12986"/>
                      <a:pt x="29492" y="12981"/>
                      <a:pt x="29538" y="12981"/>
                    </a:cubicBezTo>
                    <a:cubicBezTo>
                      <a:pt x="29584" y="12981"/>
                      <a:pt x="29630" y="12986"/>
                      <a:pt x="29671" y="12997"/>
                    </a:cubicBezTo>
                    <a:cubicBezTo>
                      <a:pt x="29733" y="13012"/>
                      <a:pt x="29819" y="13051"/>
                      <a:pt x="29874" y="13051"/>
                    </a:cubicBezTo>
                    <a:cubicBezTo>
                      <a:pt x="29892" y="13051"/>
                      <a:pt x="29906" y="13047"/>
                      <a:pt x="29916" y="13037"/>
                    </a:cubicBezTo>
                    <a:cubicBezTo>
                      <a:pt x="29978" y="12997"/>
                      <a:pt x="30100" y="12915"/>
                      <a:pt x="30059" y="12772"/>
                    </a:cubicBezTo>
                    <a:cubicBezTo>
                      <a:pt x="30039" y="12751"/>
                      <a:pt x="30039" y="12751"/>
                      <a:pt x="30039" y="12731"/>
                    </a:cubicBezTo>
                    <a:cubicBezTo>
                      <a:pt x="30018" y="12608"/>
                      <a:pt x="30100" y="12527"/>
                      <a:pt x="30264" y="12527"/>
                    </a:cubicBezTo>
                    <a:cubicBezTo>
                      <a:pt x="30305" y="12527"/>
                      <a:pt x="30345" y="12547"/>
                      <a:pt x="30366" y="12547"/>
                    </a:cubicBezTo>
                    <a:cubicBezTo>
                      <a:pt x="30407" y="12567"/>
                      <a:pt x="30427" y="12608"/>
                      <a:pt x="30468" y="12608"/>
                    </a:cubicBezTo>
                    <a:cubicBezTo>
                      <a:pt x="30529" y="12629"/>
                      <a:pt x="30570" y="12670"/>
                      <a:pt x="30611" y="12710"/>
                    </a:cubicBezTo>
                    <a:cubicBezTo>
                      <a:pt x="30795" y="12608"/>
                      <a:pt x="30979" y="12547"/>
                      <a:pt x="31183" y="12547"/>
                    </a:cubicBezTo>
                    <a:cubicBezTo>
                      <a:pt x="31206" y="12545"/>
                      <a:pt x="31228" y="12544"/>
                      <a:pt x="31251" y="12544"/>
                    </a:cubicBezTo>
                    <a:cubicBezTo>
                      <a:pt x="31452" y="12544"/>
                      <a:pt x="31649" y="12627"/>
                      <a:pt x="31796" y="12792"/>
                    </a:cubicBezTo>
                    <a:lnTo>
                      <a:pt x="31919" y="12833"/>
                    </a:lnTo>
                    <a:cubicBezTo>
                      <a:pt x="32001" y="12792"/>
                      <a:pt x="32082" y="12751"/>
                      <a:pt x="32185" y="12731"/>
                    </a:cubicBezTo>
                    <a:cubicBezTo>
                      <a:pt x="32276" y="12712"/>
                      <a:pt x="32372" y="12702"/>
                      <a:pt x="32469" y="12702"/>
                    </a:cubicBezTo>
                    <a:cubicBezTo>
                      <a:pt x="32587" y="12702"/>
                      <a:pt x="32705" y="12718"/>
                      <a:pt x="32818" y="12751"/>
                    </a:cubicBezTo>
                    <a:cubicBezTo>
                      <a:pt x="32961" y="12670"/>
                      <a:pt x="33104" y="12629"/>
                      <a:pt x="33268" y="12608"/>
                    </a:cubicBezTo>
                    <a:lnTo>
                      <a:pt x="33574" y="12608"/>
                    </a:lnTo>
                    <a:cubicBezTo>
                      <a:pt x="33727" y="12438"/>
                      <a:pt x="34037" y="12353"/>
                      <a:pt x="34360" y="12353"/>
                    </a:cubicBezTo>
                    <a:cubicBezTo>
                      <a:pt x="34425" y="12353"/>
                      <a:pt x="34490" y="12356"/>
                      <a:pt x="34555" y="12363"/>
                    </a:cubicBezTo>
                    <a:cubicBezTo>
                      <a:pt x="34575" y="12343"/>
                      <a:pt x="34616" y="12322"/>
                      <a:pt x="34657" y="12322"/>
                    </a:cubicBezTo>
                    <a:cubicBezTo>
                      <a:pt x="34800" y="12322"/>
                      <a:pt x="34861" y="12220"/>
                      <a:pt x="34943" y="12159"/>
                    </a:cubicBezTo>
                    <a:lnTo>
                      <a:pt x="35086" y="12159"/>
                    </a:lnTo>
                    <a:cubicBezTo>
                      <a:pt x="35127" y="12077"/>
                      <a:pt x="35107" y="11975"/>
                      <a:pt x="35250" y="11975"/>
                    </a:cubicBezTo>
                    <a:lnTo>
                      <a:pt x="35454" y="11852"/>
                    </a:lnTo>
                    <a:cubicBezTo>
                      <a:pt x="35434" y="11811"/>
                      <a:pt x="35413" y="11791"/>
                      <a:pt x="35393" y="11750"/>
                    </a:cubicBezTo>
                    <a:cubicBezTo>
                      <a:pt x="35372" y="11709"/>
                      <a:pt x="35352" y="11668"/>
                      <a:pt x="35331" y="11648"/>
                    </a:cubicBezTo>
                    <a:cubicBezTo>
                      <a:pt x="35353" y="11642"/>
                      <a:pt x="35375" y="11640"/>
                      <a:pt x="35397" y="11640"/>
                    </a:cubicBezTo>
                    <a:cubicBezTo>
                      <a:pt x="35457" y="11640"/>
                      <a:pt x="35517" y="11659"/>
                      <a:pt x="35577" y="11689"/>
                    </a:cubicBezTo>
                    <a:cubicBezTo>
                      <a:pt x="35597" y="11709"/>
                      <a:pt x="35617" y="11750"/>
                      <a:pt x="35658" y="11770"/>
                    </a:cubicBezTo>
                    <a:cubicBezTo>
                      <a:pt x="35740" y="11852"/>
                      <a:pt x="35842" y="11873"/>
                      <a:pt x="35965" y="11873"/>
                    </a:cubicBezTo>
                    <a:cubicBezTo>
                      <a:pt x="36047" y="11852"/>
                      <a:pt x="36128" y="11811"/>
                      <a:pt x="36210" y="11791"/>
                    </a:cubicBezTo>
                    <a:lnTo>
                      <a:pt x="36476" y="11791"/>
                    </a:lnTo>
                    <a:cubicBezTo>
                      <a:pt x="36537" y="11811"/>
                      <a:pt x="36619" y="11873"/>
                      <a:pt x="36680" y="11873"/>
                    </a:cubicBezTo>
                    <a:lnTo>
                      <a:pt x="36782" y="11852"/>
                    </a:lnTo>
                    <a:cubicBezTo>
                      <a:pt x="36884" y="11811"/>
                      <a:pt x="36966" y="11730"/>
                      <a:pt x="36925" y="11627"/>
                    </a:cubicBezTo>
                    <a:cubicBezTo>
                      <a:pt x="36925" y="11607"/>
                      <a:pt x="36925" y="11607"/>
                      <a:pt x="36925" y="11587"/>
                    </a:cubicBezTo>
                    <a:cubicBezTo>
                      <a:pt x="36925" y="11505"/>
                      <a:pt x="36987" y="11444"/>
                      <a:pt x="37109" y="11423"/>
                    </a:cubicBezTo>
                    <a:cubicBezTo>
                      <a:pt x="37177" y="11355"/>
                      <a:pt x="37273" y="11316"/>
                      <a:pt x="37373" y="11316"/>
                    </a:cubicBezTo>
                    <a:cubicBezTo>
                      <a:pt x="37394" y="11316"/>
                      <a:pt x="37415" y="11317"/>
                      <a:pt x="37436" y="11321"/>
                    </a:cubicBezTo>
                    <a:cubicBezTo>
                      <a:pt x="37504" y="11266"/>
                      <a:pt x="37600" y="11239"/>
                      <a:pt x="37692" y="11239"/>
                    </a:cubicBezTo>
                    <a:cubicBezTo>
                      <a:pt x="37738" y="11239"/>
                      <a:pt x="37783" y="11246"/>
                      <a:pt x="37824" y="11260"/>
                    </a:cubicBezTo>
                    <a:cubicBezTo>
                      <a:pt x="38131" y="11341"/>
                      <a:pt x="38315" y="11505"/>
                      <a:pt x="38601" y="11587"/>
                    </a:cubicBezTo>
                    <a:cubicBezTo>
                      <a:pt x="38831" y="11677"/>
                      <a:pt x="38990" y="11708"/>
                      <a:pt x="39122" y="11708"/>
                    </a:cubicBezTo>
                    <a:cubicBezTo>
                      <a:pt x="39377" y="11708"/>
                      <a:pt x="39532" y="11593"/>
                      <a:pt x="39909" y="11566"/>
                    </a:cubicBezTo>
                    <a:cubicBezTo>
                      <a:pt x="39956" y="11560"/>
                      <a:pt x="40004" y="11558"/>
                      <a:pt x="40052" y="11558"/>
                    </a:cubicBezTo>
                    <a:cubicBezTo>
                      <a:pt x="40166" y="11558"/>
                      <a:pt x="40277" y="11572"/>
                      <a:pt x="40379" y="11587"/>
                    </a:cubicBezTo>
                    <a:cubicBezTo>
                      <a:pt x="40419" y="11546"/>
                      <a:pt x="40481" y="11505"/>
                      <a:pt x="40542" y="11505"/>
                    </a:cubicBezTo>
                    <a:lnTo>
                      <a:pt x="40767" y="11464"/>
                    </a:lnTo>
                    <a:cubicBezTo>
                      <a:pt x="40808" y="11423"/>
                      <a:pt x="40849" y="11382"/>
                      <a:pt x="40910" y="11341"/>
                    </a:cubicBezTo>
                    <a:lnTo>
                      <a:pt x="409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85738" dist="57150" dir="264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599;p40"/>
              <p:cNvSpPr/>
              <p:nvPr/>
            </p:nvSpPr>
            <p:spPr>
              <a:xfrm>
                <a:off x="3861575" y="518800"/>
                <a:ext cx="1025325" cy="322875"/>
              </a:xfrm>
              <a:custGeom>
                <a:avLst/>
                <a:gdLst/>
                <a:ahLst/>
                <a:cxnLst/>
                <a:rect l="l" t="t" r="r" b="b"/>
                <a:pathLst>
                  <a:path w="41013" h="12915" extrusionOk="0">
                    <a:moveTo>
                      <a:pt x="1" y="1"/>
                    </a:moveTo>
                    <a:lnTo>
                      <a:pt x="1" y="12241"/>
                    </a:lnTo>
                    <a:cubicBezTo>
                      <a:pt x="47" y="12221"/>
                      <a:pt x="95" y="12212"/>
                      <a:pt x="142" y="12212"/>
                    </a:cubicBezTo>
                    <a:cubicBezTo>
                      <a:pt x="242" y="12212"/>
                      <a:pt x="340" y="12253"/>
                      <a:pt x="410" y="12322"/>
                    </a:cubicBezTo>
                    <a:cubicBezTo>
                      <a:pt x="450" y="12363"/>
                      <a:pt x="471" y="12424"/>
                      <a:pt x="532" y="12465"/>
                    </a:cubicBezTo>
                    <a:cubicBezTo>
                      <a:pt x="553" y="12486"/>
                      <a:pt x="573" y="12486"/>
                      <a:pt x="593" y="12506"/>
                    </a:cubicBezTo>
                    <a:cubicBezTo>
                      <a:pt x="696" y="12506"/>
                      <a:pt x="777" y="12547"/>
                      <a:pt x="839" y="12629"/>
                    </a:cubicBezTo>
                    <a:cubicBezTo>
                      <a:pt x="859" y="12649"/>
                      <a:pt x="900" y="12649"/>
                      <a:pt x="941" y="12649"/>
                    </a:cubicBezTo>
                    <a:cubicBezTo>
                      <a:pt x="1002" y="12629"/>
                      <a:pt x="1043" y="12608"/>
                      <a:pt x="1084" y="12588"/>
                    </a:cubicBezTo>
                    <a:cubicBezTo>
                      <a:pt x="1125" y="12568"/>
                      <a:pt x="1145" y="12547"/>
                      <a:pt x="1145" y="12506"/>
                    </a:cubicBezTo>
                    <a:cubicBezTo>
                      <a:pt x="1179" y="12527"/>
                      <a:pt x="1211" y="12531"/>
                      <a:pt x="1242" y="12531"/>
                    </a:cubicBezTo>
                    <a:cubicBezTo>
                      <a:pt x="1267" y="12531"/>
                      <a:pt x="1291" y="12528"/>
                      <a:pt x="1316" y="12528"/>
                    </a:cubicBezTo>
                    <a:cubicBezTo>
                      <a:pt x="1353" y="12528"/>
                      <a:pt x="1390" y="12535"/>
                      <a:pt x="1431" y="12568"/>
                    </a:cubicBezTo>
                    <a:lnTo>
                      <a:pt x="1554" y="12568"/>
                    </a:ln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608"/>
                    </a:cubicBezTo>
                    <a:cubicBezTo>
                      <a:pt x="2392" y="12608"/>
                      <a:pt x="2657" y="12711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2"/>
                      <a:pt x="3152" y="12782"/>
                    </a:cubicBezTo>
                    <a:cubicBezTo>
                      <a:pt x="3221" y="12782"/>
                      <a:pt x="3247" y="12803"/>
                      <a:pt x="3332" y="12874"/>
                    </a:cubicBezTo>
                    <a:lnTo>
                      <a:pt x="3352" y="12915"/>
                    </a:lnTo>
                    <a:cubicBezTo>
                      <a:pt x="3475" y="12854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1"/>
                      <a:pt x="4006" y="12711"/>
                      <a:pt x="4088" y="12711"/>
                    </a:cubicBezTo>
                    <a:cubicBezTo>
                      <a:pt x="4129" y="12711"/>
                      <a:pt x="4149" y="12690"/>
                      <a:pt x="4169" y="12670"/>
                    </a:cubicBezTo>
                    <a:cubicBezTo>
                      <a:pt x="4176" y="12663"/>
                      <a:pt x="4190" y="12661"/>
                      <a:pt x="4206" y="12661"/>
                    </a:cubicBezTo>
                    <a:cubicBezTo>
                      <a:pt x="4240" y="12661"/>
                      <a:pt x="4285" y="12670"/>
                      <a:pt x="4312" y="12670"/>
                    </a:cubicBezTo>
                    <a:cubicBezTo>
                      <a:pt x="4353" y="12670"/>
                      <a:pt x="4435" y="12731"/>
                      <a:pt x="4517" y="12751"/>
                    </a:cubicBezTo>
                    <a:lnTo>
                      <a:pt x="4578" y="12751"/>
                    </a:lnTo>
                    <a:cubicBezTo>
                      <a:pt x="4660" y="12711"/>
                      <a:pt x="4762" y="12649"/>
                      <a:pt x="4864" y="12608"/>
                    </a:cubicBezTo>
                    <a:lnTo>
                      <a:pt x="4864" y="12588"/>
                    </a:lnTo>
                    <a:cubicBezTo>
                      <a:pt x="4864" y="12568"/>
                      <a:pt x="4885" y="12527"/>
                      <a:pt x="4885" y="12506"/>
                    </a:cubicBezTo>
                    <a:cubicBezTo>
                      <a:pt x="4925" y="12404"/>
                      <a:pt x="4987" y="12343"/>
                      <a:pt x="5089" y="12322"/>
                    </a:cubicBezTo>
                    <a:cubicBezTo>
                      <a:pt x="5293" y="12036"/>
                      <a:pt x="5600" y="11811"/>
                      <a:pt x="5968" y="11730"/>
                    </a:cubicBezTo>
                    <a:cubicBezTo>
                      <a:pt x="5927" y="11689"/>
                      <a:pt x="5906" y="11648"/>
                      <a:pt x="5886" y="11607"/>
                    </a:cubicBezTo>
                    <a:cubicBezTo>
                      <a:pt x="5845" y="11525"/>
                      <a:pt x="5845" y="11464"/>
                      <a:pt x="5927" y="11423"/>
                    </a:cubicBezTo>
                    <a:cubicBezTo>
                      <a:pt x="5947" y="11403"/>
                      <a:pt x="5968" y="11382"/>
                      <a:pt x="6008" y="11382"/>
                    </a:cubicBezTo>
                    <a:lnTo>
                      <a:pt x="6070" y="11382"/>
                    </a:lnTo>
                    <a:cubicBezTo>
                      <a:pt x="6090" y="11362"/>
                      <a:pt x="6111" y="11362"/>
                      <a:pt x="6152" y="11341"/>
                    </a:cubicBezTo>
                    <a:lnTo>
                      <a:pt x="6233" y="11341"/>
                    </a:lnTo>
                    <a:cubicBezTo>
                      <a:pt x="6321" y="11341"/>
                      <a:pt x="6393" y="11386"/>
                      <a:pt x="6464" y="11386"/>
                    </a:cubicBezTo>
                    <a:cubicBezTo>
                      <a:pt x="6476" y="11386"/>
                      <a:pt x="6487" y="11385"/>
                      <a:pt x="6499" y="11382"/>
                    </a:cubicBezTo>
                    <a:lnTo>
                      <a:pt x="6499" y="11301"/>
                    </a:lnTo>
                    <a:cubicBezTo>
                      <a:pt x="6513" y="11279"/>
                      <a:pt x="6538" y="11273"/>
                      <a:pt x="6567" y="11273"/>
                    </a:cubicBezTo>
                    <a:cubicBezTo>
                      <a:pt x="6607" y="11273"/>
                      <a:pt x="6654" y="11285"/>
                      <a:pt x="6691" y="11285"/>
                    </a:cubicBezTo>
                    <a:cubicBezTo>
                      <a:pt x="6703" y="11285"/>
                      <a:pt x="6714" y="11283"/>
                      <a:pt x="6724" y="11280"/>
                    </a:cubicBezTo>
                    <a:lnTo>
                      <a:pt x="6765" y="11341"/>
                    </a:lnTo>
                    <a:cubicBezTo>
                      <a:pt x="6867" y="11301"/>
                      <a:pt x="6969" y="11260"/>
                      <a:pt x="7091" y="11260"/>
                    </a:cubicBezTo>
                    <a:cubicBezTo>
                      <a:pt x="7071" y="11239"/>
                      <a:pt x="7051" y="11198"/>
                      <a:pt x="7051" y="11178"/>
                    </a:cubicBezTo>
                    <a:lnTo>
                      <a:pt x="7051" y="11178"/>
                    </a:lnTo>
                    <a:lnTo>
                      <a:pt x="7132" y="11219"/>
                    </a:lnTo>
                    <a:cubicBezTo>
                      <a:pt x="7153" y="11219"/>
                      <a:pt x="7173" y="11239"/>
                      <a:pt x="7173" y="11239"/>
                    </a:cubicBezTo>
                    <a:cubicBezTo>
                      <a:pt x="7275" y="11239"/>
                      <a:pt x="7378" y="11260"/>
                      <a:pt x="7480" y="11301"/>
                    </a:cubicBezTo>
                    <a:cubicBezTo>
                      <a:pt x="7582" y="11341"/>
                      <a:pt x="7664" y="11423"/>
                      <a:pt x="7704" y="11525"/>
                    </a:cubicBezTo>
                    <a:cubicBezTo>
                      <a:pt x="7725" y="11515"/>
                      <a:pt x="7745" y="11510"/>
                      <a:pt x="7763" y="11510"/>
                    </a:cubicBezTo>
                    <a:cubicBezTo>
                      <a:pt x="7781" y="11510"/>
                      <a:pt x="7796" y="11515"/>
                      <a:pt x="7807" y="11525"/>
                    </a:cubicBezTo>
                    <a:cubicBezTo>
                      <a:pt x="7868" y="11546"/>
                      <a:pt x="7929" y="11566"/>
                      <a:pt x="7970" y="11587"/>
                    </a:cubicBezTo>
                    <a:cubicBezTo>
                      <a:pt x="8196" y="11611"/>
                      <a:pt x="8425" y="11622"/>
                      <a:pt x="8654" y="11622"/>
                    </a:cubicBezTo>
                    <a:cubicBezTo>
                      <a:pt x="9007" y="11622"/>
                      <a:pt x="9361" y="11595"/>
                      <a:pt x="9707" y="11546"/>
                    </a:cubicBezTo>
                    <a:lnTo>
                      <a:pt x="9973" y="11546"/>
                    </a:lnTo>
                    <a:cubicBezTo>
                      <a:pt x="10014" y="11525"/>
                      <a:pt x="10054" y="11525"/>
                      <a:pt x="10095" y="11525"/>
                    </a:cubicBezTo>
                    <a:lnTo>
                      <a:pt x="10054" y="11546"/>
                    </a:lnTo>
                    <a:cubicBezTo>
                      <a:pt x="10177" y="11566"/>
                      <a:pt x="10320" y="11628"/>
                      <a:pt x="10422" y="11709"/>
                    </a:cubicBezTo>
                    <a:lnTo>
                      <a:pt x="10524" y="11689"/>
                    </a:lnTo>
                    <a:cubicBezTo>
                      <a:pt x="10582" y="11673"/>
                      <a:pt x="10641" y="11666"/>
                      <a:pt x="10699" y="11666"/>
                    </a:cubicBezTo>
                    <a:cubicBezTo>
                      <a:pt x="10869" y="11666"/>
                      <a:pt x="11036" y="11731"/>
                      <a:pt x="11158" y="11852"/>
                    </a:cubicBezTo>
                    <a:cubicBezTo>
                      <a:pt x="11250" y="11842"/>
                      <a:pt x="11337" y="11837"/>
                      <a:pt x="11421" y="11837"/>
                    </a:cubicBezTo>
                    <a:cubicBezTo>
                      <a:pt x="11505" y="11837"/>
                      <a:pt x="11587" y="11842"/>
                      <a:pt x="11669" y="11852"/>
                    </a:cubicBezTo>
                    <a:lnTo>
                      <a:pt x="11648" y="11771"/>
                    </a:lnTo>
                    <a:lnTo>
                      <a:pt x="11812" y="11730"/>
                    </a:lnTo>
                    <a:cubicBezTo>
                      <a:pt x="11842" y="11700"/>
                      <a:pt x="11883" y="11681"/>
                      <a:pt x="11926" y="11681"/>
                    </a:cubicBezTo>
                    <a:cubicBezTo>
                      <a:pt x="11942" y="11681"/>
                      <a:pt x="11959" y="11683"/>
                      <a:pt x="11975" y="11689"/>
                    </a:cubicBezTo>
                    <a:cubicBezTo>
                      <a:pt x="11996" y="11668"/>
                      <a:pt x="12037" y="11668"/>
                      <a:pt x="12077" y="11648"/>
                    </a:cubicBezTo>
                    <a:cubicBezTo>
                      <a:pt x="12098" y="11628"/>
                      <a:pt x="12139" y="11607"/>
                      <a:pt x="12180" y="11607"/>
                    </a:cubicBezTo>
                    <a:cubicBezTo>
                      <a:pt x="12180" y="11648"/>
                      <a:pt x="12200" y="11689"/>
                      <a:pt x="12261" y="11709"/>
                    </a:cubicBezTo>
                    <a:cubicBezTo>
                      <a:pt x="12323" y="11689"/>
                      <a:pt x="12384" y="11668"/>
                      <a:pt x="12445" y="11648"/>
                    </a:cubicBezTo>
                    <a:cubicBezTo>
                      <a:pt x="12466" y="11587"/>
                      <a:pt x="12547" y="11546"/>
                      <a:pt x="12588" y="11505"/>
                    </a:cubicBezTo>
                    <a:lnTo>
                      <a:pt x="12609" y="11505"/>
                    </a:lnTo>
                    <a:lnTo>
                      <a:pt x="12670" y="11566"/>
                    </a:lnTo>
                    <a:cubicBezTo>
                      <a:pt x="12895" y="11546"/>
                      <a:pt x="13120" y="11525"/>
                      <a:pt x="13344" y="11525"/>
                    </a:cubicBezTo>
                    <a:cubicBezTo>
                      <a:pt x="13630" y="11525"/>
                      <a:pt x="13876" y="11505"/>
                      <a:pt x="14121" y="11505"/>
                    </a:cubicBezTo>
                    <a:cubicBezTo>
                      <a:pt x="14171" y="11480"/>
                      <a:pt x="14230" y="11462"/>
                      <a:pt x="14286" y="11462"/>
                    </a:cubicBezTo>
                    <a:cubicBezTo>
                      <a:pt x="14321" y="11462"/>
                      <a:pt x="14355" y="11469"/>
                      <a:pt x="14386" y="11484"/>
                    </a:cubicBezTo>
                    <a:cubicBezTo>
                      <a:pt x="14407" y="11484"/>
                      <a:pt x="14427" y="11505"/>
                      <a:pt x="14448" y="11525"/>
                    </a:cubicBezTo>
                    <a:cubicBezTo>
                      <a:pt x="14632" y="11525"/>
                      <a:pt x="14836" y="11566"/>
                      <a:pt x="15020" y="11607"/>
                    </a:cubicBezTo>
                    <a:cubicBezTo>
                      <a:pt x="15061" y="11628"/>
                      <a:pt x="15102" y="11628"/>
                      <a:pt x="15142" y="11648"/>
                    </a:cubicBezTo>
                    <a:lnTo>
                      <a:pt x="15183" y="11648"/>
                    </a:lnTo>
                    <a:cubicBezTo>
                      <a:pt x="15326" y="11607"/>
                      <a:pt x="15469" y="11566"/>
                      <a:pt x="15612" y="11525"/>
                    </a:cubicBezTo>
                    <a:lnTo>
                      <a:pt x="15735" y="11566"/>
                    </a:lnTo>
                    <a:cubicBezTo>
                      <a:pt x="15939" y="11566"/>
                      <a:pt x="16123" y="11648"/>
                      <a:pt x="16246" y="11791"/>
                    </a:cubicBezTo>
                    <a:cubicBezTo>
                      <a:pt x="16573" y="11832"/>
                      <a:pt x="16879" y="11893"/>
                      <a:pt x="17165" y="12036"/>
                    </a:cubicBezTo>
                    <a:cubicBezTo>
                      <a:pt x="17268" y="12057"/>
                      <a:pt x="17329" y="12118"/>
                      <a:pt x="17411" y="12179"/>
                    </a:cubicBezTo>
                    <a:cubicBezTo>
                      <a:pt x="17452" y="12200"/>
                      <a:pt x="17513" y="12200"/>
                      <a:pt x="17574" y="12200"/>
                    </a:cubicBezTo>
                    <a:cubicBezTo>
                      <a:pt x="17574" y="12179"/>
                      <a:pt x="17574" y="12159"/>
                      <a:pt x="17574" y="12159"/>
                    </a:cubicBezTo>
                    <a:cubicBezTo>
                      <a:pt x="17595" y="12179"/>
                      <a:pt x="17635" y="12200"/>
                      <a:pt x="17656" y="12200"/>
                    </a:cubicBezTo>
                    <a:cubicBezTo>
                      <a:pt x="17697" y="12241"/>
                      <a:pt x="17758" y="12241"/>
                      <a:pt x="17799" y="12261"/>
                    </a:cubicBezTo>
                    <a:lnTo>
                      <a:pt x="17942" y="12261"/>
                    </a:lnTo>
                    <a:cubicBezTo>
                      <a:pt x="17964" y="12295"/>
                      <a:pt x="17993" y="12310"/>
                      <a:pt x="18021" y="12310"/>
                    </a:cubicBezTo>
                    <a:cubicBezTo>
                      <a:pt x="18044" y="12310"/>
                      <a:pt x="18067" y="12300"/>
                      <a:pt x="18085" y="12281"/>
                    </a:cubicBezTo>
                    <a:lnTo>
                      <a:pt x="18126" y="12281"/>
                    </a:lnTo>
                    <a:cubicBezTo>
                      <a:pt x="18248" y="12261"/>
                      <a:pt x="18371" y="12241"/>
                      <a:pt x="18473" y="12220"/>
                    </a:cubicBezTo>
                    <a:cubicBezTo>
                      <a:pt x="18463" y="12149"/>
                      <a:pt x="18504" y="12133"/>
                      <a:pt x="18558" y="12133"/>
                    </a:cubicBezTo>
                    <a:cubicBezTo>
                      <a:pt x="18598" y="12133"/>
                      <a:pt x="18645" y="12142"/>
                      <a:pt x="18684" y="12142"/>
                    </a:cubicBezTo>
                    <a:cubicBezTo>
                      <a:pt x="18696" y="12142"/>
                      <a:pt x="18708" y="12141"/>
                      <a:pt x="18718" y="12138"/>
                    </a:cubicBezTo>
                    <a:cubicBezTo>
                      <a:pt x="18763" y="12168"/>
                      <a:pt x="18808" y="12187"/>
                      <a:pt x="18853" y="12187"/>
                    </a:cubicBezTo>
                    <a:cubicBezTo>
                      <a:pt x="18870" y="12187"/>
                      <a:pt x="18886" y="12185"/>
                      <a:pt x="18902" y="12179"/>
                    </a:cubicBezTo>
                    <a:cubicBezTo>
                      <a:pt x="18984" y="12138"/>
                      <a:pt x="19045" y="12118"/>
                      <a:pt x="19066" y="12036"/>
                    </a:cubicBezTo>
                    <a:cubicBezTo>
                      <a:pt x="19108" y="11921"/>
                      <a:pt x="19128" y="11870"/>
                      <a:pt x="19180" y="11870"/>
                    </a:cubicBezTo>
                    <a:cubicBezTo>
                      <a:pt x="19228" y="11870"/>
                      <a:pt x="19305" y="11916"/>
                      <a:pt x="19454" y="11995"/>
                    </a:cubicBezTo>
                    <a:cubicBezTo>
                      <a:pt x="19475" y="11995"/>
                      <a:pt x="19495" y="12016"/>
                      <a:pt x="19495" y="12016"/>
                    </a:cubicBezTo>
                    <a:lnTo>
                      <a:pt x="19577" y="12016"/>
                    </a:lnTo>
                    <a:cubicBezTo>
                      <a:pt x="19577" y="11954"/>
                      <a:pt x="19638" y="11934"/>
                      <a:pt x="19720" y="11934"/>
                    </a:cubicBezTo>
                    <a:cubicBezTo>
                      <a:pt x="19720" y="11934"/>
                      <a:pt x="19699" y="11954"/>
                      <a:pt x="19699" y="11975"/>
                    </a:cubicBezTo>
                    <a:cubicBezTo>
                      <a:pt x="19679" y="11995"/>
                      <a:pt x="19658" y="12016"/>
                      <a:pt x="19699" y="12057"/>
                    </a:cubicBezTo>
                    <a:cubicBezTo>
                      <a:pt x="19729" y="12087"/>
                      <a:pt x="19770" y="12106"/>
                      <a:pt x="19806" y="12106"/>
                    </a:cubicBezTo>
                    <a:cubicBezTo>
                      <a:pt x="19819" y="12106"/>
                      <a:pt x="19831" y="12103"/>
                      <a:pt x="19842" y="12098"/>
                    </a:cubicBezTo>
                    <a:cubicBezTo>
                      <a:pt x="19924" y="12057"/>
                      <a:pt x="20026" y="12036"/>
                      <a:pt x="20128" y="12036"/>
                    </a:cubicBezTo>
                    <a:cubicBezTo>
                      <a:pt x="20159" y="11944"/>
                      <a:pt x="20236" y="11933"/>
                      <a:pt x="20324" y="11933"/>
                    </a:cubicBezTo>
                    <a:cubicBezTo>
                      <a:pt x="20353" y="11933"/>
                      <a:pt x="20384" y="11934"/>
                      <a:pt x="20414" y="11934"/>
                    </a:cubicBezTo>
                    <a:cubicBezTo>
                      <a:pt x="20476" y="11934"/>
                      <a:pt x="20537" y="11914"/>
                      <a:pt x="20578" y="11873"/>
                    </a:cubicBezTo>
                    <a:cubicBezTo>
                      <a:pt x="20608" y="11843"/>
                      <a:pt x="20638" y="11824"/>
                      <a:pt x="20676" y="11824"/>
                    </a:cubicBezTo>
                    <a:cubicBezTo>
                      <a:pt x="20690" y="11824"/>
                      <a:pt x="20705" y="11826"/>
                      <a:pt x="20721" y="11832"/>
                    </a:cubicBezTo>
                    <a:lnTo>
                      <a:pt x="21068" y="11852"/>
                    </a:lnTo>
                    <a:cubicBezTo>
                      <a:pt x="21130" y="11852"/>
                      <a:pt x="21048" y="11852"/>
                      <a:pt x="21109" y="11893"/>
                    </a:cubicBezTo>
                    <a:cubicBezTo>
                      <a:pt x="21150" y="11934"/>
                      <a:pt x="21109" y="11954"/>
                      <a:pt x="21109" y="11954"/>
                    </a:cubicBezTo>
                    <a:lnTo>
                      <a:pt x="21068" y="11954"/>
                    </a:lnTo>
                    <a:cubicBezTo>
                      <a:pt x="21293" y="11954"/>
                      <a:pt x="21518" y="11995"/>
                      <a:pt x="21784" y="11995"/>
                    </a:cubicBezTo>
                    <a:lnTo>
                      <a:pt x="22029" y="11995"/>
                    </a:lnTo>
                    <a:cubicBezTo>
                      <a:pt x="22070" y="11995"/>
                      <a:pt x="22111" y="11975"/>
                      <a:pt x="22151" y="11975"/>
                    </a:cubicBezTo>
                    <a:cubicBezTo>
                      <a:pt x="22192" y="11954"/>
                      <a:pt x="22254" y="11914"/>
                      <a:pt x="22294" y="11893"/>
                    </a:cubicBezTo>
                    <a:lnTo>
                      <a:pt x="22397" y="11893"/>
                    </a:lnTo>
                    <a:cubicBezTo>
                      <a:pt x="22417" y="11914"/>
                      <a:pt x="22417" y="11914"/>
                      <a:pt x="22417" y="11934"/>
                    </a:cubicBezTo>
                    <a:cubicBezTo>
                      <a:pt x="22417" y="11934"/>
                      <a:pt x="22417" y="11954"/>
                      <a:pt x="22417" y="11954"/>
                    </a:cubicBezTo>
                    <a:cubicBezTo>
                      <a:pt x="22560" y="11954"/>
                      <a:pt x="22703" y="11934"/>
                      <a:pt x="22846" y="11934"/>
                    </a:cubicBezTo>
                    <a:cubicBezTo>
                      <a:pt x="23091" y="11914"/>
                      <a:pt x="23357" y="11873"/>
                      <a:pt x="23623" y="11852"/>
                    </a:cubicBezTo>
                    <a:cubicBezTo>
                      <a:pt x="23638" y="11850"/>
                      <a:pt x="23652" y="11849"/>
                      <a:pt x="23667" y="11849"/>
                    </a:cubicBezTo>
                    <a:cubicBezTo>
                      <a:pt x="23791" y="11849"/>
                      <a:pt x="23895" y="11924"/>
                      <a:pt x="23950" y="12016"/>
                    </a:cubicBezTo>
                    <a:lnTo>
                      <a:pt x="24133" y="11954"/>
                    </a:lnTo>
                    <a:lnTo>
                      <a:pt x="24133" y="11934"/>
                    </a:lnTo>
                    <a:cubicBezTo>
                      <a:pt x="24174" y="11914"/>
                      <a:pt x="24215" y="11893"/>
                      <a:pt x="24256" y="11873"/>
                    </a:cubicBezTo>
                    <a:cubicBezTo>
                      <a:pt x="24481" y="11852"/>
                      <a:pt x="24644" y="11791"/>
                      <a:pt x="24869" y="11771"/>
                    </a:cubicBezTo>
                    <a:cubicBezTo>
                      <a:pt x="24951" y="11771"/>
                      <a:pt x="25012" y="11811"/>
                      <a:pt x="25053" y="11873"/>
                    </a:cubicBezTo>
                    <a:cubicBezTo>
                      <a:pt x="25053" y="11934"/>
                      <a:pt x="25073" y="11995"/>
                      <a:pt x="25073" y="12057"/>
                    </a:cubicBezTo>
                    <a:lnTo>
                      <a:pt x="25114" y="12057"/>
                    </a:lnTo>
                    <a:cubicBezTo>
                      <a:pt x="25196" y="12118"/>
                      <a:pt x="25298" y="12179"/>
                      <a:pt x="25380" y="12241"/>
                    </a:cubicBezTo>
                    <a:lnTo>
                      <a:pt x="25503" y="12241"/>
                    </a:lnTo>
                    <a:cubicBezTo>
                      <a:pt x="25625" y="12149"/>
                      <a:pt x="25768" y="12103"/>
                      <a:pt x="25911" y="12103"/>
                    </a:cubicBezTo>
                    <a:cubicBezTo>
                      <a:pt x="26054" y="12103"/>
                      <a:pt x="26197" y="12149"/>
                      <a:pt x="26320" y="12241"/>
                    </a:cubicBezTo>
                    <a:lnTo>
                      <a:pt x="26545" y="12281"/>
                    </a:lnTo>
                    <a:cubicBezTo>
                      <a:pt x="26647" y="12241"/>
                      <a:pt x="26749" y="12200"/>
                      <a:pt x="26851" y="12200"/>
                    </a:cubicBezTo>
                    <a:cubicBezTo>
                      <a:pt x="26872" y="12200"/>
                      <a:pt x="26933" y="12241"/>
                      <a:pt x="26953" y="12261"/>
                    </a:cubicBezTo>
                    <a:cubicBezTo>
                      <a:pt x="26953" y="12261"/>
                      <a:pt x="26974" y="12281"/>
                      <a:pt x="26974" y="12281"/>
                    </a:cubicBezTo>
                    <a:cubicBezTo>
                      <a:pt x="26974" y="12322"/>
                      <a:pt x="26953" y="12363"/>
                      <a:pt x="26933" y="12384"/>
                    </a:cubicBezTo>
                    <a:cubicBezTo>
                      <a:pt x="26933" y="12404"/>
                      <a:pt x="26913" y="12424"/>
                      <a:pt x="26913" y="12465"/>
                    </a:cubicBezTo>
                    <a:cubicBezTo>
                      <a:pt x="26933" y="12486"/>
                      <a:pt x="26953" y="12506"/>
                      <a:pt x="26953" y="12527"/>
                    </a:cubicBezTo>
                    <a:cubicBezTo>
                      <a:pt x="26974" y="12547"/>
                      <a:pt x="27015" y="12568"/>
                      <a:pt x="27035" y="12568"/>
                    </a:cubicBezTo>
                    <a:cubicBezTo>
                      <a:pt x="27062" y="12568"/>
                      <a:pt x="27090" y="12549"/>
                      <a:pt x="27117" y="12549"/>
                    </a:cubicBezTo>
                    <a:cubicBezTo>
                      <a:pt x="27130" y="12549"/>
                      <a:pt x="27144" y="12554"/>
                      <a:pt x="27158" y="12568"/>
                    </a:cubicBezTo>
                    <a:cubicBezTo>
                      <a:pt x="27505" y="12588"/>
                      <a:pt x="27852" y="12670"/>
                      <a:pt x="28179" y="12772"/>
                    </a:cubicBezTo>
                    <a:cubicBezTo>
                      <a:pt x="28264" y="12704"/>
                      <a:pt x="28363" y="12664"/>
                      <a:pt x="28475" y="12664"/>
                    </a:cubicBezTo>
                    <a:cubicBezTo>
                      <a:pt x="28499" y="12664"/>
                      <a:pt x="28523" y="12666"/>
                      <a:pt x="28547" y="12670"/>
                    </a:cubicBezTo>
                    <a:cubicBezTo>
                      <a:pt x="28797" y="12716"/>
                      <a:pt x="28892" y="12799"/>
                      <a:pt x="29068" y="12799"/>
                    </a:cubicBezTo>
                    <a:cubicBezTo>
                      <a:pt x="29123" y="12799"/>
                      <a:pt x="29185" y="12791"/>
                      <a:pt x="29262" y="12772"/>
                    </a:cubicBezTo>
                    <a:cubicBezTo>
                      <a:pt x="29487" y="12690"/>
                      <a:pt x="29712" y="12670"/>
                      <a:pt x="29957" y="12670"/>
                    </a:cubicBezTo>
                    <a:lnTo>
                      <a:pt x="30059" y="12670"/>
                    </a:lnTo>
                    <a:cubicBezTo>
                      <a:pt x="30059" y="12568"/>
                      <a:pt x="30141" y="12486"/>
                      <a:pt x="30284" y="12486"/>
                    </a:cubicBezTo>
                    <a:cubicBezTo>
                      <a:pt x="30325" y="12486"/>
                      <a:pt x="30345" y="12506"/>
                      <a:pt x="30386" y="12506"/>
                    </a:cubicBezTo>
                    <a:cubicBezTo>
                      <a:pt x="30427" y="12527"/>
                      <a:pt x="30448" y="12568"/>
                      <a:pt x="30468" y="12568"/>
                    </a:cubicBezTo>
                    <a:cubicBezTo>
                      <a:pt x="30529" y="12588"/>
                      <a:pt x="30591" y="12629"/>
                      <a:pt x="30632" y="12670"/>
                    </a:cubicBezTo>
                    <a:cubicBezTo>
                      <a:pt x="30795" y="12568"/>
                      <a:pt x="30999" y="12506"/>
                      <a:pt x="31204" y="12506"/>
                    </a:cubicBezTo>
                    <a:cubicBezTo>
                      <a:pt x="31226" y="12504"/>
                      <a:pt x="31249" y="12503"/>
                      <a:pt x="31271" y="12503"/>
                    </a:cubicBezTo>
                    <a:cubicBezTo>
                      <a:pt x="31473" y="12503"/>
                      <a:pt x="31668" y="12586"/>
                      <a:pt x="31796" y="12751"/>
                    </a:cubicBezTo>
                    <a:lnTo>
                      <a:pt x="31939" y="12792"/>
                    </a:lnTo>
                    <a:cubicBezTo>
                      <a:pt x="32021" y="12751"/>
                      <a:pt x="32103" y="12711"/>
                      <a:pt x="32185" y="12690"/>
                    </a:cubicBezTo>
                    <a:cubicBezTo>
                      <a:pt x="32270" y="12674"/>
                      <a:pt x="32356" y="12668"/>
                      <a:pt x="32441" y="12668"/>
                    </a:cubicBezTo>
                    <a:cubicBezTo>
                      <a:pt x="32578" y="12668"/>
                      <a:pt x="32712" y="12685"/>
                      <a:pt x="32838" y="12711"/>
                    </a:cubicBezTo>
                    <a:cubicBezTo>
                      <a:pt x="32981" y="12649"/>
                      <a:pt x="33124" y="12588"/>
                      <a:pt x="33268" y="12568"/>
                    </a:cubicBezTo>
                    <a:lnTo>
                      <a:pt x="33574" y="12568"/>
                    </a:lnTo>
                    <a:cubicBezTo>
                      <a:pt x="33727" y="12397"/>
                      <a:pt x="34051" y="12312"/>
                      <a:pt x="34379" y="12312"/>
                    </a:cubicBezTo>
                    <a:cubicBezTo>
                      <a:pt x="34445" y="12312"/>
                      <a:pt x="34511" y="12315"/>
                      <a:pt x="34575" y="12322"/>
                    </a:cubicBezTo>
                    <a:lnTo>
                      <a:pt x="34596" y="12302"/>
                    </a:lnTo>
                    <a:cubicBezTo>
                      <a:pt x="34657" y="12077"/>
                      <a:pt x="34861" y="11934"/>
                      <a:pt x="35168" y="11873"/>
                    </a:cubicBezTo>
                    <a:lnTo>
                      <a:pt x="35372" y="11873"/>
                    </a:lnTo>
                    <a:lnTo>
                      <a:pt x="35474" y="11811"/>
                    </a:lnTo>
                    <a:cubicBezTo>
                      <a:pt x="35434" y="11771"/>
                      <a:pt x="35413" y="11750"/>
                      <a:pt x="35393" y="11709"/>
                    </a:cubicBezTo>
                    <a:cubicBezTo>
                      <a:pt x="35393" y="11668"/>
                      <a:pt x="35372" y="11628"/>
                      <a:pt x="35352" y="11607"/>
                    </a:cubicBezTo>
                    <a:cubicBezTo>
                      <a:pt x="35377" y="11597"/>
                      <a:pt x="35405" y="11592"/>
                      <a:pt x="35434" y="11592"/>
                    </a:cubicBezTo>
                    <a:cubicBezTo>
                      <a:pt x="35520" y="11592"/>
                      <a:pt x="35612" y="11638"/>
                      <a:pt x="35658" y="11730"/>
                    </a:cubicBezTo>
                    <a:cubicBezTo>
                      <a:pt x="35679" y="11750"/>
                      <a:pt x="35699" y="11771"/>
                      <a:pt x="35740" y="11791"/>
                    </a:cubicBezTo>
                    <a:cubicBezTo>
                      <a:pt x="35760" y="11811"/>
                      <a:pt x="35781" y="11832"/>
                      <a:pt x="35801" y="11852"/>
                    </a:cubicBezTo>
                    <a:cubicBezTo>
                      <a:pt x="36011" y="11822"/>
                      <a:pt x="36209" y="11803"/>
                      <a:pt x="36405" y="11803"/>
                    </a:cubicBezTo>
                    <a:cubicBezTo>
                      <a:pt x="36476" y="11803"/>
                      <a:pt x="36548" y="11806"/>
                      <a:pt x="36619" y="11811"/>
                    </a:cubicBezTo>
                    <a:cubicBezTo>
                      <a:pt x="36660" y="11689"/>
                      <a:pt x="36762" y="11607"/>
                      <a:pt x="36884" y="11566"/>
                    </a:cubicBezTo>
                    <a:cubicBezTo>
                      <a:pt x="36925" y="11566"/>
                      <a:pt x="36987" y="11546"/>
                      <a:pt x="37048" y="11546"/>
                    </a:cubicBezTo>
                    <a:cubicBezTo>
                      <a:pt x="37068" y="11505"/>
                      <a:pt x="37130" y="11464"/>
                      <a:pt x="37191" y="11444"/>
                    </a:cubicBezTo>
                    <a:cubicBezTo>
                      <a:pt x="37258" y="11393"/>
                      <a:pt x="37367" y="11357"/>
                      <a:pt x="37472" y="11357"/>
                    </a:cubicBezTo>
                    <a:cubicBezTo>
                      <a:pt x="37494" y="11357"/>
                      <a:pt x="37517" y="11358"/>
                      <a:pt x="37538" y="11362"/>
                    </a:cubicBezTo>
                    <a:cubicBezTo>
                      <a:pt x="37606" y="11307"/>
                      <a:pt x="37693" y="11280"/>
                      <a:pt x="37785" y="11280"/>
                    </a:cubicBezTo>
                    <a:cubicBezTo>
                      <a:pt x="37831" y="11280"/>
                      <a:pt x="37879" y="11287"/>
                      <a:pt x="37926" y="11301"/>
                    </a:cubicBezTo>
                    <a:cubicBezTo>
                      <a:pt x="38213" y="11382"/>
                      <a:pt x="38396" y="11546"/>
                      <a:pt x="38683" y="11628"/>
                    </a:cubicBezTo>
                    <a:cubicBezTo>
                      <a:pt x="38920" y="11718"/>
                      <a:pt x="39083" y="11749"/>
                      <a:pt x="39218" y="11749"/>
                    </a:cubicBezTo>
                    <a:cubicBezTo>
                      <a:pt x="39476" y="11749"/>
                      <a:pt x="39627" y="11634"/>
                      <a:pt x="39990" y="11607"/>
                    </a:cubicBezTo>
                    <a:cubicBezTo>
                      <a:pt x="40038" y="11601"/>
                      <a:pt x="40086" y="11599"/>
                      <a:pt x="40134" y="11599"/>
                    </a:cubicBezTo>
                    <a:cubicBezTo>
                      <a:pt x="40250" y="11599"/>
                      <a:pt x="40365" y="11613"/>
                      <a:pt x="40481" y="11628"/>
                    </a:cubicBezTo>
                    <a:cubicBezTo>
                      <a:pt x="40522" y="11566"/>
                      <a:pt x="40562" y="11546"/>
                      <a:pt x="40624" y="11525"/>
                    </a:cubicBezTo>
                    <a:lnTo>
                      <a:pt x="40849" y="11505"/>
                    </a:lnTo>
                    <a:cubicBezTo>
                      <a:pt x="40889" y="11444"/>
                      <a:pt x="40951" y="11403"/>
                      <a:pt x="41012" y="11382"/>
                    </a:cubicBezTo>
                    <a:lnTo>
                      <a:pt x="410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0;p40"/>
              <p:cNvSpPr/>
              <p:nvPr/>
            </p:nvSpPr>
            <p:spPr>
              <a:xfrm>
                <a:off x="3861575" y="831450"/>
                <a:ext cx="207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83" h="246" extrusionOk="0">
                    <a:moveTo>
                      <a:pt x="1" y="0"/>
                    </a:moveTo>
                    <a:lnTo>
                      <a:pt x="1" y="245"/>
                    </a:lnTo>
                    <a:cubicBezTo>
                      <a:pt x="21" y="205"/>
                      <a:pt x="62" y="184"/>
                      <a:pt x="83" y="164"/>
                    </a:cubicBezTo>
                    <a:cubicBezTo>
                      <a:pt x="83" y="123"/>
                      <a:pt x="83" y="82"/>
                      <a:pt x="62" y="62"/>
                    </a:cubicBezTo>
                    <a:cubicBezTo>
                      <a:pt x="42" y="41"/>
                      <a:pt x="21" y="2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5" cap="flat" cmpd="sng">
                <a:solidFill>
                  <a:srgbClr val="222221"/>
                </a:solidFill>
                <a:prstDash val="solid"/>
                <a:miter lim="204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1603;p40"/>
            <p:cNvSpPr/>
            <p:nvPr/>
          </p:nvSpPr>
          <p:spPr>
            <a:xfrm>
              <a:off x="1007909" y="82685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4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402E6EE-CECC-410E-BEBF-C70BD0C05CEF}"/>
              </a:ext>
            </a:extLst>
          </p:cNvPr>
          <p:cNvSpPr txBox="1"/>
          <p:nvPr/>
        </p:nvSpPr>
        <p:spPr>
          <a:xfrm>
            <a:off x="985117" y="730250"/>
            <a:ext cx="23604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Đọc</a:t>
            </a:r>
            <a:r>
              <a:rPr lang="en-US" sz="6000" b="1" dirty="0">
                <a:solidFill>
                  <a:srgbClr val="002060"/>
                </a:solidFill>
                <a:latin typeface="UVN Bai Sau Nhe" panose="04030405020802020C03" pitchFamily="82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khô</a:t>
            </a:r>
            <a:r>
              <a:rPr lang="en-US" sz="6000" b="1" dirty="0">
                <a:solidFill>
                  <a:srgbClr val="002060"/>
                </a:solidFill>
                <a:latin typeface="UVN Bai Sau Nhe" panose="04030405020802020C03" pitchFamily="82" charset="0"/>
              </a:rPr>
              <a:t>̉ </a:t>
            </a:r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thơ</a:t>
            </a:r>
            <a:r>
              <a:rPr lang="en-US" sz="6000" b="1" dirty="0">
                <a:solidFill>
                  <a:srgbClr val="002060"/>
                </a:solidFill>
                <a:latin typeface="UVN Bai Sau Nhe" panose="04030405020802020C03" pitchFamily="82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sau</a:t>
            </a:r>
            <a:endParaRPr lang="en-US" sz="6000" b="1" dirty="0">
              <a:solidFill>
                <a:srgbClr val="002060"/>
              </a:solidFill>
              <a:latin typeface="UVN Bai Sau Nhe" panose="04030405020802020C03" pitchFamily="82" charset="0"/>
            </a:endParaRPr>
          </a:p>
        </p:txBody>
      </p:sp>
      <p:pic>
        <p:nvPicPr>
          <p:cNvPr id="40" name="Picture 39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407131E4-A194-4739-9A66-BAE96D1B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9844" l="10000" r="90000">
                        <a14:foregroundMark x1="26875" y1="33125" x2="38906" y2="24688"/>
                        <a14:foregroundMark x1="37500" y1="92969" x2="45156" y2="94219"/>
                        <a14:foregroundMark x1="41719" y1="92813" x2="57500" y2="98125"/>
                        <a14:foregroundMark x1="57500" y1="98125" x2="57500" y2="98125"/>
                        <a14:foregroundMark x1="50156" y1="91719" x2="50156" y2="91719"/>
                        <a14:foregroundMark x1="37969" y1="89063" x2="37969" y2="89063"/>
                        <a14:foregroundMark x1="66875" y1="89844" x2="65313" y2="99844"/>
                        <a14:foregroundMark x1="65313" y1="99844" x2="65313" y2="99844"/>
                        <a14:foregroundMark x1="41094" y1="7500" x2="54688" y2="10000"/>
                        <a14:foregroundMark x1="54688" y1="10000" x2="47813" y2="7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8056" y="1770359"/>
            <a:ext cx="3305014" cy="330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22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255" y="176626"/>
            <a:ext cx="8750682" cy="425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08" name="Google Shape;1608;p41"/>
          <p:cNvSpPr/>
          <p:nvPr/>
        </p:nvSpPr>
        <p:spPr>
          <a:xfrm>
            <a:off x="1758885" y="1346981"/>
            <a:ext cx="5139181" cy="3533027"/>
          </a:xfrm>
          <a:custGeom>
            <a:avLst/>
            <a:gdLst/>
            <a:ahLst/>
            <a:cxnLst/>
            <a:rect l="l" t="t" r="r" b="b"/>
            <a:pathLst>
              <a:path w="40991" h="34064" extrusionOk="0">
                <a:moveTo>
                  <a:pt x="40398" y="0"/>
                </a:moveTo>
                <a:lnTo>
                  <a:pt x="33941" y="1104"/>
                </a:lnTo>
                <a:lnTo>
                  <a:pt x="0" y="1104"/>
                </a:lnTo>
                <a:lnTo>
                  <a:pt x="0" y="2779"/>
                </a:lnTo>
                <a:lnTo>
                  <a:pt x="1717" y="3025"/>
                </a:lnTo>
                <a:cubicBezTo>
                  <a:pt x="1871" y="2657"/>
                  <a:pt x="2189" y="2490"/>
                  <a:pt x="2507" y="2490"/>
                </a:cubicBezTo>
                <a:cubicBezTo>
                  <a:pt x="2950" y="2490"/>
                  <a:pt x="3392" y="2813"/>
                  <a:pt x="3392" y="3372"/>
                </a:cubicBezTo>
                <a:cubicBezTo>
                  <a:pt x="3392" y="3917"/>
                  <a:pt x="2953" y="4235"/>
                  <a:pt x="2511" y="4235"/>
                </a:cubicBezTo>
                <a:cubicBezTo>
                  <a:pt x="2192" y="4235"/>
                  <a:pt x="1871" y="4068"/>
                  <a:pt x="1717" y="3699"/>
                </a:cubicBezTo>
                <a:lnTo>
                  <a:pt x="0" y="4210"/>
                </a:lnTo>
                <a:lnTo>
                  <a:pt x="0" y="6192"/>
                </a:lnTo>
                <a:lnTo>
                  <a:pt x="1717" y="6192"/>
                </a:lnTo>
                <a:cubicBezTo>
                  <a:pt x="1872" y="5813"/>
                  <a:pt x="2194" y="5641"/>
                  <a:pt x="2515" y="5641"/>
                </a:cubicBezTo>
                <a:cubicBezTo>
                  <a:pt x="2955" y="5641"/>
                  <a:pt x="3392" y="5964"/>
                  <a:pt x="3392" y="6519"/>
                </a:cubicBezTo>
                <a:cubicBezTo>
                  <a:pt x="3392" y="7064"/>
                  <a:pt x="2953" y="7382"/>
                  <a:pt x="2511" y="7382"/>
                </a:cubicBezTo>
                <a:cubicBezTo>
                  <a:pt x="2192" y="7382"/>
                  <a:pt x="1871" y="7215"/>
                  <a:pt x="1717" y="6846"/>
                </a:cubicBezTo>
                <a:lnTo>
                  <a:pt x="0" y="6846"/>
                </a:lnTo>
                <a:lnTo>
                  <a:pt x="0" y="9318"/>
                </a:lnTo>
                <a:lnTo>
                  <a:pt x="1717" y="9318"/>
                </a:lnTo>
                <a:cubicBezTo>
                  <a:pt x="1871" y="8951"/>
                  <a:pt x="2189" y="8784"/>
                  <a:pt x="2507" y="8784"/>
                </a:cubicBezTo>
                <a:cubicBezTo>
                  <a:pt x="2950" y="8784"/>
                  <a:pt x="3392" y="9107"/>
                  <a:pt x="3392" y="9666"/>
                </a:cubicBezTo>
                <a:cubicBezTo>
                  <a:pt x="3392" y="10211"/>
                  <a:pt x="2953" y="10529"/>
                  <a:pt x="2511" y="10529"/>
                </a:cubicBezTo>
                <a:cubicBezTo>
                  <a:pt x="2192" y="10529"/>
                  <a:pt x="1871" y="10362"/>
                  <a:pt x="1717" y="9993"/>
                </a:cubicBezTo>
                <a:lnTo>
                  <a:pt x="0" y="9993"/>
                </a:lnTo>
                <a:lnTo>
                  <a:pt x="0" y="12465"/>
                </a:lnTo>
                <a:lnTo>
                  <a:pt x="1717" y="12465"/>
                </a:lnTo>
                <a:cubicBezTo>
                  <a:pt x="1871" y="12098"/>
                  <a:pt x="2189" y="11930"/>
                  <a:pt x="2507" y="11930"/>
                </a:cubicBezTo>
                <a:cubicBezTo>
                  <a:pt x="2950" y="11930"/>
                  <a:pt x="3392" y="12254"/>
                  <a:pt x="3392" y="12813"/>
                </a:cubicBezTo>
                <a:cubicBezTo>
                  <a:pt x="3392" y="13358"/>
                  <a:pt x="2953" y="13676"/>
                  <a:pt x="2511" y="13676"/>
                </a:cubicBezTo>
                <a:cubicBezTo>
                  <a:pt x="2192" y="13676"/>
                  <a:pt x="1871" y="13509"/>
                  <a:pt x="1717" y="13140"/>
                </a:cubicBezTo>
                <a:lnTo>
                  <a:pt x="0" y="13140"/>
                </a:lnTo>
                <a:lnTo>
                  <a:pt x="0" y="15101"/>
                </a:lnTo>
                <a:lnTo>
                  <a:pt x="1717" y="15612"/>
                </a:lnTo>
                <a:cubicBezTo>
                  <a:pt x="1871" y="15245"/>
                  <a:pt x="2189" y="15077"/>
                  <a:pt x="2507" y="15077"/>
                </a:cubicBezTo>
                <a:cubicBezTo>
                  <a:pt x="2950" y="15077"/>
                  <a:pt x="3392" y="15401"/>
                  <a:pt x="3392" y="15959"/>
                </a:cubicBezTo>
                <a:cubicBezTo>
                  <a:pt x="3392" y="16504"/>
                  <a:pt x="2953" y="16823"/>
                  <a:pt x="2511" y="16823"/>
                </a:cubicBezTo>
                <a:cubicBezTo>
                  <a:pt x="2192" y="16823"/>
                  <a:pt x="1871" y="16656"/>
                  <a:pt x="1717" y="16286"/>
                </a:cubicBezTo>
                <a:lnTo>
                  <a:pt x="0" y="16552"/>
                </a:lnTo>
                <a:lnTo>
                  <a:pt x="0" y="18759"/>
                </a:lnTo>
                <a:lnTo>
                  <a:pt x="1717" y="18759"/>
                </a:lnTo>
                <a:cubicBezTo>
                  <a:pt x="1871" y="18391"/>
                  <a:pt x="2189" y="18224"/>
                  <a:pt x="2507" y="18224"/>
                </a:cubicBezTo>
                <a:cubicBezTo>
                  <a:pt x="2950" y="18224"/>
                  <a:pt x="3392" y="18548"/>
                  <a:pt x="3392" y="19106"/>
                </a:cubicBezTo>
                <a:cubicBezTo>
                  <a:pt x="3392" y="19651"/>
                  <a:pt x="2953" y="19970"/>
                  <a:pt x="2511" y="19970"/>
                </a:cubicBezTo>
                <a:cubicBezTo>
                  <a:pt x="2192" y="19970"/>
                  <a:pt x="1871" y="19802"/>
                  <a:pt x="1717" y="19433"/>
                </a:cubicBezTo>
                <a:lnTo>
                  <a:pt x="0" y="19433"/>
                </a:lnTo>
                <a:lnTo>
                  <a:pt x="0" y="21906"/>
                </a:lnTo>
                <a:lnTo>
                  <a:pt x="1717" y="21906"/>
                </a:lnTo>
                <a:cubicBezTo>
                  <a:pt x="1871" y="21537"/>
                  <a:pt x="2192" y="21369"/>
                  <a:pt x="2511" y="21369"/>
                </a:cubicBezTo>
                <a:cubicBezTo>
                  <a:pt x="2953" y="21369"/>
                  <a:pt x="3392" y="21688"/>
                  <a:pt x="3392" y="22233"/>
                </a:cubicBezTo>
                <a:cubicBezTo>
                  <a:pt x="3392" y="22791"/>
                  <a:pt x="2950" y="23115"/>
                  <a:pt x="2507" y="23115"/>
                </a:cubicBezTo>
                <a:cubicBezTo>
                  <a:pt x="2189" y="23115"/>
                  <a:pt x="1871" y="22948"/>
                  <a:pt x="1717" y="22580"/>
                </a:cubicBezTo>
                <a:lnTo>
                  <a:pt x="0" y="22580"/>
                </a:lnTo>
                <a:lnTo>
                  <a:pt x="0" y="24542"/>
                </a:lnTo>
                <a:lnTo>
                  <a:pt x="1717" y="25053"/>
                </a:lnTo>
                <a:cubicBezTo>
                  <a:pt x="1871" y="24683"/>
                  <a:pt x="2192" y="24516"/>
                  <a:pt x="2511" y="24516"/>
                </a:cubicBezTo>
                <a:cubicBezTo>
                  <a:pt x="2953" y="24516"/>
                  <a:pt x="3392" y="24835"/>
                  <a:pt x="3392" y="25380"/>
                </a:cubicBezTo>
                <a:cubicBezTo>
                  <a:pt x="3392" y="25938"/>
                  <a:pt x="2950" y="26262"/>
                  <a:pt x="2507" y="26262"/>
                </a:cubicBezTo>
                <a:cubicBezTo>
                  <a:pt x="2189" y="26262"/>
                  <a:pt x="1871" y="26094"/>
                  <a:pt x="1717" y="25727"/>
                </a:cubicBezTo>
                <a:lnTo>
                  <a:pt x="0" y="26238"/>
                </a:lnTo>
                <a:lnTo>
                  <a:pt x="0" y="28199"/>
                </a:lnTo>
                <a:lnTo>
                  <a:pt x="1717" y="28199"/>
                </a:lnTo>
                <a:cubicBezTo>
                  <a:pt x="1871" y="27830"/>
                  <a:pt x="2192" y="27663"/>
                  <a:pt x="2511" y="27663"/>
                </a:cubicBezTo>
                <a:cubicBezTo>
                  <a:pt x="2953" y="27663"/>
                  <a:pt x="3392" y="27981"/>
                  <a:pt x="3392" y="28526"/>
                </a:cubicBezTo>
                <a:cubicBezTo>
                  <a:pt x="3392" y="29085"/>
                  <a:pt x="2950" y="29409"/>
                  <a:pt x="2507" y="29409"/>
                </a:cubicBezTo>
                <a:cubicBezTo>
                  <a:pt x="2189" y="29409"/>
                  <a:pt x="1871" y="29241"/>
                  <a:pt x="1717" y="28874"/>
                </a:cubicBezTo>
                <a:lnTo>
                  <a:pt x="0" y="28874"/>
                </a:lnTo>
                <a:lnTo>
                  <a:pt x="0" y="31081"/>
                </a:lnTo>
                <a:lnTo>
                  <a:pt x="1717" y="31346"/>
                </a:lnTo>
                <a:cubicBezTo>
                  <a:pt x="1872" y="30974"/>
                  <a:pt x="2197" y="30804"/>
                  <a:pt x="2519" y="30804"/>
                </a:cubicBezTo>
                <a:cubicBezTo>
                  <a:pt x="2958" y="30804"/>
                  <a:pt x="3392" y="31120"/>
                  <a:pt x="3392" y="31673"/>
                </a:cubicBezTo>
                <a:cubicBezTo>
                  <a:pt x="3392" y="32232"/>
                  <a:pt x="2950" y="32555"/>
                  <a:pt x="2507" y="32555"/>
                </a:cubicBezTo>
                <a:cubicBezTo>
                  <a:pt x="2189" y="32555"/>
                  <a:pt x="1871" y="32388"/>
                  <a:pt x="1717" y="32021"/>
                </a:cubicBezTo>
                <a:lnTo>
                  <a:pt x="0" y="32266"/>
                </a:lnTo>
                <a:lnTo>
                  <a:pt x="0" y="34064"/>
                </a:lnTo>
                <a:lnTo>
                  <a:pt x="40991" y="34064"/>
                </a:lnTo>
                <a:lnTo>
                  <a:pt x="40991" y="8011"/>
                </a:lnTo>
                <a:lnTo>
                  <a:pt x="4039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8588" dist="47625" dir="5400000" algn="bl" rotWithShape="0">
              <a:srgbClr val="000000">
                <a:alpha val="4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9" name="Google Shape;1609;p41"/>
          <p:cNvGrpSpPr/>
          <p:nvPr/>
        </p:nvGrpSpPr>
        <p:grpSpPr>
          <a:xfrm>
            <a:off x="1446152" y="-55053"/>
            <a:ext cx="5836906" cy="1542233"/>
            <a:chOff x="1620325" y="854100"/>
            <a:chExt cx="5836906" cy="1542233"/>
          </a:xfrm>
        </p:grpSpPr>
        <p:sp>
          <p:nvSpPr>
            <p:cNvPr id="1610" name="Google Shape;1610;p41"/>
            <p:cNvSpPr/>
            <p:nvPr/>
          </p:nvSpPr>
          <p:spPr>
            <a:xfrm>
              <a:off x="1620325" y="1084800"/>
              <a:ext cx="5836906" cy="1311533"/>
            </a:xfrm>
            <a:custGeom>
              <a:avLst/>
              <a:gdLst/>
              <a:ahLst/>
              <a:cxnLst/>
              <a:rect l="l" t="t" r="r" b="b"/>
              <a:pathLst>
                <a:path w="56011" h="15511" extrusionOk="0">
                  <a:moveTo>
                    <a:pt x="55254" y="1"/>
                  </a:moveTo>
                  <a:lnTo>
                    <a:pt x="205" y="348"/>
                  </a:lnTo>
                  <a:lnTo>
                    <a:pt x="245" y="1676"/>
                  </a:lnTo>
                  <a:lnTo>
                    <a:pt x="0" y="15510"/>
                  </a:lnTo>
                  <a:cubicBezTo>
                    <a:pt x="0" y="15510"/>
                    <a:pt x="34166" y="15326"/>
                    <a:pt x="56010" y="15020"/>
                  </a:cubicBezTo>
                  <a:cubicBezTo>
                    <a:pt x="56010" y="15020"/>
                    <a:pt x="55785" y="1717"/>
                    <a:pt x="552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00025" dist="47625" dir="3840000" algn="bl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1"/>
            <p:cNvSpPr/>
            <p:nvPr/>
          </p:nvSpPr>
          <p:spPr>
            <a:xfrm>
              <a:off x="4029934" y="8541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41"/>
          <p:cNvGrpSpPr/>
          <p:nvPr/>
        </p:nvGrpSpPr>
        <p:grpSpPr>
          <a:xfrm>
            <a:off x="-29558" y="1196897"/>
            <a:ext cx="2066514" cy="2751039"/>
            <a:chOff x="556559" y="750650"/>
            <a:chExt cx="1645441" cy="2517085"/>
          </a:xfrm>
        </p:grpSpPr>
        <p:sp>
          <p:nvSpPr>
            <p:cNvPr id="1625" name="Google Shape;1625;p41"/>
            <p:cNvSpPr/>
            <p:nvPr/>
          </p:nvSpPr>
          <p:spPr>
            <a:xfrm rot="5400000">
              <a:off x="96950" y="1424134"/>
              <a:ext cx="2289235" cy="1370018"/>
            </a:xfrm>
            <a:custGeom>
              <a:avLst/>
              <a:gdLst/>
              <a:ahLst/>
              <a:cxnLst/>
              <a:rect l="l" t="t" r="r" b="b"/>
              <a:pathLst>
                <a:path w="52108" h="35495" extrusionOk="0">
                  <a:moveTo>
                    <a:pt x="49696" y="1"/>
                  </a:moveTo>
                  <a:lnTo>
                    <a:pt x="1" y="3188"/>
                  </a:lnTo>
                  <a:lnTo>
                    <a:pt x="2228" y="35495"/>
                  </a:lnTo>
                  <a:lnTo>
                    <a:pt x="52108" y="32368"/>
                  </a:lnTo>
                  <a:lnTo>
                    <a:pt x="496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00025" dist="57150" dir="318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1"/>
            <p:cNvSpPr/>
            <p:nvPr/>
          </p:nvSpPr>
          <p:spPr>
            <a:xfrm rot="5400000">
              <a:off x="217012" y="1268749"/>
              <a:ext cx="2399637" cy="1570339"/>
            </a:xfrm>
            <a:custGeom>
              <a:avLst/>
              <a:gdLst/>
              <a:ahLst/>
              <a:cxnLst/>
              <a:rect l="l" t="t" r="r" b="b"/>
              <a:pathLst>
                <a:path w="54621" h="40685" extrusionOk="0">
                  <a:moveTo>
                    <a:pt x="54620" y="31938"/>
                  </a:moveTo>
                  <a:lnTo>
                    <a:pt x="5619" y="40684"/>
                  </a:lnTo>
                  <a:lnTo>
                    <a:pt x="0" y="9093"/>
                  </a:lnTo>
                  <a:lnTo>
                    <a:pt x="492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00025" dist="57150" dir="318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1"/>
            <p:cNvSpPr txBox="1"/>
            <p:nvPr/>
          </p:nvSpPr>
          <p:spPr>
            <a:xfrm rot="20965750">
              <a:off x="610905" y="3051380"/>
              <a:ext cx="670479" cy="216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chemeClr val="accent2"/>
                  </a:solidFill>
                  <a:latin typeface="IM Fell English"/>
                  <a:ea typeface="Kanit"/>
                  <a:cs typeface="Kanit"/>
                  <a:sym typeface="IM Fell English"/>
                </a:rPr>
                <a:t>P. T.D</a:t>
              </a:r>
              <a:endParaRPr sz="1200" i="1" dirty="0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endParaRPr>
            </a:p>
          </p:txBody>
        </p:sp>
        <p:sp>
          <p:nvSpPr>
            <p:cNvPr id="1629" name="Google Shape;1629;p41"/>
            <p:cNvSpPr/>
            <p:nvPr/>
          </p:nvSpPr>
          <p:spPr>
            <a:xfrm>
              <a:off x="1273863" y="750650"/>
              <a:ext cx="865609" cy="619760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9FBBBB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743B6CA-A9CD-489C-B40A-714FF8D79F31}"/>
              </a:ext>
            </a:extLst>
          </p:cNvPr>
          <p:cNvSpPr txBox="1"/>
          <p:nvPr/>
        </p:nvSpPr>
        <p:spPr>
          <a:xfrm>
            <a:off x="1909545" y="380188"/>
            <a:ext cx="4906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đoạn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?</a:t>
            </a:r>
          </a:p>
        </p:txBody>
      </p:sp>
      <p:sp>
        <p:nvSpPr>
          <p:cNvPr id="91" name="Subtitle 90">
            <a:extLst>
              <a:ext uri="{FF2B5EF4-FFF2-40B4-BE49-F238E27FC236}">
                <a16:creationId xmlns:a16="http://schemas.microsoft.com/office/drawing/2014/main" id="{9743B6CA-A9CD-489C-B40A-714FF8D79F3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57579" y="1690742"/>
            <a:ext cx="4537884" cy="3108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800" b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Ca </a:t>
            </a:r>
            <a:r>
              <a:rPr lang="nl-NL" sz="38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ngợi tinh thần dũng cảm và lòng hăng hái, lạc quan của các chiến sĩ </a:t>
            </a:r>
            <a:r>
              <a:rPr lang="nl-NL" sz="3800" b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lái xe.</a:t>
            </a:r>
            <a:endParaRPr lang="en-US" sz="3800" b="1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93" name="Picture 92" descr="A picture containing tree, outdoor, truck, old&#10;&#10;Description automatically generated">
            <a:extLst>
              <a:ext uri="{FF2B5EF4-FFF2-40B4-BE49-F238E27FC236}">
                <a16:creationId xmlns:a16="http://schemas.microsoft.com/office/drawing/2014/main" id="{45445253-8B88-427A-A50C-0C520A312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92592">
            <a:off x="6821003" y="3061062"/>
            <a:ext cx="2434990" cy="2085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34" b="97303" l="1905" r="46124">
                        <a14:foregroundMark x1="39473" y1="30780" x2="39324" y2="32298"/>
                        <a14:foregroundMark x1="43471" y1="22182" x2="42724" y2="28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251"/>
          <a:stretch/>
        </p:blipFill>
        <p:spPr>
          <a:xfrm>
            <a:off x="200457" y="1236130"/>
            <a:ext cx="1626842" cy="26991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50267" y="18497"/>
            <a:ext cx="1219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UVF Mussica Swash" panose="04000000000000000000" pitchFamily="82" charset="0"/>
              </a:rPr>
              <a:t>Măngnon</a:t>
            </a:r>
            <a:endParaRPr lang="en-US" sz="1100" dirty="0">
              <a:solidFill>
                <a:schemeClr val="bg1"/>
              </a:solidFill>
              <a:latin typeface="UVF Mussica Swash" panose="04000000000000000000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9;p2"/>
          <p:cNvGrpSpPr/>
          <p:nvPr/>
        </p:nvGrpSpPr>
        <p:grpSpPr>
          <a:xfrm>
            <a:off x="22648" y="-140408"/>
            <a:ext cx="9143654" cy="5628924"/>
            <a:chOff x="1" y="-933450"/>
            <a:chExt cx="9143654" cy="5628924"/>
          </a:xfrm>
        </p:grpSpPr>
        <p:grpSp>
          <p:nvGrpSpPr>
            <p:cNvPr id="11" name="Google Shape;10;p2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5" name="Google Shape;11;p2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2;p2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3;p2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4;p2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5;p2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6;p2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7;p2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8;p2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9;p2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0;p2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1;p2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2;p2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3;p2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4;p2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5;p2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6;p2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" name="Google Shape;27;p2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8;p2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9;p2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Freeform: Shape 234">
            <a:extLst>
              <a:ext uri="{FF2B5EF4-FFF2-40B4-BE49-F238E27FC236}">
                <a16:creationId xmlns:a16="http://schemas.microsoft.com/office/drawing/2014/main" id="{0F7BA3FC-4D21-4129-8AF2-E4DA19D46D25}"/>
              </a:ext>
            </a:extLst>
          </p:cNvPr>
          <p:cNvSpPr/>
          <p:nvPr/>
        </p:nvSpPr>
        <p:spPr>
          <a:xfrm>
            <a:off x="412192" y="73614"/>
            <a:ext cx="8562813" cy="5007246"/>
          </a:xfrm>
          <a:custGeom>
            <a:avLst/>
            <a:gdLst>
              <a:gd name="connsiteX0" fmla="*/ 470574 w 11563523"/>
              <a:gd name="connsiteY0" fmla="*/ 0 h 6235247"/>
              <a:gd name="connsiteX1" fmla="*/ 10664788 w 11563523"/>
              <a:gd name="connsiteY1" fmla="*/ 0 h 6235247"/>
              <a:gd name="connsiteX2" fmla="*/ 11135362 w 11563523"/>
              <a:gd name="connsiteY2" fmla="*/ 470574 h 6235247"/>
              <a:gd name="connsiteX3" fmla="*/ 11135362 w 11563523"/>
              <a:gd name="connsiteY3" fmla="*/ 5313075 h 6235247"/>
              <a:gd name="connsiteX4" fmla="*/ 11147925 w 11563523"/>
              <a:gd name="connsiteY4" fmla="*/ 5309175 h 6235247"/>
              <a:gd name="connsiteX5" fmla="*/ 11215856 w 11563523"/>
              <a:gd name="connsiteY5" fmla="*/ 5302327 h 6235247"/>
              <a:gd name="connsiteX6" fmla="*/ 11226453 w 11563523"/>
              <a:gd name="connsiteY6" fmla="*/ 5302327 h 6235247"/>
              <a:gd name="connsiteX7" fmla="*/ 11563523 w 11563523"/>
              <a:gd name="connsiteY7" fmla="*/ 5639397 h 6235247"/>
              <a:gd name="connsiteX8" fmla="*/ 11226453 w 11563523"/>
              <a:gd name="connsiteY8" fmla="*/ 5976467 h 6235247"/>
              <a:gd name="connsiteX9" fmla="*/ 11215856 w 11563523"/>
              <a:gd name="connsiteY9" fmla="*/ 5976467 h 6235247"/>
              <a:gd name="connsiteX10" fmla="*/ 11147925 w 11563523"/>
              <a:gd name="connsiteY10" fmla="*/ 5969619 h 6235247"/>
              <a:gd name="connsiteX11" fmla="*/ 11095410 w 11563523"/>
              <a:gd name="connsiteY11" fmla="*/ 5953318 h 6235247"/>
              <a:gd name="connsiteX12" fmla="*/ 11054995 w 11563523"/>
              <a:gd name="connsiteY12" fmla="*/ 6027776 h 6235247"/>
              <a:gd name="connsiteX13" fmla="*/ 10664788 w 11563523"/>
              <a:gd name="connsiteY13" fmla="*/ 6235247 h 6235247"/>
              <a:gd name="connsiteX14" fmla="*/ 470574 w 11563523"/>
              <a:gd name="connsiteY14" fmla="*/ 6235247 h 6235247"/>
              <a:gd name="connsiteX15" fmla="*/ 0 w 11563523"/>
              <a:gd name="connsiteY15" fmla="*/ 5764673 h 6235247"/>
              <a:gd name="connsiteX16" fmla="*/ 0 w 11563523"/>
              <a:gd name="connsiteY16" fmla="*/ 470574 h 6235247"/>
              <a:gd name="connsiteX17" fmla="*/ 470574 w 11563523"/>
              <a:gd name="connsiteY17" fmla="*/ 0 h 62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63523" h="6235247">
                <a:moveTo>
                  <a:pt x="470574" y="0"/>
                </a:moveTo>
                <a:lnTo>
                  <a:pt x="10664788" y="0"/>
                </a:lnTo>
                <a:cubicBezTo>
                  <a:pt x="10924679" y="0"/>
                  <a:pt x="11135362" y="210683"/>
                  <a:pt x="11135362" y="470574"/>
                </a:cubicBezTo>
                <a:lnTo>
                  <a:pt x="11135362" y="5313075"/>
                </a:lnTo>
                <a:lnTo>
                  <a:pt x="11147925" y="5309175"/>
                </a:lnTo>
                <a:cubicBezTo>
                  <a:pt x="11169867" y="5304685"/>
                  <a:pt x="11192586" y="5302327"/>
                  <a:pt x="11215856" y="5302327"/>
                </a:cubicBezTo>
                <a:lnTo>
                  <a:pt x="11226453" y="5302327"/>
                </a:lnTo>
                <a:cubicBezTo>
                  <a:pt x="11412612" y="5302327"/>
                  <a:pt x="11563523" y="5453238"/>
                  <a:pt x="11563523" y="5639397"/>
                </a:cubicBezTo>
                <a:cubicBezTo>
                  <a:pt x="11563523" y="5825556"/>
                  <a:pt x="11412612" y="5976467"/>
                  <a:pt x="11226453" y="5976467"/>
                </a:cubicBezTo>
                <a:lnTo>
                  <a:pt x="11215856" y="5976467"/>
                </a:lnTo>
                <a:cubicBezTo>
                  <a:pt x="11192586" y="5976467"/>
                  <a:pt x="11169867" y="5974109"/>
                  <a:pt x="11147925" y="5969619"/>
                </a:cubicBezTo>
                <a:lnTo>
                  <a:pt x="11095410" y="5953318"/>
                </a:lnTo>
                <a:lnTo>
                  <a:pt x="11054995" y="6027776"/>
                </a:lnTo>
                <a:cubicBezTo>
                  <a:pt x="10970430" y="6152949"/>
                  <a:pt x="10827220" y="6235247"/>
                  <a:pt x="10664788" y="6235247"/>
                </a:cubicBezTo>
                <a:lnTo>
                  <a:pt x="470574" y="6235247"/>
                </a:lnTo>
                <a:cubicBezTo>
                  <a:pt x="210683" y="6235247"/>
                  <a:pt x="0" y="6024564"/>
                  <a:pt x="0" y="5764673"/>
                </a:cubicBezTo>
                <a:lnTo>
                  <a:pt x="0" y="470574"/>
                </a:lnTo>
                <a:cubicBezTo>
                  <a:pt x="0" y="210683"/>
                  <a:pt x="210683" y="0"/>
                  <a:pt x="470574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 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E5A4C5-FEC6-4744-99F4-0C33D6AC9328}"/>
              </a:ext>
            </a:extLst>
          </p:cNvPr>
          <p:cNvSpPr txBox="1"/>
          <p:nvPr/>
        </p:nvSpPr>
        <p:spPr>
          <a:xfrm>
            <a:off x="2988910" y="564635"/>
            <a:ext cx="5067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Nhìn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gió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xoa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đắng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con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chạy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thẳng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tim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sao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ngột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cánh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chim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buồng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lái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DD0FB3-0773-4F15-8B1F-43B310843107}"/>
              </a:ext>
            </a:extLst>
          </p:cNvPr>
          <p:cNvSpPr txBox="1"/>
          <p:nvPr/>
        </p:nvSpPr>
        <p:spPr>
          <a:xfrm>
            <a:off x="2864239" y="1964380"/>
            <a:ext cx="4726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Không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ừ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thì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ướt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áo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tuôn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xối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ngoài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trời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thay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lái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trăm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nữa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ngừng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gió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lùa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khô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thôi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. 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1A5D5F-6987-45DA-B211-68E97595BD4B}"/>
              </a:ext>
            </a:extLst>
          </p:cNvPr>
          <p:cNvSpPr txBox="1"/>
          <p:nvPr/>
        </p:nvSpPr>
        <p:spPr>
          <a:xfrm>
            <a:off x="2926023" y="3324818"/>
            <a:ext cx="4465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Những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chiếc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xe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từ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bom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rơi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họp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tiểu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đội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Gặp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bè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suốt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dọc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tới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tay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qua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cửa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rồi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. 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2400" y="73614"/>
            <a:ext cx="9238702" cy="5539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UTM Azuki" panose="02040603050506020204" pitchFamily="18" charset="0"/>
                <a:ea typeface="DaddysGirl" panose="02000603000000000000" pitchFamily="2" charset="0"/>
                <a:cs typeface="Arial"/>
                <a:sym typeface="Arial"/>
              </a:rPr>
              <a:t>BÀI THƠ VỀ TIỂU ĐỘI XE KHÔNG KÍNH</a:t>
            </a:r>
          </a:p>
        </p:txBody>
      </p:sp>
      <p:sp>
        <p:nvSpPr>
          <p:cNvPr id="9" name="íṩľíḍè-TextBox 31">
            <a:extLst>
              <a:ext uri="{FF2B5EF4-FFF2-40B4-BE49-F238E27FC236}">
                <a16:creationId xmlns:a16="http://schemas.microsoft.com/office/drawing/2014/main" id="{7D36678B-E602-4760-868E-927B04E61860}"/>
              </a:ext>
            </a:extLst>
          </p:cNvPr>
          <p:cNvSpPr txBox="1"/>
          <p:nvPr/>
        </p:nvSpPr>
        <p:spPr>
          <a:xfrm>
            <a:off x="4953208" y="4599595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2DB">
                    <a:lumMod val="50000"/>
                  </a:srgbClr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SVN-Transformer" pitchFamily="2" charset="0"/>
                <a:ea typeface="微软雅黑" panose="020B0503020204020204" pitchFamily="34" charset="-122"/>
                <a:cs typeface="Arial"/>
                <a:sym typeface="+mn-lt"/>
              </a:rPr>
              <a:t>PHẠM TIẾN DUẬT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rgbClr val="FFF2DB">
                  <a:lumMod val="50000"/>
                </a:srgbClr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SVN-Transformer" pitchFamily="2" charset="0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grpSp>
        <p:nvGrpSpPr>
          <p:cNvPr id="32" name="Google Shape;1596;p40"/>
          <p:cNvGrpSpPr/>
          <p:nvPr/>
        </p:nvGrpSpPr>
        <p:grpSpPr>
          <a:xfrm rot="21028639">
            <a:off x="111021" y="260175"/>
            <a:ext cx="2348655" cy="4362509"/>
            <a:chOff x="1007909" y="826850"/>
            <a:chExt cx="1433625" cy="2418878"/>
          </a:xfrm>
        </p:grpSpPr>
        <p:grpSp>
          <p:nvGrpSpPr>
            <p:cNvPr id="33" name="Google Shape;1597;p40"/>
            <p:cNvGrpSpPr/>
            <p:nvPr/>
          </p:nvGrpSpPr>
          <p:grpSpPr>
            <a:xfrm rot="-4757685">
              <a:off x="798908" y="1603101"/>
              <a:ext cx="2133458" cy="1151795"/>
              <a:chOff x="3861575" y="498252"/>
              <a:chExt cx="1041808" cy="339348"/>
            </a:xfrm>
          </p:grpSpPr>
          <p:sp>
            <p:nvSpPr>
              <p:cNvPr id="37" name="Google Shape;1598;p40"/>
              <p:cNvSpPr/>
              <p:nvPr/>
            </p:nvSpPr>
            <p:spPr>
              <a:xfrm>
                <a:off x="3880633" y="498252"/>
                <a:ext cx="1022750" cy="326300"/>
              </a:xfrm>
              <a:custGeom>
                <a:avLst/>
                <a:gdLst/>
                <a:ahLst/>
                <a:cxnLst/>
                <a:rect l="l" t="t" r="r" b="b"/>
                <a:pathLst>
                  <a:path w="40910" h="13052" extrusionOk="0">
                    <a:moveTo>
                      <a:pt x="1" y="0"/>
                    </a:moveTo>
                    <a:lnTo>
                      <a:pt x="1" y="12220"/>
                    </a:lnTo>
                    <a:cubicBezTo>
                      <a:pt x="38" y="12209"/>
                      <a:pt x="76" y="12204"/>
                      <a:pt x="114" y="12204"/>
                    </a:cubicBezTo>
                    <a:cubicBezTo>
                      <a:pt x="224" y="12204"/>
                      <a:pt x="334" y="12246"/>
                      <a:pt x="410" y="12322"/>
                    </a:cubicBezTo>
                    <a:cubicBezTo>
                      <a:pt x="450" y="12363"/>
                      <a:pt x="471" y="12404"/>
                      <a:pt x="532" y="12445"/>
                    </a:cubicBezTo>
                    <a:cubicBezTo>
                      <a:pt x="553" y="12465"/>
                      <a:pt x="573" y="12486"/>
                      <a:pt x="593" y="12486"/>
                    </a:cubicBezTo>
                    <a:cubicBezTo>
                      <a:pt x="696" y="12506"/>
                      <a:pt x="777" y="12547"/>
                      <a:pt x="839" y="12608"/>
                    </a:cubicBezTo>
                    <a:cubicBezTo>
                      <a:pt x="851" y="12632"/>
                      <a:pt x="870" y="12642"/>
                      <a:pt x="891" y="12642"/>
                    </a:cubicBezTo>
                    <a:cubicBezTo>
                      <a:pt x="907" y="12642"/>
                      <a:pt x="924" y="12637"/>
                      <a:pt x="941" y="12629"/>
                    </a:cubicBezTo>
                    <a:cubicBezTo>
                      <a:pt x="1002" y="12629"/>
                      <a:pt x="1043" y="12608"/>
                      <a:pt x="1084" y="12567"/>
                    </a:cubicBezTo>
                    <a:cubicBezTo>
                      <a:pt x="1125" y="12567"/>
                      <a:pt x="1145" y="12547"/>
                      <a:pt x="1145" y="12506"/>
                    </a:cubicBezTo>
                    <a:cubicBezTo>
                      <a:pt x="1177" y="12525"/>
                      <a:pt x="1207" y="12530"/>
                      <a:pt x="1236" y="12530"/>
                    </a:cubicBezTo>
                    <a:cubicBezTo>
                      <a:pt x="1271" y="12530"/>
                      <a:pt x="1305" y="12523"/>
                      <a:pt x="1341" y="12523"/>
                    </a:cubicBezTo>
                    <a:cubicBezTo>
                      <a:pt x="1370" y="12523"/>
                      <a:pt x="1399" y="12528"/>
                      <a:pt x="1431" y="12547"/>
                    </a:cubicBezTo>
                    <a:cubicBezTo>
                      <a:pt x="1452" y="12557"/>
                      <a:pt x="1472" y="12562"/>
                      <a:pt x="1493" y="12562"/>
                    </a:cubicBezTo>
                    <a:cubicBezTo>
                      <a:pt x="1513" y="12562"/>
                      <a:pt x="1533" y="12557"/>
                      <a:pt x="1554" y="12547"/>
                    </a:cubicBez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588"/>
                    </a:cubicBezTo>
                    <a:cubicBezTo>
                      <a:pt x="2392" y="12588"/>
                      <a:pt x="2657" y="12690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1"/>
                      <a:pt x="3152" y="12781"/>
                    </a:cubicBezTo>
                    <a:cubicBezTo>
                      <a:pt x="3221" y="12781"/>
                      <a:pt x="3247" y="12803"/>
                      <a:pt x="3332" y="12874"/>
                    </a:cubicBezTo>
                    <a:cubicBezTo>
                      <a:pt x="3352" y="12894"/>
                      <a:pt x="3352" y="12894"/>
                      <a:pt x="3352" y="12915"/>
                    </a:cubicBezTo>
                    <a:cubicBezTo>
                      <a:pt x="3475" y="12853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0"/>
                      <a:pt x="4006" y="12710"/>
                      <a:pt x="4088" y="12710"/>
                    </a:cubicBezTo>
                    <a:cubicBezTo>
                      <a:pt x="4129" y="12710"/>
                      <a:pt x="4149" y="12690"/>
                      <a:pt x="4169" y="12670"/>
                    </a:cubicBezTo>
                    <a:cubicBezTo>
                      <a:pt x="4176" y="12663"/>
                      <a:pt x="4190" y="12660"/>
                      <a:pt x="4206" y="12660"/>
                    </a:cubicBezTo>
                    <a:cubicBezTo>
                      <a:pt x="4240" y="12660"/>
                      <a:pt x="4285" y="12670"/>
                      <a:pt x="4312" y="12670"/>
                    </a:cubicBezTo>
                    <a:cubicBezTo>
                      <a:pt x="4374" y="12710"/>
                      <a:pt x="4435" y="12731"/>
                      <a:pt x="4517" y="12772"/>
                    </a:cubicBezTo>
                    <a:lnTo>
                      <a:pt x="4578" y="12772"/>
                    </a:lnTo>
                    <a:cubicBezTo>
                      <a:pt x="4680" y="12710"/>
                      <a:pt x="4762" y="12649"/>
                      <a:pt x="4864" y="12608"/>
                    </a:cubicBezTo>
                    <a:cubicBezTo>
                      <a:pt x="4885" y="12588"/>
                      <a:pt x="4905" y="12547"/>
                      <a:pt x="4905" y="12506"/>
                    </a:cubicBezTo>
                    <a:cubicBezTo>
                      <a:pt x="4925" y="12404"/>
                      <a:pt x="5048" y="12322"/>
                      <a:pt x="5150" y="12322"/>
                    </a:cubicBezTo>
                    <a:cubicBezTo>
                      <a:pt x="5232" y="12240"/>
                      <a:pt x="5314" y="12159"/>
                      <a:pt x="5436" y="12118"/>
                    </a:cubicBezTo>
                    <a:cubicBezTo>
                      <a:pt x="5416" y="12097"/>
                      <a:pt x="5436" y="12077"/>
                      <a:pt x="5457" y="12077"/>
                    </a:cubicBezTo>
                    <a:cubicBezTo>
                      <a:pt x="5477" y="12067"/>
                      <a:pt x="5498" y="12062"/>
                      <a:pt x="5518" y="12062"/>
                    </a:cubicBezTo>
                    <a:cubicBezTo>
                      <a:pt x="5538" y="12062"/>
                      <a:pt x="5559" y="12067"/>
                      <a:pt x="5579" y="12077"/>
                    </a:cubicBezTo>
                    <a:cubicBezTo>
                      <a:pt x="5620" y="12077"/>
                      <a:pt x="5661" y="12057"/>
                      <a:pt x="5682" y="12016"/>
                    </a:cubicBezTo>
                    <a:lnTo>
                      <a:pt x="5743" y="11893"/>
                    </a:lnTo>
                    <a:lnTo>
                      <a:pt x="5804" y="11893"/>
                    </a:lnTo>
                    <a:cubicBezTo>
                      <a:pt x="5845" y="11832"/>
                      <a:pt x="5927" y="11791"/>
                      <a:pt x="5988" y="11770"/>
                    </a:cubicBezTo>
                    <a:cubicBezTo>
                      <a:pt x="5947" y="11730"/>
                      <a:pt x="5927" y="11668"/>
                      <a:pt x="5906" y="11627"/>
                    </a:cubicBezTo>
                    <a:cubicBezTo>
                      <a:pt x="5865" y="11546"/>
                      <a:pt x="5845" y="11484"/>
                      <a:pt x="5927" y="11444"/>
                    </a:cubicBezTo>
                    <a:cubicBezTo>
                      <a:pt x="5968" y="11423"/>
                      <a:pt x="5988" y="11423"/>
                      <a:pt x="6029" y="11423"/>
                    </a:cubicBezTo>
                    <a:cubicBezTo>
                      <a:pt x="6049" y="11423"/>
                      <a:pt x="6070" y="11403"/>
                      <a:pt x="6090" y="11403"/>
                    </a:cubicBezTo>
                    <a:lnTo>
                      <a:pt x="6152" y="11382"/>
                    </a:lnTo>
                    <a:lnTo>
                      <a:pt x="6254" y="11382"/>
                    </a:lnTo>
                    <a:cubicBezTo>
                      <a:pt x="6319" y="11382"/>
                      <a:pt x="6398" y="11408"/>
                      <a:pt x="6458" y="11408"/>
                    </a:cubicBezTo>
                    <a:cubicBezTo>
                      <a:pt x="6473" y="11408"/>
                      <a:pt x="6487" y="11407"/>
                      <a:pt x="6499" y="11403"/>
                    </a:cubicBezTo>
                    <a:lnTo>
                      <a:pt x="6499" y="11341"/>
                    </a:lnTo>
                    <a:cubicBezTo>
                      <a:pt x="6523" y="11318"/>
                      <a:pt x="6556" y="11312"/>
                      <a:pt x="6591" y="11312"/>
                    </a:cubicBezTo>
                    <a:cubicBezTo>
                      <a:pt x="6619" y="11312"/>
                      <a:pt x="6649" y="11316"/>
                      <a:pt x="6676" y="11316"/>
                    </a:cubicBezTo>
                    <a:cubicBezTo>
                      <a:pt x="6702" y="11316"/>
                      <a:pt x="6726" y="11313"/>
                      <a:pt x="6744" y="11300"/>
                    </a:cubicBezTo>
                    <a:cubicBezTo>
                      <a:pt x="6765" y="11341"/>
                      <a:pt x="6785" y="11382"/>
                      <a:pt x="6805" y="11403"/>
                    </a:cubicBezTo>
                    <a:cubicBezTo>
                      <a:pt x="6841" y="11451"/>
                      <a:pt x="6877" y="11470"/>
                      <a:pt x="6913" y="11470"/>
                    </a:cubicBezTo>
                    <a:cubicBezTo>
                      <a:pt x="6939" y="11470"/>
                      <a:pt x="6964" y="11460"/>
                      <a:pt x="6989" y="11444"/>
                    </a:cubicBezTo>
                    <a:cubicBezTo>
                      <a:pt x="7030" y="11403"/>
                      <a:pt x="7091" y="11362"/>
                      <a:pt x="7132" y="11341"/>
                    </a:cubicBezTo>
                    <a:cubicBezTo>
                      <a:pt x="7112" y="11300"/>
                      <a:pt x="7071" y="11260"/>
                      <a:pt x="7071" y="11219"/>
                    </a:cubicBezTo>
                    <a:lnTo>
                      <a:pt x="7071" y="11219"/>
                    </a:lnTo>
                    <a:lnTo>
                      <a:pt x="7153" y="11260"/>
                    </a:lnTo>
                    <a:cubicBezTo>
                      <a:pt x="7214" y="11300"/>
                      <a:pt x="7235" y="11321"/>
                      <a:pt x="7173" y="11341"/>
                    </a:cubicBezTo>
                    <a:cubicBezTo>
                      <a:pt x="7132" y="11362"/>
                      <a:pt x="7091" y="11382"/>
                      <a:pt x="7071" y="11403"/>
                    </a:cubicBezTo>
                    <a:cubicBezTo>
                      <a:pt x="7051" y="11423"/>
                      <a:pt x="7051" y="11464"/>
                      <a:pt x="7051" y="11484"/>
                    </a:cubicBezTo>
                    <a:cubicBezTo>
                      <a:pt x="7030" y="11525"/>
                      <a:pt x="7051" y="11566"/>
                      <a:pt x="7112" y="11607"/>
                    </a:cubicBezTo>
                    <a:cubicBezTo>
                      <a:pt x="7153" y="11627"/>
                      <a:pt x="7173" y="11627"/>
                      <a:pt x="7214" y="11648"/>
                    </a:cubicBezTo>
                    <a:cubicBezTo>
                      <a:pt x="7260" y="11602"/>
                      <a:pt x="7329" y="11579"/>
                      <a:pt x="7395" y="11579"/>
                    </a:cubicBezTo>
                    <a:cubicBezTo>
                      <a:pt x="7417" y="11579"/>
                      <a:pt x="7439" y="11581"/>
                      <a:pt x="7459" y="11587"/>
                    </a:cubicBezTo>
                    <a:cubicBezTo>
                      <a:pt x="7506" y="11587"/>
                      <a:pt x="7559" y="11600"/>
                      <a:pt x="7608" y="11600"/>
                    </a:cubicBezTo>
                    <a:cubicBezTo>
                      <a:pt x="7644" y="11600"/>
                      <a:pt x="7678" y="11592"/>
                      <a:pt x="7704" y="11566"/>
                    </a:cubicBezTo>
                    <a:cubicBezTo>
                      <a:pt x="7711" y="11559"/>
                      <a:pt x="7723" y="11557"/>
                      <a:pt x="7736" y="11557"/>
                    </a:cubicBezTo>
                    <a:cubicBezTo>
                      <a:pt x="7764" y="11557"/>
                      <a:pt x="7800" y="11566"/>
                      <a:pt x="7827" y="11566"/>
                    </a:cubicBezTo>
                    <a:cubicBezTo>
                      <a:pt x="7929" y="11587"/>
                      <a:pt x="8011" y="11648"/>
                      <a:pt x="8072" y="11730"/>
                    </a:cubicBezTo>
                    <a:cubicBezTo>
                      <a:pt x="8168" y="11706"/>
                      <a:pt x="8257" y="11696"/>
                      <a:pt x="8347" y="11696"/>
                    </a:cubicBezTo>
                    <a:cubicBezTo>
                      <a:pt x="8410" y="11696"/>
                      <a:pt x="8475" y="11701"/>
                      <a:pt x="8542" y="11709"/>
                    </a:cubicBezTo>
                    <a:cubicBezTo>
                      <a:pt x="8624" y="11709"/>
                      <a:pt x="8685" y="11750"/>
                      <a:pt x="8747" y="11811"/>
                    </a:cubicBezTo>
                    <a:cubicBezTo>
                      <a:pt x="8808" y="11811"/>
                      <a:pt x="8890" y="11791"/>
                      <a:pt x="8951" y="11770"/>
                    </a:cubicBezTo>
                    <a:lnTo>
                      <a:pt x="9012" y="11770"/>
                    </a:lnTo>
                    <a:cubicBezTo>
                      <a:pt x="9074" y="11770"/>
                      <a:pt x="9135" y="11832"/>
                      <a:pt x="9196" y="11852"/>
                    </a:cubicBezTo>
                    <a:cubicBezTo>
                      <a:pt x="9227" y="11862"/>
                      <a:pt x="9252" y="11868"/>
                      <a:pt x="9273" y="11868"/>
                    </a:cubicBezTo>
                    <a:cubicBezTo>
                      <a:pt x="9293" y="11868"/>
                      <a:pt x="9309" y="11862"/>
                      <a:pt x="9319" y="11852"/>
                    </a:cubicBezTo>
                    <a:cubicBezTo>
                      <a:pt x="9349" y="11801"/>
                      <a:pt x="9395" y="11786"/>
                      <a:pt x="9449" y="11786"/>
                    </a:cubicBezTo>
                    <a:cubicBezTo>
                      <a:pt x="9503" y="11786"/>
                      <a:pt x="9564" y="11801"/>
                      <a:pt x="9625" y="11811"/>
                    </a:cubicBezTo>
                    <a:lnTo>
                      <a:pt x="9707" y="11832"/>
                    </a:lnTo>
                    <a:cubicBezTo>
                      <a:pt x="9727" y="11811"/>
                      <a:pt x="9748" y="11791"/>
                      <a:pt x="9789" y="11770"/>
                    </a:cubicBezTo>
                    <a:cubicBezTo>
                      <a:pt x="9789" y="11770"/>
                      <a:pt x="9809" y="11750"/>
                      <a:pt x="9809" y="11730"/>
                    </a:cubicBezTo>
                    <a:cubicBezTo>
                      <a:pt x="9871" y="11689"/>
                      <a:pt x="9809" y="11607"/>
                      <a:pt x="9891" y="11587"/>
                    </a:cubicBezTo>
                    <a:cubicBezTo>
                      <a:pt x="9952" y="11566"/>
                      <a:pt x="10014" y="11546"/>
                      <a:pt x="10095" y="11546"/>
                    </a:cubicBezTo>
                    <a:lnTo>
                      <a:pt x="10054" y="11566"/>
                    </a:lnTo>
                    <a:cubicBezTo>
                      <a:pt x="10014" y="11566"/>
                      <a:pt x="10014" y="11607"/>
                      <a:pt x="10014" y="11627"/>
                    </a:cubicBezTo>
                    <a:cubicBezTo>
                      <a:pt x="9993" y="11648"/>
                      <a:pt x="10054" y="11689"/>
                      <a:pt x="10075" y="11709"/>
                    </a:cubicBezTo>
                    <a:lnTo>
                      <a:pt x="10524" y="11709"/>
                    </a:lnTo>
                    <a:cubicBezTo>
                      <a:pt x="10579" y="11694"/>
                      <a:pt x="10634" y="11687"/>
                      <a:pt x="10687" y="11687"/>
                    </a:cubicBezTo>
                    <a:cubicBezTo>
                      <a:pt x="10774" y="11687"/>
                      <a:pt x="10857" y="11704"/>
                      <a:pt x="10933" y="11730"/>
                    </a:cubicBezTo>
                    <a:cubicBezTo>
                      <a:pt x="11135" y="11744"/>
                      <a:pt x="11338" y="11758"/>
                      <a:pt x="11533" y="11758"/>
                    </a:cubicBezTo>
                    <a:cubicBezTo>
                      <a:pt x="11614" y="11758"/>
                      <a:pt x="11693" y="11756"/>
                      <a:pt x="11771" y="11750"/>
                    </a:cubicBezTo>
                    <a:lnTo>
                      <a:pt x="11812" y="11750"/>
                    </a:lnTo>
                    <a:cubicBezTo>
                      <a:pt x="11853" y="11709"/>
                      <a:pt x="11893" y="11709"/>
                      <a:pt x="11955" y="11709"/>
                    </a:cubicBezTo>
                    <a:cubicBezTo>
                      <a:pt x="11996" y="11709"/>
                      <a:pt x="12037" y="11689"/>
                      <a:pt x="12057" y="11668"/>
                    </a:cubicBezTo>
                    <a:cubicBezTo>
                      <a:pt x="12098" y="11648"/>
                      <a:pt x="12118" y="11627"/>
                      <a:pt x="12159" y="11627"/>
                    </a:cubicBezTo>
                    <a:cubicBezTo>
                      <a:pt x="12159" y="11668"/>
                      <a:pt x="12200" y="11709"/>
                      <a:pt x="12261" y="11730"/>
                    </a:cubicBezTo>
                    <a:cubicBezTo>
                      <a:pt x="12323" y="11709"/>
                      <a:pt x="12384" y="11689"/>
                      <a:pt x="12445" y="11668"/>
                    </a:cubicBezTo>
                    <a:cubicBezTo>
                      <a:pt x="12466" y="11607"/>
                      <a:pt x="12527" y="11566"/>
                      <a:pt x="12588" y="11525"/>
                    </a:cubicBezTo>
                    <a:cubicBezTo>
                      <a:pt x="12588" y="11525"/>
                      <a:pt x="12609" y="11525"/>
                      <a:pt x="12609" y="11546"/>
                    </a:cubicBezTo>
                    <a:cubicBezTo>
                      <a:pt x="12629" y="11566"/>
                      <a:pt x="12650" y="11587"/>
                      <a:pt x="12670" y="11607"/>
                    </a:cubicBezTo>
                    <a:cubicBezTo>
                      <a:pt x="12895" y="11587"/>
                      <a:pt x="13120" y="11566"/>
                      <a:pt x="13344" y="11566"/>
                    </a:cubicBezTo>
                    <a:cubicBezTo>
                      <a:pt x="13610" y="11566"/>
                      <a:pt x="13876" y="11546"/>
                      <a:pt x="14100" y="11546"/>
                    </a:cubicBezTo>
                    <a:cubicBezTo>
                      <a:pt x="14145" y="11512"/>
                      <a:pt x="14197" y="11497"/>
                      <a:pt x="14251" y="11497"/>
                    </a:cubicBezTo>
                    <a:cubicBezTo>
                      <a:pt x="14295" y="11497"/>
                      <a:pt x="14341" y="11507"/>
                      <a:pt x="14386" y="11525"/>
                    </a:cubicBezTo>
                    <a:cubicBezTo>
                      <a:pt x="14407" y="11525"/>
                      <a:pt x="14407" y="11546"/>
                      <a:pt x="14427" y="11546"/>
                    </a:cubicBezTo>
                    <a:cubicBezTo>
                      <a:pt x="14632" y="11566"/>
                      <a:pt x="14816" y="11607"/>
                      <a:pt x="15020" y="11648"/>
                    </a:cubicBezTo>
                    <a:cubicBezTo>
                      <a:pt x="15061" y="11648"/>
                      <a:pt x="15081" y="11668"/>
                      <a:pt x="15122" y="11689"/>
                    </a:cubicBezTo>
                    <a:cubicBezTo>
                      <a:pt x="15142" y="11689"/>
                      <a:pt x="15142" y="11689"/>
                      <a:pt x="15163" y="11668"/>
                    </a:cubicBezTo>
                    <a:cubicBezTo>
                      <a:pt x="15326" y="11648"/>
                      <a:pt x="15469" y="11587"/>
                      <a:pt x="15612" y="11566"/>
                    </a:cubicBezTo>
                    <a:lnTo>
                      <a:pt x="15735" y="11607"/>
                    </a:lnTo>
                    <a:cubicBezTo>
                      <a:pt x="15919" y="11607"/>
                      <a:pt x="16103" y="11689"/>
                      <a:pt x="16246" y="11832"/>
                    </a:cubicBezTo>
                    <a:cubicBezTo>
                      <a:pt x="16552" y="11852"/>
                      <a:pt x="16859" y="11934"/>
                      <a:pt x="17165" y="12057"/>
                    </a:cubicBezTo>
                    <a:cubicBezTo>
                      <a:pt x="17247" y="12097"/>
                      <a:pt x="17329" y="12138"/>
                      <a:pt x="17390" y="12200"/>
                    </a:cubicBezTo>
                    <a:cubicBezTo>
                      <a:pt x="17434" y="12214"/>
                      <a:pt x="17477" y="12228"/>
                      <a:pt x="17520" y="12228"/>
                    </a:cubicBezTo>
                    <a:cubicBezTo>
                      <a:pt x="17538" y="12228"/>
                      <a:pt x="17556" y="12226"/>
                      <a:pt x="17574" y="12220"/>
                    </a:cubicBezTo>
                    <a:cubicBezTo>
                      <a:pt x="17574" y="12220"/>
                      <a:pt x="17574" y="12200"/>
                      <a:pt x="17574" y="12179"/>
                    </a:cubicBezTo>
                    <a:cubicBezTo>
                      <a:pt x="17595" y="12200"/>
                      <a:pt x="17615" y="12220"/>
                      <a:pt x="17656" y="12240"/>
                    </a:cubicBezTo>
                    <a:cubicBezTo>
                      <a:pt x="17697" y="12261"/>
                      <a:pt x="17738" y="12281"/>
                      <a:pt x="17778" y="12302"/>
                    </a:cubicBezTo>
                    <a:lnTo>
                      <a:pt x="17922" y="12302"/>
                    </a:lnTo>
                    <a:cubicBezTo>
                      <a:pt x="17947" y="12327"/>
                      <a:pt x="17980" y="12344"/>
                      <a:pt x="18016" y="12344"/>
                    </a:cubicBezTo>
                    <a:cubicBezTo>
                      <a:pt x="18038" y="12344"/>
                      <a:pt x="18062" y="12338"/>
                      <a:pt x="18085" y="12322"/>
                    </a:cubicBezTo>
                    <a:lnTo>
                      <a:pt x="18126" y="12322"/>
                    </a:lnTo>
                    <a:cubicBezTo>
                      <a:pt x="18248" y="12302"/>
                      <a:pt x="18351" y="12281"/>
                      <a:pt x="18473" y="12261"/>
                    </a:cubicBezTo>
                    <a:cubicBezTo>
                      <a:pt x="18463" y="12189"/>
                      <a:pt x="18504" y="12174"/>
                      <a:pt x="18558" y="12174"/>
                    </a:cubicBezTo>
                    <a:cubicBezTo>
                      <a:pt x="18598" y="12174"/>
                      <a:pt x="18645" y="12183"/>
                      <a:pt x="18684" y="12183"/>
                    </a:cubicBezTo>
                    <a:cubicBezTo>
                      <a:pt x="18696" y="12183"/>
                      <a:pt x="18708" y="12182"/>
                      <a:pt x="18718" y="12179"/>
                    </a:cubicBezTo>
                    <a:cubicBezTo>
                      <a:pt x="18748" y="12209"/>
                      <a:pt x="18800" y="12228"/>
                      <a:pt x="18850" y="12228"/>
                    </a:cubicBezTo>
                    <a:cubicBezTo>
                      <a:pt x="18868" y="12228"/>
                      <a:pt x="18886" y="12225"/>
                      <a:pt x="18902" y="12220"/>
                    </a:cubicBezTo>
                    <a:cubicBezTo>
                      <a:pt x="18964" y="12179"/>
                      <a:pt x="19045" y="12159"/>
                      <a:pt x="19066" y="12077"/>
                    </a:cubicBezTo>
                    <a:cubicBezTo>
                      <a:pt x="19099" y="11956"/>
                      <a:pt x="19114" y="11900"/>
                      <a:pt x="19173" y="11900"/>
                    </a:cubicBezTo>
                    <a:cubicBezTo>
                      <a:pt x="19222" y="11900"/>
                      <a:pt x="19304" y="11940"/>
                      <a:pt x="19454" y="12016"/>
                    </a:cubicBezTo>
                    <a:cubicBezTo>
                      <a:pt x="19454" y="12016"/>
                      <a:pt x="19475" y="12057"/>
                      <a:pt x="19495" y="12057"/>
                    </a:cubicBezTo>
                    <a:lnTo>
                      <a:pt x="19577" y="12057"/>
                    </a:lnTo>
                    <a:cubicBezTo>
                      <a:pt x="19577" y="11995"/>
                      <a:pt x="19638" y="11975"/>
                      <a:pt x="19699" y="11954"/>
                    </a:cubicBezTo>
                    <a:cubicBezTo>
                      <a:pt x="19699" y="11975"/>
                      <a:pt x="19699" y="11995"/>
                      <a:pt x="19699" y="11995"/>
                    </a:cubicBezTo>
                    <a:cubicBezTo>
                      <a:pt x="19658" y="12036"/>
                      <a:pt x="19638" y="12057"/>
                      <a:pt x="19699" y="12097"/>
                    </a:cubicBezTo>
                    <a:cubicBezTo>
                      <a:pt x="19729" y="12127"/>
                      <a:pt x="19759" y="12146"/>
                      <a:pt x="19789" y="12146"/>
                    </a:cubicBezTo>
                    <a:cubicBezTo>
                      <a:pt x="19800" y="12146"/>
                      <a:pt x="19811" y="12144"/>
                      <a:pt x="19822" y="12138"/>
                    </a:cubicBezTo>
                    <a:cubicBezTo>
                      <a:pt x="19924" y="12097"/>
                      <a:pt x="20026" y="12077"/>
                      <a:pt x="20128" y="12057"/>
                    </a:cubicBezTo>
                    <a:cubicBezTo>
                      <a:pt x="20143" y="11986"/>
                      <a:pt x="20205" y="11964"/>
                      <a:pt x="20290" y="11964"/>
                    </a:cubicBezTo>
                    <a:cubicBezTo>
                      <a:pt x="20328" y="11964"/>
                      <a:pt x="20370" y="11968"/>
                      <a:pt x="20414" y="11975"/>
                    </a:cubicBezTo>
                    <a:cubicBezTo>
                      <a:pt x="20476" y="11975"/>
                      <a:pt x="20517" y="11954"/>
                      <a:pt x="20558" y="11914"/>
                    </a:cubicBezTo>
                    <a:cubicBezTo>
                      <a:pt x="20598" y="11873"/>
                      <a:pt x="20660" y="11852"/>
                      <a:pt x="20721" y="11852"/>
                    </a:cubicBezTo>
                    <a:cubicBezTo>
                      <a:pt x="20823" y="11852"/>
                      <a:pt x="20946" y="11873"/>
                      <a:pt x="21068" y="11893"/>
                    </a:cubicBezTo>
                    <a:cubicBezTo>
                      <a:pt x="21072" y="11893"/>
                      <a:pt x="21075" y="11893"/>
                      <a:pt x="21077" y="11893"/>
                    </a:cubicBezTo>
                    <a:lnTo>
                      <a:pt x="21077" y="11893"/>
                    </a:lnTo>
                    <a:cubicBezTo>
                      <a:pt x="21076" y="11897"/>
                      <a:pt x="21078" y="11903"/>
                      <a:pt x="21089" y="11914"/>
                    </a:cubicBezTo>
                    <a:cubicBezTo>
                      <a:pt x="21150" y="11975"/>
                      <a:pt x="21089" y="11975"/>
                      <a:pt x="21089" y="11975"/>
                    </a:cubicBezTo>
                    <a:lnTo>
                      <a:pt x="21068" y="11975"/>
                    </a:lnTo>
                    <a:cubicBezTo>
                      <a:pt x="21273" y="11975"/>
                      <a:pt x="21497" y="12016"/>
                      <a:pt x="21763" y="12036"/>
                    </a:cubicBezTo>
                    <a:lnTo>
                      <a:pt x="22029" y="12036"/>
                    </a:lnTo>
                    <a:lnTo>
                      <a:pt x="22131" y="12016"/>
                    </a:lnTo>
                    <a:cubicBezTo>
                      <a:pt x="22192" y="11995"/>
                      <a:pt x="22233" y="11954"/>
                      <a:pt x="22294" y="11934"/>
                    </a:cubicBezTo>
                    <a:lnTo>
                      <a:pt x="22397" y="11934"/>
                    </a:lnTo>
                    <a:cubicBezTo>
                      <a:pt x="22417" y="11934"/>
                      <a:pt x="22417" y="11954"/>
                      <a:pt x="22417" y="11975"/>
                    </a:cubicBezTo>
                    <a:cubicBezTo>
                      <a:pt x="22540" y="11975"/>
                      <a:pt x="22683" y="11954"/>
                      <a:pt x="22826" y="11954"/>
                    </a:cubicBezTo>
                    <a:cubicBezTo>
                      <a:pt x="23091" y="11934"/>
                      <a:pt x="23337" y="11893"/>
                      <a:pt x="23623" y="11893"/>
                    </a:cubicBezTo>
                    <a:cubicBezTo>
                      <a:pt x="23638" y="11890"/>
                      <a:pt x="23654" y="11889"/>
                      <a:pt x="23670" y="11889"/>
                    </a:cubicBezTo>
                    <a:cubicBezTo>
                      <a:pt x="23780" y="11889"/>
                      <a:pt x="23896" y="11950"/>
                      <a:pt x="23950" y="12057"/>
                    </a:cubicBezTo>
                    <a:cubicBezTo>
                      <a:pt x="24011" y="12036"/>
                      <a:pt x="24072" y="12016"/>
                      <a:pt x="24133" y="11975"/>
                    </a:cubicBezTo>
                    <a:lnTo>
                      <a:pt x="24133" y="11954"/>
                    </a:lnTo>
                    <a:cubicBezTo>
                      <a:pt x="24174" y="11934"/>
                      <a:pt x="24215" y="11914"/>
                      <a:pt x="24256" y="11914"/>
                    </a:cubicBezTo>
                    <a:cubicBezTo>
                      <a:pt x="24460" y="11893"/>
                      <a:pt x="24644" y="11811"/>
                      <a:pt x="24869" y="11791"/>
                    </a:cubicBezTo>
                    <a:cubicBezTo>
                      <a:pt x="24930" y="11791"/>
                      <a:pt x="25033" y="11852"/>
                      <a:pt x="25033" y="11893"/>
                    </a:cubicBezTo>
                    <a:cubicBezTo>
                      <a:pt x="25053" y="11934"/>
                      <a:pt x="25053" y="12016"/>
                      <a:pt x="25073" y="12077"/>
                    </a:cubicBezTo>
                    <a:lnTo>
                      <a:pt x="25094" y="12077"/>
                    </a:lnTo>
                    <a:lnTo>
                      <a:pt x="25380" y="12261"/>
                    </a:lnTo>
                    <a:lnTo>
                      <a:pt x="25482" y="12261"/>
                    </a:lnTo>
                    <a:cubicBezTo>
                      <a:pt x="25605" y="12169"/>
                      <a:pt x="25753" y="12123"/>
                      <a:pt x="25901" y="12123"/>
                    </a:cubicBezTo>
                    <a:cubicBezTo>
                      <a:pt x="26049" y="12123"/>
                      <a:pt x="26197" y="12169"/>
                      <a:pt x="26320" y="12261"/>
                    </a:cubicBezTo>
                    <a:lnTo>
                      <a:pt x="26524" y="12322"/>
                    </a:lnTo>
                    <a:cubicBezTo>
                      <a:pt x="26626" y="12261"/>
                      <a:pt x="26729" y="12240"/>
                      <a:pt x="26851" y="12240"/>
                    </a:cubicBezTo>
                    <a:cubicBezTo>
                      <a:pt x="26892" y="12240"/>
                      <a:pt x="26913" y="12261"/>
                      <a:pt x="26933" y="12281"/>
                    </a:cubicBezTo>
                    <a:cubicBezTo>
                      <a:pt x="26953" y="12281"/>
                      <a:pt x="26953" y="12302"/>
                      <a:pt x="26953" y="12322"/>
                    </a:cubicBezTo>
                    <a:cubicBezTo>
                      <a:pt x="26953" y="12343"/>
                      <a:pt x="26953" y="12383"/>
                      <a:pt x="26933" y="12404"/>
                    </a:cubicBezTo>
                    <a:cubicBezTo>
                      <a:pt x="26913" y="12445"/>
                      <a:pt x="26892" y="12465"/>
                      <a:pt x="26913" y="12506"/>
                    </a:cubicBezTo>
                    <a:cubicBezTo>
                      <a:pt x="26913" y="12527"/>
                      <a:pt x="26933" y="12527"/>
                      <a:pt x="26953" y="12547"/>
                    </a:cubicBezTo>
                    <a:cubicBezTo>
                      <a:pt x="26974" y="12567"/>
                      <a:pt x="26994" y="12588"/>
                      <a:pt x="27015" y="12588"/>
                    </a:cubicBezTo>
                    <a:cubicBezTo>
                      <a:pt x="27045" y="12588"/>
                      <a:pt x="27071" y="12578"/>
                      <a:pt x="27096" y="12578"/>
                    </a:cubicBezTo>
                    <a:cubicBezTo>
                      <a:pt x="27122" y="12578"/>
                      <a:pt x="27148" y="12588"/>
                      <a:pt x="27178" y="12629"/>
                    </a:cubicBezTo>
                    <a:cubicBezTo>
                      <a:pt x="27219" y="12670"/>
                      <a:pt x="27260" y="12710"/>
                      <a:pt x="27321" y="12710"/>
                    </a:cubicBezTo>
                    <a:cubicBezTo>
                      <a:pt x="27403" y="12710"/>
                      <a:pt x="27485" y="12751"/>
                      <a:pt x="27526" y="12833"/>
                    </a:cubicBezTo>
                    <a:cubicBezTo>
                      <a:pt x="27771" y="12894"/>
                      <a:pt x="27996" y="12935"/>
                      <a:pt x="28241" y="12956"/>
                    </a:cubicBezTo>
                    <a:lnTo>
                      <a:pt x="28425" y="12956"/>
                    </a:lnTo>
                    <a:cubicBezTo>
                      <a:pt x="28466" y="12956"/>
                      <a:pt x="28486" y="12915"/>
                      <a:pt x="28527" y="12915"/>
                    </a:cubicBezTo>
                    <a:cubicBezTo>
                      <a:pt x="28558" y="12899"/>
                      <a:pt x="28592" y="12892"/>
                      <a:pt x="28626" y="12892"/>
                    </a:cubicBezTo>
                    <a:cubicBezTo>
                      <a:pt x="28681" y="12892"/>
                      <a:pt x="28734" y="12910"/>
                      <a:pt x="28772" y="12935"/>
                    </a:cubicBezTo>
                    <a:lnTo>
                      <a:pt x="28833" y="12997"/>
                    </a:lnTo>
                    <a:cubicBezTo>
                      <a:pt x="28976" y="12997"/>
                      <a:pt x="29140" y="13017"/>
                      <a:pt x="29283" y="13037"/>
                    </a:cubicBezTo>
                    <a:lnTo>
                      <a:pt x="29405" y="12997"/>
                    </a:lnTo>
                    <a:cubicBezTo>
                      <a:pt x="29446" y="12986"/>
                      <a:pt x="29492" y="12981"/>
                      <a:pt x="29538" y="12981"/>
                    </a:cubicBezTo>
                    <a:cubicBezTo>
                      <a:pt x="29584" y="12981"/>
                      <a:pt x="29630" y="12986"/>
                      <a:pt x="29671" y="12997"/>
                    </a:cubicBezTo>
                    <a:cubicBezTo>
                      <a:pt x="29733" y="13012"/>
                      <a:pt x="29819" y="13051"/>
                      <a:pt x="29874" y="13051"/>
                    </a:cubicBezTo>
                    <a:cubicBezTo>
                      <a:pt x="29892" y="13051"/>
                      <a:pt x="29906" y="13047"/>
                      <a:pt x="29916" y="13037"/>
                    </a:cubicBezTo>
                    <a:cubicBezTo>
                      <a:pt x="29978" y="12997"/>
                      <a:pt x="30100" y="12915"/>
                      <a:pt x="30059" y="12772"/>
                    </a:cubicBezTo>
                    <a:cubicBezTo>
                      <a:pt x="30039" y="12751"/>
                      <a:pt x="30039" y="12751"/>
                      <a:pt x="30039" y="12731"/>
                    </a:cubicBezTo>
                    <a:cubicBezTo>
                      <a:pt x="30018" y="12608"/>
                      <a:pt x="30100" y="12527"/>
                      <a:pt x="30264" y="12527"/>
                    </a:cubicBezTo>
                    <a:cubicBezTo>
                      <a:pt x="30305" y="12527"/>
                      <a:pt x="30345" y="12547"/>
                      <a:pt x="30366" y="12547"/>
                    </a:cubicBezTo>
                    <a:cubicBezTo>
                      <a:pt x="30407" y="12567"/>
                      <a:pt x="30427" y="12608"/>
                      <a:pt x="30468" y="12608"/>
                    </a:cubicBezTo>
                    <a:cubicBezTo>
                      <a:pt x="30529" y="12629"/>
                      <a:pt x="30570" y="12670"/>
                      <a:pt x="30611" y="12710"/>
                    </a:cubicBezTo>
                    <a:cubicBezTo>
                      <a:pt x="30795" y="12608"/>
                      <a:pt x="30979" y="12547"/>
                      <a:pt x="31183" y="12547"/>
                    </a:cubicBezTo>
                    <a:cubicBezTo>
                      <a:pt x="31206" y="12545"/>
                      <a:pt x="31228" y="12544"/>
                      <a:pt x="31251" y="12544"/>
                    </a:cubicBezTo>
                    <a:cubicBezTo>
                      <a:pt x="31452" y="12544"/>
                      <a:pt x="31649" y="12627"/>
                      <a:pt x="31796" y="12792"/>
                    </a:cubicBezTo>
                    <a:lnTo>
                      <a:pt x="31919" y="12833"/>
                    </a:lnTo>
                    <a:cubicBezTo>
                      <a:pt x="32001" y="12792"/>
                      <a:pt x="32082" y="12751"/>
                      <a:pt x="32185" y="12731"/>
                    </a:cubicBezTo>
                    <a:cubicBezTo>
                      <a:pt x="32276" y="12712"/>
                      <a:pt x="32372" y="12702"/>
                      <a:pt x="32469" y="12702"/>
                    </a:cubicBezTo>
                    <a:cubicBezTo>
                      <a:pt x="32587" y="12702"/>
                      <a:pt x="32705" y="12718"/>
                      <a:pt x="32818" y="12751"/>
                    </a:cubicBezTo>
                    <a:cubicBezTo>
                      <a:pt x="32961" y="12670"/>
                      <a:pt x="33104" y="12629"/>
                      <a:pt x="33268" y="12608"/>
                    </a:cubicBezTo>
                    <a:lnTo>
                      <a:pt x="33574" y="12608"/>
                    </a:lnTo>
                    <a:cubicBezTo>
                      <a:pt x="33727" y="12438"/>
                      <a:pt x="34037" y="12353"/>
                      <a:pt x="34360" y="12353"/>
                    </a:cubicBezTo>
                    <a:cubicBezTo>
                      <a:pt x="34425" y="12353"/>
                      <a:pt x="34490" y="12356"/>
                      <a:pt x="34555" y="12363"/>
                    </a:cubicBezTo>
                    <a:cubicBezTo>
                      <a:pt x="34575" y="12343"/>
                      <a:pt x="34616" y="12322"/>
                      <a:pt x="34657" y="12322"/>
                    </a:cubicBezTo>
                    <a:cubicBezTo>
                      <a:pt x="34800" y="12322"/>
                      <a:pt x="34861" y="12220"/>
                      <a:pt x="34943" y="12159"/>
                    </a:cubicBezTo>
                    <a:lnTo>
                      <a:pt x="35086" y="12159"/>
                    </a:lnTo>
                    <a:cubicBezTo>
                      <a:pt x="35127" y="12077"/>
                      <a:pt x="35107" y="11975"/>
                      <a:pt x="35250" y="11975"/>
                    </a:cubicBezTo>
                    <a:lnTo>
                      <a:pt x="35454" y="11852"/>
                    </a:lnTo>
                    <a:cubicBezTo>
                      <a:pt x="35434" y="11811"/>
                      <a:pt x="35413" y="11791"/>
                      <a:pt x="35393" y="11750"/>
                    </a:cubicBezTo>
                    <a:cubicBezTo>
                      <a:pt x="35372" y="11709"/>
                      <a:pt x="35352" y="11668"/>
                      <a:pt x="35331" y="11648"/>
                    </a:cubicBezTo>
                    <a:cubicBezTo>
                      <a:pt x="35353" y="11642"/>
                      <a:pt x="35375" y="11640"/>
                      <a:pt x="35397" y="11640"/>
                    </a:cubicBezTo>
                    <a:cubicBezTo>
                      <a:pt x="35457" y="11640"/>
                      <a:pt x="35517" y="11659"/>
                      <a:pt x="35577" y="11689"/>
                    </a:cubicBezTo>
                    <a:cubicBezTo>
                      <a:pt x="35597" y="11709"/>
                      <a:pt x="35617" y="11750"/>
                      <a:pt x="35658" y="11770"/>
                    </a:cubicBezTo>
                    <a:cubicBezTo>
                      <a:pt x="35740" y="11852"/>
                      <a:pt x="35842" y="11873"/>
                      <a:pt x="35965" y="11873"/>
                    </a:cubicBezTo>
                    <a:cubicBezTo>
                      <a:pt x="36047" y="11852"/>
                      <a:pt x="36128" y="11811"/>
                      <a:pt x="36210" y="11791"/>
                    </a:cubicBezTo>
                    <a:lnTo>
                      <a:pt x="36476" y="11791"/>
                    </a:lnTo>
                    <a:cubicBezTo>
                      <a:pt x="36537" y="11811"/>
                      <a:pt x="36619" y="11873"/>
                      <a:pt x="36680" y="11873"/>
                    </a:cubicBezTo>
                    <a:lnTo>
                      <a:pt x="36782" y="11852"/>
                    </a:lnTo>
                    <a:cubicBezTo>
                      <a:pt x="36884" y="11811"/>
                      <a:pt x="36966" y="11730"/>
                      <a:pt x="36925" y="11627"/>
                    </a:cubicBezTo>
                    <a:cubicBezTo>
                      <a:pt x="36925" y="11607"/>
                      <a:pt x="36925" y="11607"/>
                      <a:pt x="36925" y="11587"/>
                    </a:cubicBezTo>
                    <a:cubicBezTo>
                      <a:pt x="36925" y="11505"/>
                      <a:pt x="36987" y="11444"/>
                      <a:pt x="37109" y="11423"/>
                    </a:cubicBezTo>
                    <a:cubicBezTo>
                      <a:pt x="37177" y="11355"/>
                      <a:pt x="37273" y="11316"/>
                      <a:pt x="37373" y="11316"/>
                    </a:cubicBezTo>
                    <a:cubicBezTo>
                      <a:pt x="37394" y="11316"/>
                      <a:pt x="37415" y="11317"/>
                      <a:pt x="37436" y="11321"/>
                    </a:cubicBezTo>
                    <a:cubicBezTo>
                      <a:pt x="37504" y="11266"/>
                      <a:pt x="37600" y="11239"/>
                      <a:pt x="37692" y="11239"/>
                    </a:cubicBezTo>
                    <a:cubicBezTo>
                      <a:pt x="37738" y="11239"/>
                      <a:pt x="37783" y="11246"/>
                      <a:pt x="37824" y="11260"/>
                    </a:cubicBezTo>
                    <a:cubicBezTo>
                      <a:pt x="38131" y="11341"/>
                      <a:pt x="38315" y="11505"/>
                      <a:pt x="38601" y="11587"/>
                    </a:cubicBezTo>
                    <a:cubicBezTo>
                      <a:pt x="38831" y="11677"/>
                      <a:pt x="38990" y="11708"/>
                      <a:pt x="39122" y="11708"/>
                    </a:cubicBezTo>
                    <a:cubicBezTo>
                      <a:pt x="39377" y="11708"/>
                      <a:pt x="39532" y="11593"/>
                      <a:pt x="39909" y="11566"/>
                    </a:cubicBezTo>
                    <a:cubicBezTo>
                      <a:pt x="39956" y="11560"/>
                      <a:pt x="40004" y="11558"/>
                      <a:pt x="40052" y="11558"/>
                    </a:cubicBezTo>
                    <a:cubicBezTo>
                      <a:pt x="40166" y="11558"/>
                      <a:pt x="40277" y="11572"/>
                      <a:pt x="40379" y="11587"/>
                    </a:cubicBezTo>
                    <a:cubicBezTo>
                      <a:pt x="40419" y="11546"/>
                      <a:pt x="40481" y="11505"/>
                      <a:pt x="40542" y="11505"/>
                    </a:cubicBezTo>
                    <a:lnTo>
                      <a:pt x="40767" y="11464"/>
                    </a:lnTo>
                    <a:cubicBezTo>
                      <a:pt x="40808" y="11423"/>
                      <a:pt x="40849" y="11382"/>
                      <a:pt x="40910" y="11341"/>
                    </a:cubicBezTo>
                    <a:lnTo>
                      <a:pt x="409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85738" dist="57150" dir="264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599;p40"/>
              <p:cNvSpPr/>
              <p:nvPr/>
            </p:nvSpPr>
            <p:spPr>
              <a:xfrm>
                <a:off x="3865306" y="509357"/>
                <a:ext cx="1025325" cy="322875"/>
              </a:xfrm>
              <a:custGeom>
                <a:avLst/>
                <a:gdLst/>
                <a:ahLst/>
                <a:cxnLst/>
                <a:rect l="l" t="t" r="r" b="b"/>
                <a:pathLst>
                  <a:path w="41013" h="12915" extrusionOk="0">
                    <a:moveTo>
                      <a:pt x="1" y="1"/>
                    </a:moveTo>
                    <a:lnTo>
                      <a:pt x="1" y="12241"/>
                    </a:lnTo>
                    <a:cubicBezTo>
                      <a:pt x="47" y="12221"/>
                      <a:pt x="95" y="12212"/>
                      <a:pt x="142" y="12212"/>
                    </a:cubicBezTo>
                    <a:cubicBezTo>
                      <a:pt x="242" y="12212"/>
                      <a:pt x="340" y="12253"/>
                      <a:pt x="410" y="12322"/>
                    </a:cubicBezTo>
                    <a:cubicBezTo>
                      <a:pt x="450" y="12363"/>
                      <a:pt x="471" y="12424"/>
                      <a:pt x="532" y="12465"/>
                    </a:cubicBezTo>
                    <a:cubicBezTo>
                      <a:pt x="553" y="12486"/>
                      <a:pt x="573" y="12486"/>
                      <a:pt x="593" y="12506"/>
                    </a:cubicBezTo>
                    <a:cubicBezTo>
                      <a:pt x="696" y="12506"/>
                      <a:pt x="777" y="12547"/>
                      <a:pt x="839" y="12629"/>
                    </a:cubicBezTo>
                    <a:cubicBezTo>
                      <a:pt x="859" y="12649"/>
                      <a:pt x="900" y="12649"/>
                      <a:pt x="941" y="12649"/>
                    </a:cubicBezTo>
                    <a:cubicBezTo>
                      <a:pt x="1002" y="12629"/>
                      <a:pt x="1043" y="12608"/>
                      <a:pt x="1084" y="12588"/>
                    </a:cubicBezTo>
                    <a:cubicBezTo>
                      <a:pt x="1125" y="12568"/>
                      <a:pt x="1145" y="12547"/>
                      <a:pt x="1145" y="12506"/>
                    </a:cubicBezTo>
                    <a:cubicBezTo>
                      <a:pt x="1179" y="12527"/>
                      <a:pt x="1211" y="12531"/>
                      <a:pt x="1242" y="12531"/>
                    </a:cubicBezTo>
                    <a:cubicBezTo>
                      <a:pt x="1267" y="12531"/>
                      <a:pt x="1291" y="12528"/>
                      <a:pt x="1316" y="12528"/>
                    </a:cubicBezTo>
                    <a:cubicBezTo>
                      <a:pt x="1353" y="12528"/>
                      <a:pt x="1390" y="12535"/>
                      <a:pt x="1431" y="12568"/>
                    </a:cubicBezTo>
                    <a:lnTo>
                      <a:pt x="1554" y="12568"/>
                    </a:ln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608"/>
                    </a:cubicBezTo>
                    <a:cubicBezTo>
                      <a:pt x="2392" y="12608"/>
                      <a:pt x="2657" y="12711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2"/>
                      <a:pt x="3152" y="12782"/>
                    </a:cubicBezTo>
                    <a:cubicBezTo>
                      <a:pt x="3221" y="12782"/>
                      <a:pt x="3247" y="12803"/>
                      <a:pt x="3332" y="12874"/>
                    </a:cubicBezTo>
                    <a:lnTo>
                      <a:pt x="3352" y="12915"/>
                    </a:lnTo>
                    <a:cubicBezTo>
                      <a:pt x="3475" y="12854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1"/>
                      <a:pt x="4006" y="12711"/>
                      <a:pt x="4088" y="12711"/>
                    </a:cubicBezTo>
                    <a:cubicBezTo>
                      <a:pt x="4129" y="12711"/>
                      <a:pt x="4149" y="12690"/>
                      <a:pt x="4169" y="12670"/>
                    </a:cubicBezTo>
                    <a:cubicBezTo>
                      <a:pt x="4176" y="12663"/>
                      <a:pt x="4190" y="12661"/>
                      <a:pt x="4206" y="12661"/>
                    </a:cubicBezTo>
                    <a:cubicBezTo>
                      <a:pt x="4240" y="12661"/>
                      <a:pt x="4285" y="12670"/>
                      <a:pt x="4312" y="12670"/>
                    </a:cubicBezTo>
                    <a:cubicBezTo>
                      <a:pt x="4353" y="12670"/>
                      <a:pt x="4435" y="12731"/>
                      <a:pt x="4517" y="12751"/>
                    </a:cubicBezTo>
                    <a:lnTo>
                      <a:pt x="4578" y="12751"/>
                    </a:lnTo>
                    <a:cubicBezTo>
                      <a:pt x="4660" y="12711"/>
                      <a:pt x="4762" y="12649"/>
                      <a:pt x="4864" y="12608"/>
                    </a:cubicBezTo>
                    <a:lnTo>
                      <a:pt x="4864" y="12588"/>
                    </a:lnTo>
                    <a:cubicBezTo>
                      <a:pt x="4864" y="12568"/>
                      <a:pt x="4885" y="12527"/>
                      <a:pt x="4885" y="12506"/>
                    </a:cubicBezTo>
                    <a:cubicBezTo>
                      <a:pt x="4925" y="12404"/>
                      <a:pt x="4987" y="12343"/>
                      <a:pt x="5089" y="12322"/>
                    </a:cubicBezTo>
                    <a:cubicBezTo>
                      <a:pt x="5293" y="12036"/>
                      <a:pt x="5600" y="11811"/>
                      <a:pt x="5968" y="11730"/>
                    </a:cubicBezTo>
                    <a:cubicBezTo>
                      <a:pt x="5927" y="11689"/>
                      <a:pt x="5906" y="11648"/>
                      <a:pt x="5886" y="11607"/>
                    </a:cubicBezTo>
                    <a:cubicBezTo>
                      <a:pt x="5845" y="11525"/>
                      <a:pt x="5845" y="11464"/>
                      <a:pt x="5927" y="11423"/>
                    </a:cubicBezTo>
                    <a:cubicBezTo>
                      <a:pt x="5947" y="11403"/>
                      <a:pt x="5968" y="11382"/>
                      <a:pt x="6008" y="11382"/>
                    </a:cubicBezTo>
                    <a:lnTo>
                      <a:pt x="6070" y="11382"/>
                    </a:lnTo>
                    <a:cubicBezTo>
                      <a:pt x="6090" y="11362"/>
                      <a:pt x="6111" y="11362"/>
                      <a:pt x="6152" y="11341"/>
                    </a:cubicBezTo>
                    <a:lnTo>
                      <a:pt x="6233" y="11341"/>
                    </a:lnTo>
                    <a:cubicBezTo>
                      <a:pt x="6321" y="11341"/>
                      <a:pt x="6393" y="11386"/>
                      <a:pt x="6464" y="11386"/>
                    </a:cubicBezTo>
                    <a:cubicBezTo>
                      <a:pt x="6476" y="11386"/>
                      <a:pt x="6487" y="11385"/>
                      <a:pt x="6499" y="11382"/>
                    </a:cubicBezTo>
                    <a:lnTo>
                      <a:pt x="6499" y="11301"/>
                    </a:lnTo>
                    <a:cubicBezTo>
                      <a:pt x="6513" y="11279"/>
                      <a:pt x="6538" y="11273"/>
                      <a:pt x="6567" y="11273"/>
                    </a:cubicBezTo>
                    <a:cubicBezTo>
                      <a:pt x="6607" y="11273"/>
                      <a:pt x="6654" y="11285"/>
                      <a:pt x="6691" y="11285"/>
                    </a:cubicBezTo>
                    <a:cubicBezTo>
                      <a:pt x="6703" y="11285"/>
                      <a:pt x="6714" y="11283"/>
                      <a:pt x="6724" y="11280"/>
                    </a:cubicBezTo>
                    <a:lnTo>
                      <a:pt x="6765" y="11341"/>
                    </a:lnTo>
                    <a:cubicBezTo>
                      <a:pt x="6867" y="11301"/>
                      <a:pt x="6969" y="11260"/>
                      <a:pt x="7091" y="11260"/>
                    </a:cubicBezTo>
                    <a:cubicBezTo>
                      <a:pt x="7071" y="11239"/>
                      <a:pt x="7051" y="11198"/>
                      <a:pt x="7051" y="11178"/>
                    </a:cubicBezTo>
                    <a:lnTo>
                      <a:pt x="7051" y="11178"/>
                    </a:lnTo>
                    <a:lnTo>
                      <a:pt x="7132" y="11219"/>
                    </a:lnTo>
                    <a:cubicBezTo>
                      <a:pt x="7153" y="11219"/>
                      <a:pt x="7173" y="11239"/>
                      <a:pt x="7173" y="11239"/>
                    </a:cubicBezTo>
                    <a:cubicBezTo>
                      <a:pt x="7275" y="11239"/>
                      <a:pt x="7378" y="11260"/>
                      <a:pt x="7480" y="11301"/>
                    </a:cubicBezTo>
                    <a:cubicBezTo>
                      <a:pt x="7582" y="11341"/>
                      <a:pt x="7664" y="11423"/>
                      <a:pt x="7704" y="11525"/>
                    </a:cubicBezTo>
                    <a:cubicBezTo>
                      <a:pt x="7725" y="11515"/>
                      <a:pt x="7745" y="11510"/>
                      <a:pt x="7763" y="11510"/>
                    </a:cubicBezTo>
                    <a:cubicBezTo>
                      <a:pt x="7781" y="11510"/>
                      <a:pt x="7796" y="11515"/>
                      <a:pt x="7807" y="11525"/>
                    </a:cubicBezTo>
                    <a:cubicBezTo>
                      <a:pt x="7868" y="11546"/>
                      <a:pt x="7929" y="11566"/>
                      <a:pt x="7970" y="11587"/>
                    </a:cubicBezTo>
                    <a:cubicBezTo>
                      <a:pt x="8196" y="11611"/>
                      <a:pt x="8425" y="11622"/>
                      <a:pt x="8654" y="11622"/>
                    </a:cubicBezTo>
                    <a:cubicBezTo>
                      <a:pt x="9007" y="11622"/>
                      <a:pt x="9361" y="11595"/>
                      <a:pt x="9707" y="11546"/>
                    </a:cubicBezTo>
                    <a:lnTo>
                      <a:pt x="9973" y="11546"/>
                    </a:lnTo>
                    <a:cubicBezTo>
                      <a:pt x="10014" y="11525"/>
                      <a:pt x="10054" y="11525"/>
                      <a:pt x="10095" y="11525"/>
                    </a:cubicBezTo>
                    <a:lnTo>
                      <a:pt x="10054" y="11546"/>
                    </a:lnTo>
                    <a:cubicBezTo>
                      <a:pt x="10177" y="11566"/>
                      <a:pt x="10320" y="11628"/>
                      <a:pt x="10422" y="11709"/>
                    </a:cubicBezTo>
                    <a:lnTo>
                      <a:pt x="10524" y="11689"/>
                    </a:lnTo>
                    <a:cubicBezTo>
                      <a:pt x="10582" y="11673"/>
                      <a:pt x="10641" y="11666"/>
                      <a:pt x="10699" y="11666"/>
                    </a:cubicBezTo>
                    <a:cubicBezTo>
                      <a:pt x="10869" y="11666"/>
                      <a:pt x="11036" y="11731"/>
                      <a:pt x="11158" y="11852"/>
                    </a:cubicBezTo>
                    <a:cubicBezTo>
                      <a:pt x="11250" y="11842"/>
                      <a:pt x="11337" y="11837"/>
                      <a:pt x="11421" y="11837"/>
                    </a:cubicBezTo>
                    <a:cubicBezTo>
                      <a:pt x="11505" y="11837"/>
                      <a:pt x="11587" y="11842"/>
                      <a:pt x="11669" y="11852"/>
                    </a:cubicBezTo>
                    <a:lnTo>
                      <a:pt x="11648" y="11771"/>
                    </a:lnTo>
                    <a:lnTo>
                      <a:pt x="11812" y="11730"/>
                    </a:lnTo>
                    <a:cubicBezTo>
                      <a:pt x="11842" y="11700"/>
                      <a:pt x="11883" y="11681"/>
                      <a:pt x="11926" y="11681"/>
                    </a:cubicBezTo>
                    <a:cubicBezTo>
                      <a:pt x="11942" y="11681"/>
                      <a:pt x="11959" y="11683"/>
                      <a:pt x="11975" y="11689"/>
                    </a:cubicBezTo>
                    <a:cubicBezTo>
                      <a:pt x="11996" y="11668"/>
                      <a:pt x="12037" y="11668"/>
                      <a:pt x="12077" y="11648"/>
                    </a:cubicBezTo>
                    <a:cubicBezTo>
                      <a:pt x="12098" y="11628"/>
                      <a:pt x="12139" y="11607"/>
                      <a:pt x="12180" y="11607"/>
                    </a:cubicBezTo>
                    <a:cubicBezTo>
                      <a:pt x="12180" y="11648"/>
                      <a:pt x="12200" y="11689"/>
                      <a:pt x="12261" y="11709"/>
                    </a:cubicBezTo>
                    <a:cubicBezTo>
                      <a:pt x="12323" y="11689"/>
                      <a:pt x="12384" y="11668"/>
                      <a:pt x="12445" y="11648"/>
                    </a:cubicBezTo>
                    <a:cubicBezTo>
                      <a:pt x="12466" y="11587"/>
                      <a:pt x="12547" y="11546"/>
                      <a:pt x="12588" y="11505"/>
                    </a:cubicBezTo>
                    <a:lnTo>
                      <a:pt x="12609" y="11505"/>
                    </a:lnTo>
                    <a:lnTo>
                      <a:pt x="12670" y="11566"/>
                    </a:lnTo>
                    <a:cubicBezTo>
                      <a:pt x="12895" y="11546"/>
                      <a:pt x="13120" y="11525"/>
                      <a:pt x="13344" y="11525"/>
                    </a:cubicBezTo>
                    <a:cubicBezTo>
                      <a:pt x="13630" y="11525"/>
                      <a:pt x="13876" y="11505"/>
                      <a:pt x="14121" y="11505"/>
                    </a:cubicBezTo>
                    <a:cubicBezTo>
                      <a:pt x="14171" y="11480"/>
                      <a:pt x="14230" y="11462"/>
                      <a:pt x="14286" y="11462"/>
                    </a:cubicBezTo>
                    <a:cubicBezTo>
                      <a:pt x="14321" y="11462"/>
                      <a:pt x="14355" y="11469"/>
                      <a:pt x="14386" y="11484"/>
                    </a:cubicBezTo>
                    <a:cubicBezTo>
                      <a:pt x="14407" y="11484"/>
                      <a:pt x="14427" y="11505"/>
                      <a:pt x="14448" y="11525"/>
                    </a:cubicBezTo>
                    <a:cubicBezTo>
                      <a:pt x="14632" y="11525"/>
                      <a:pt x="14836" y="11566"/>
                      <a:pt x="15020" y="11607"/>
                    </a:cubicBezTo>
                    <a:cubicBezTo>
                      <a:pt x="15061" y="11628"/>
                      <a:pt x="15102" y="11628"/>
                      <a:pt x="15142" y="11648"/>
                    </a:cubicBezTo>
                    <a:lnTo>
                      <a:pt x="15183" y="11648"/>
                    </a:lnTo>
                    <a:cubicBezTo>
                      <a:pt x="15326" y="11607"/>
                      <a:pt x="15469" y="11566"/>
                      <a:pt x="15612" y="11525"/>
                    </a:cubicBezTo>
                    <a:lnTo>
                      <a:pt x="15735" y="11566"/>
                    </a:lnTo>
                    <a:cubicBezTo>
                      <a:pt x="15939" y="11566"/>
                      <a:pt x="16123" y="11648"/>
                      <a:pt x="16246" y="11791"/>
                    </a:cubicBezTo>
                    <a:cubicBezTo>
                      <a:pt x="16573" y="11832"/>
                      <a:pt x="16879" y="11893"/>
                      <a:pt x="17165" y="12036"/>
                    </a:cubicBezTo>
                    <a:cubicBezTo>
                      <a:pt x="17268" y="12057"/>
                      <a:pt x="17329" y="12118"/>
                      <a:pt x="17411" y="12179"/>
                    </a:cubicBezTo>
                    <a:cubicBezTo>
                      <a:pt x="17452" y="12200"/>
                      <a:pt x="17513" y="12200"/>
                      <a:pt x="17574" y="12200"/>
                    </a:cubicBezTo>
                    <a:cubicBezTo>
                      <a:pt x="17574" y="12179"/>
                      <a:pt x="17574" y="12159"/>
                      <a:pt x="17574" y="12159"/>
                    </a:cubicBezTo>
                    <a:cubicBezTo>
                      <a:pt x="17595" y="12179"/>
                      <a:pt x="17635" y="12200"/>
                      <a:pt x="17656" y="12200"/>
                    </a:cubicBezTo>
                    <a:cubicBezTo>
                      <a:pt x="17697" y="12241"/>
                      <a:pt x="17758" y="12241"/>
                      <a:pt x="17799" y="12261"/>
                    </a:cubicBezTo>
                    <a:lnTo>
                      <a:pt x="17942" y="12261"/>
                    </a:lnTo>
                    <a:cubicBezTo>
                      <a:pt x="17964" y="12295"/>
                      <a:pt x="17993" y="12310"/>
                      <a:pt x="18021" y="12310"/>
                    </a:cubicBezTo>
                    <a:cubicBezTo>
                      <a:pt x="18044" y="12310"/>
                      <a:pt x="18067" y="12300"/>
                      <a:pt x="18085" y="12281"/>
                    </a:cubicBezTo>
                    <a:lnTo>
                      <a:pt x="18126" y="12281"/>
                    </a:lnTo>
                    <a:cubicBezTo>
                      <a:pt x="18248" y="12261"/>
                      <a:pt x="18371" y="12241"/>
                      <a:pt x="18473" y="12220"/>
                    </a:cubicBezTo>
                    <a:cubicBezTo>
                      <a:pt x="18463" y="12149"/>
                      <a:pt x="18504" y="12133"/>
                      <a:pt x="18558" y="12133"/>
                    </a:cubicBezTo>
                    <a:cubicBezTo>
                      <a:pt x="18598" y="12133"/>
                      <a:pt x="18645" y="12142"/>
                      <a:pt x="18684" y="12142"/>
                    </a:cubicBezTo>
                    <a:cubicBezTo>
                      <a:pt x="18696" y="12142"/>
                      <a:pt x="18708" y="12141"/>
                      <a:pt x="18718" y="12138"/>
                    </a:cubicBezTo>
                    <a:cubicBezTo>
                      <a:pt x="18763" y="12168"/>
                      <a:pt x="18808" y="12187"/>
                      <a:pt x="18853" y="12187"/>
                    </a:cubicBezTo>
                    <a:cubicBezTo>
                      <a:pt x="18870" y="12187"/>
                      <a:pt x="18886" y="12185"/>
                      <a:pt x="18902" y="12179"/>
                    </a:cubicBezTo>
                    <a:cubicBezTo>
                      <a:pt x="18984" y="12138"/>
                      <a:pt x="19045" y="12118"/>
                      <a:pt x="19066" y="12036"/>
                    </a:cubicBezTo>
                    <a:cubicBezTo>
                      <a:pt x="19108" y="11921"/>
                      <a:pt x="19128" y="11870"/>
                      <a:pt x="19180" y="11870"/>
                    </a:cubicBezTo>
                    <a:cubicBezTo>
                      <a:pt x="19228" y="11870"/>
                      <a:pt x="19305" y="11916"/>
                      <a:pt x="19454" y="11995"/>
                    </a:cubicBezTo>
                    <a:cubicBezTo>
                      <a:pt x="19475" y="11995"/>
                      <a:pt x="19495" y="12016"/>
                      <a:pt x="19495" y="12016"/>
                    </a:cubicBezTo>
                    <a:lnTo>
                      <a:pt x="19577" y="12016"/>
                    </a:lnTo>
                    <a:cubicBezTo>
                      <a:pt x="19577" y="11954"/>
                      <a:pt x="19638" y="11934"/>
                      <a:pt x="19720" y="11934"/>
                    </a:cubicBezTo>
                    <a:cubicBezTo>
                      <a:pt x="19720" y="11934"/>
                      <a:pt x="19699" y="11954"/>
                      <a:pt x="19699" y="11975"/>
                    </a:cubicBezTo>
                    <a:cubicBezTo>
                      <a:pt x="19679" y="11995"/>
                      <a:pt x="19658" y="12016"/>
                      <a:pt x="19699" y="12057"/>
                    </a:cubicBezTo>
                    <a:cubicBezTo>
                      <a:pt x="19729" y="12087"/>
                      <a:pt x="19770" y="12106"/>
                      <a:pt x="19806" y="12106"/>
                    </a:cubicBezTo>
                    <a:cubicBezTo>
                      <a:pt x="19819" y="12106"/>
                      <a:pt x="19831" y="12103"/>
                      <a:pt x="19842" y="12098"/>
                    </a:cubicBezTo>
                    <a:cubicBezTo>
                      <a:pt x="19924" y="12057"/>
                      <a:pt x="20026" y="12036"/>
                      <a:pt x="20128" y="12036"/>
                    </a:cubicBezTo>
                    <a:cubicBezTo>
                      <a:pt x="20159" y="11944"/>
                      <a:pt x="20236" y="11933"/>
                      <a:pt x="20324" y="11933"/>
                    </a:cubicBezTo>
                    <a:cubicBezTo>
                      <a:pt x="20353" y="11933"/>
                      <a:pt x="20384" y="11934"/>
                      <a:pt x="20414" y="11934"/>
                    </a:cubicBezTo>
                    <a:cubicBezTo>
                      <a:pt x="20476" y="11934"/>
                      <a:pt x="20537" y="11914"/>
                      <a:pt x="20578" y="11873"/>
                    </a:cubicBezTo>
                    <a:cubicBezTo>
                      <a:pt x="20608" y="11843"/>
                      <a:pt x="20638" y="11824"/>
                      <a:pt x="20676" y="11824"/>
                    </a:cubicBezTo>
                    <a:cubicBezTo>
                      <a:pt x="20690" y="11824"/>
                      <a:pt x="20705" y="11826"/>
                      <a:pt x="20721" y="11832"/>
                    </a:cubicBezTo>
                    <a:lnTo>
                      <a:pt x="21068" y="11852"/>
                    </a:lnTo>
                    <a:cubicBezTo>
                      <a:pt x="21130" y="11852"/>
                      <a:pt x="21048" y="11852"/>
                      <a:pt x="21109" y="11893"/>
                    </a:cubicBezTo>
                    <a:cubicBezTo>
                      <a:pt x="21150" y="11934"/>
                      <a:pt x="21109" y="11954"/>
                      <a:pt x="21109" y="11954"/>
                    </a:cubicBezTo>
                    <a:lnTo>
                      <a:pt x="21068" y="11954"/>
                    </a:lnTo>
                    <a:cubicBezTo>
                      <a:pt x="21293" y="11954"/>
                      <a:pt x="21518" y="11995"/>
                      <a:pt x="21784" y="11995"/>
                    </a:cubicBezTo>
                    <a:lnTo>
                      <a:pt x="22029" y="11995"/>
                    </a:lnTo>
                    <a:cubicBezTo>
                      <a:pt x="22070" y="11995"/>
                      <a:pt x="22111" y="11975"/>
                      <a:pt x="22151" y="11975"/>
                    </a:cubicBezTo>
                    <a:cubicBezTo>
                      <a:pt x="22192" y="11954"/>
                      <a:pt x="22254" y="11914"/>
                      <a:pt x="22294" y="11893"/>
                    </a:cubicBezTo>
                    <a:lnTo>
                      <a:pt x="22397" y="11893"/>
                    </a:lnTo>
                    <a:cubicBezTo>
                      <a:pt x="22417" y="11914"/>
                      <a:pt x="22417" y="11914"/>
                      <a:pt x="22417" y="11934"/>
                    </a:cubicBezTo>
                    <a:cubicBezTo>
                      <a:pt x="22417" y="11934"/>
                      <a:pt x="22417" y="11954"/>
                      <a:pt x="22417" y="11954"/>
                    </a:cubicBezTo>
                    <a:cubicBezTo>
                      <a:pt x="22560" y="11954"/>
                      <a:pt x="22703" y="11934"/>
                      <a:pt x="22846" y="11934"/>
                    </a:cubicBezTo>
                    <a:cubicBezTo>
                      <a:pt x="23091" y="11914"/>
                      <a:pt x="23357" y="11873"/>
                      <a:pt x="23623" y="11852"/>
                    </a:cubicBezTo>
                    <a:cubicBezTo>
                      <a:pt x="23638" y="11850"/>
                      <a:pt x="23652" y="11849"/>
                      <a:pt x="23667" y="11849"/>
                    </a:cubicBezTo>
                    <a:cubicBezTo>
                      <a:pt x="23791" y="11849"/>
                      <a:pt x="23895" y="11924"/>
                      <a:pt x="23950" y="12016"/>
                    </a:cubicBezTo>
                    <a:lnTo>
                      <a:pt x="24133" y="11954"/>
                    </a:lnTo>
                    <a:lnTo>
                      <a:pt x="24133" y="11934"/>
                    </a:lnTo>
                    <a:cubicBezTo>
                      <a:pt x="24174" y="11914"/>
                      <a:pt x="24215" y="11893"/>
                      <a:pt x="24256" y="11873"/>
                    </a:cubicBezTo>
                    <a:cubicBezTo>
                      <a:pt x="24481" y="11852"/>
                      <a:pt x="24644" y="11791"/>
                      <a:pt x="24869" y="11771"/>
                    </a:cubicBezTo>
                    <a:cubicBezTo>
                      <a:pt x="24951" y="11771"/>
                      <a:pt x="25012" y="11811"/>
                      <a:pt x="25053" y="11873"/>
                    </a:cubicBezTo>
                    <a:cubicBezTo>
                      <a:pt x="25053" y="11934"/>
                      <a:pt x="25073" y="11995"/>
                      <a:pt x="25073" y="12057"/>
                    </a:cubicBezTo>
                    <a:lnTo>
                      <a:pt x="25114" y="12057"/>
                    </a:lnTo>
                    <a:cubicBezTo>
                      <a:pt x="25196" y="12118"/>
                      <a:pt x="25298" y="12179"/>
                      <a:pt x="25380" y="12241"/>
                    </a:cubicBezTo>
                    <a:lnTo>
                      <a:pt x="25503" y="12241"/>
                    </a:lnTo>
                    <a:cubicBezTo>
                      <a:pt x="25625" y="12149"/>
                      <a:pt x="25768" y="12103"/>
                      <a:pt x="25911" y="12103"/>
                    </a:cubicBezTo>
                    <a:cubicBezTo>
                      <a:pt x="26054" y="12103"/>
                      <a:pt x="26197" y="12149"/>
                      <a:pt x="26320" y="12241"/>
                    </a:cubicBezTo>
                    <a:lnTo>
                      <a:pt x="26545" y="12281"/>
                    </a:lnTo>
                    <a:cubicBezTo>
                      <a:pt x="26647" y="12241"/>
                      <a:pt x="26749" y="12200"/>
                      <a:pt x="26851" y="12200"/>
                    </a:cubicBezTo>
                    <a:cubicBezTo>
                      <a:pt x="26872" y="12200"/>
                      <a:pt x="26933" y="12241"/>
                      <a:pt x="26953" y="12261"/>
                    </a:cubicBezTo>
                    <a:cubicBezTo>
                      <a:pt x="26953" y="12261"/>
                      <a:pt x="26974" y="12281"/>
                      <a:pt x="26974" y="12281"/>
                    </a:cubicBezTo>
                    <a:cubicBezTo>
                      <a:pt x="26974" y="12322"/>
                      <a:pt x="26953" y="12363"/>
                      <a:pt x="26933" y="12384"/>
                    </a:cubicBezTo>
                    <a:cubicBezTo>
                      <a:pt x="26933" y="12404"/>
                      <a:pt x="26913" y="12424"/>
                      <a:pt x="26913" y="12465"/>
                    </a:cubicBezTo>
                    <a:cubicBezTo>
                      <a:pt x="26933" y="12486"/>
                      <a:pt x="26953" y="12506"/>
                      <a:pt x="26953" y="12527"/>
                    </a:cubicBezTo>
                    <a:cubicBezTo>
                      <a:pt x="26974" y="12547"/>
                      <a:pt x="27015" y="12568"/>
                      <a:pt x="27035" y="12568"/>
                    </a:cubicBezTo>
                    <a:cubicBezTo>
                      <a:pt x="27062" y="12568"/>
                      <a:pt x="27090" y="12549"/>
                      <a:pt x="27117" y="12549"/>
                    </a:cubicBezTo>
                    <a:cubicBezTo>
                      <a:pt x="27130" y="12549"/>
                      <a:pt x="27144" y="12554"/>
                      <a:pt x="27158" y="12568"/>
                    </a:cubicBezTo>
                    <a:cubicBezTo>
                      <a:pt x="27505" y="12588"/>
                      <a:pt x="27852" y="12670"/>
                      <a:pt x="28179" y="12772"/>
                    </a:cubicBezTo>
                    <a:cubicBezTo>
                      <a:pt x="28264" y="12704"/>
                      <a:pt x="28363" y="12664"/>
                      <a:pt x="28475" y="12664"/>
                    </a:cubicBezTo>
                    <a:cubicBezTo>
                      <a:pt x="28499" y="12664"/>
                      <a:pt x="28523" y="12666"/>
                      <a:pt x="28547" y="12670"/>
                    </a:cubicBezTo>
                    <a:cubicBezTo>
                      <a:pt x="28797" y="12716"/>
                      <a:pt x="28892" y="12799"/>
                      <a:pt x="29068" y="12799"/>
                    </a:cubicBezTo>
                    <a:cubicBezTo>
                      <a:pt x="29123" y="12799"/>
                      <a:pt x="29185" y="12791"/>
                      <a:pt x="29262" y="12772"/>
                    </a:cubicBezTo>
                    <a:cubicBezTo>
                      <a:pt x="29487" y="12690"/>
                      <a:pt x="29712" y="12670"/>
                      <a:pt x="29957" y="12670"/>
                    </a:cubicBezTo>
                    <a:lnTo>
                      <a:pt x="30059" y="12670"/>
                    </a:lnTo>
                    <a:cubicBezTo>
                      <a:pt x="30059" y="12568"/>
                      <a:pt x="30141" y="12486"/>
                      <a:pt x="30284" y="12486"/>
                    </a:cubicBezTo>
                    <a:cubicBezTo>
                      <a:pt x="30325" y="12486"/>
                      <a:pt x="30345" y="12506"/>
                      <a:pt x="30386" y="12506"/>
                    </a:cubicBezTo>
                    <a:cubicBezTo>
                      <a:pt x="30427" y="12527"/>
                      <a:pt x="30448" y="12568"/>
                      <a:pt x="30468" y="12568"/>
                    </a:cubicBezTo>
                    <a:cubicBezTo>
                      <a:pt x="30529" y="12588"/>
                      <a:pt x="30591" y="12629"/>
                      <a:pt x="30632" y="12670"/>
                    </a:cubicBezTo>
                    <a:cubicBezTo>
                      <a:pt x="30795" y="12568"/>
                      <a:pt x="30999" y="12506"/>
                      <a:pt x="31204" y="12506"/>
                    </a:cubicBezTo>
                    <a:cubicBezTo>
                      <a:pt x="31226" y="12504"/>
                      <a:pt x="31249" y="12503"/>
                      <a:pt x="31271" y="12503"/>
                    </a:cubicBezTo>
                    <a:cubicBezTo>
                      <a:pt x="31473" y="12503"/>
                      <a:pt x="31668" y="12586"/>
                      <a:pt x="31796" y="12751"/>
                    </a:cubicBezTo>
                    <a:lnTo>
                      <a:pt x="31939" y="12792"/>
                    </a:lnTo>
                    <a:cubicBezTo>
                      <a:pt x="32021" y="12751"/>
                      <a:pt x="32103" y="12711"/>
                      <a:pt x="32185" y="12690"/>
                    </a:cubicBezTo>
                    <a:cubicBezTo>
                      <a:pt x="32270" y="12674"/>
                      <a:pt x="32356" y="12668"/>
                      <a:pt x="32441" y="12668"/>
                    </a:cubicBezTo>
                    <a:cubicBezTo>
                      <a:pt x="32578" y="12668"/>
                      <a:pt x="32712" y="12685"/>
                      <a:pt x="32838" y="12711"/>
                    </a:cubicBezTo>
                    <a:cubicBezTo>
                      <a:pt x="32981" y="12649"/>
                      <a:pt x="33124" y="12588"/>
                      <a:pt x="33268" y="12568"/>
                    </a:cubicBezTo>
                    <a:lnTo>
                      <a:pt x="33574" y="12568"/>
                    </a:lnTo>
                    <a:cubicBezTo>
                      <a:pt x="33727" y="12397"/>
                      <a:pt x="34051" y="12312"/>
                      <a:pt x="34379" y="12312"/>
                    </a:cubicBezTo>
                    <a:cubicBezTo>
                      <a:pt x="34445" y="12312"/>
                      <a:pt x="34511" y="12315"/>
                      <a:pt x="34575" y="12322"/>
                    </a:cubicBezTo>
                    <a:lnTo>
                      <a:pt x="34596" y="12302"/>
                    </a:lnTo>
                    <a:cubicBezTo>
                      <a:pt x="34657" y="12077"/>
                      <a:pt x="34861" y="11934"/>
                      <a:pt x="35168" y="11873"/>
                    </a:cubicBezTo>
                    <a:lnTo>
                      <a:pt x="35372" y="11873"/>
                    </a:lnTo>
                    <a:lnTo>
                      <a:pt x="35474" y="11811"/>
                    </a:lnTo>
                    <a:cubicBezTo>
                      <a:pt x="35434" y="11771"/>
                      <a:pt x="35413" y="11750"/>
                      <a:pt x="35393" y="11709"/>
                    </a:cubicBezTo>
                    <a:cubicBezTo>
                      <a:pt x="35393" y="11668"/>
                      <a:pt x="35372" y="11628"/>
                      <a:pt x="35352" y="11607"/>
                    </a:cubicBezTo>
                    <a:cubicBezTo>
                      <a:pt x="35377" y="11597"/>
                      <a:pt x="35405" y="11592"/>
                      <a:pt x="35434" y="11592"/>
                    </a:cubicBezTo>
                    <a:cubicBezTo>
                      <a:pt x="35520" y="11592"/>
                      <a:pt x="35612" y="11638"/>
                      <a:pt x="35658" y="11730"/>
                    </a:cubicBezTo>
                    <a:cubicBezTo>
                      <a:pt x="35679" y="11750"/>
                      <a:pt x="35699" y="11771"/>
                      <a:pt x="35740" y="11791"/>
                    </a:cubicBezTo>
                    <a:cubicBezTo>
                      <a:pt x="35760" y="11811"/>
                      <a:pt x="35781" y="11832"/>
                      <a:pt x="35801" y="11852"/>
                    </a:cubicBezTo>
                    <a:cubicBezTo>
                      <a:pt x="36011" y="11822"/>
                      <a:pt x="36209" y="11803"/>
                      <a:pt x="36405" y="11803"/>
                    </a:cubicBezTo>
                    <a:cubicBezTo>
                      <a:pt x="36476" y="11803"/>
                      <a:pt x="36548" y="11806"/>
                      <a:pt x="36619" y="11811"/>
                    </a:cubicBezTo>
                    <a:cubicBezTo>
                      <a:pt x="36660" y="11689"/>
                      <a:pt x="36762" y="11607"/>
                      <a:pt x="36884" y="11566"/>
                    </a:cubicBezTo>
                    <a:cubicBezTo>
                      <a:pt x="36925" y="11566"/>
                      <a:pt x="36987" y="11546"/>
                      <a:pt x="37048" y="11546"/>
                    </a:cubicBezTo>
                    <a:cubicBezTo>
                      <a:pt x="37068" y="11505"/>
                      <a:pt x="37130" y="11464"/>
                      <a:pt x="37191" y="11444"/>
                    </a:cubicBezTo>
                    <a:cubicBezTo>
                      <a:pt x="37258" y="11393"/>
                      <a:pt x="37367" y="11357"/>
                      <a:pt x="37472" y="11357"/>
                    </a:cubicBezTo>
                    <a:cubicBezTo>
                      <a:pt x="37494" y="11357"/>
                      <a:pt x="37517" y="11358"/>
                      <a:pt x="37538" y="11362"/>
                    </a:cubicBezTo>
                    <a:cubicBezTo>
                      <a:pt x="37606" y="11307"/>
                      <a:pt x="37693" y="11280"/>
                      <a:pt x="37785" y="11280"/>
                    </a:cubicBezTo>
                    <a:cubicBezTo>
                      <a:pt x="37831" y="11280"/>
                      <a:pt x="37879" y="11287"/>
                      <a:pt x="37926" y="11301"/>
                    </a:cubicBezTo>
                    <a:cubicBezTo>
                      <a:pt x="38213" y="11382"/>
                      <a:pt x="38396" y="11546"/>
                      <a:pt x="38683" y="11628"/>
                    </a:cubicBezTo>
                    <a:cubicBezTo>
                      <a:pt x="38920" y="11718"/>
                      <a:pt x="39083" y="11749"/>
                      <a:pt x="39218" y="11749"/>
                    </a:cubicBezTo>
                    <a:cubicBezTo>
                      <a:pt x="39476" y="11749"/>
                      <a:pt x="39627" y="11634"/>
                      <a:pt x="39990" y="11607"/>
                    </a:cubicBezTo>
                    <a:cubicBezTo>
                      <a:pt x="40038" y="11601"/>
                      <a:pt x="40086" y="11599"/>
                      <a:pt x="40134" y="11599"/>
                    </a:cubicBezTo>
                    <a:cubicBezTo>
                      <a:pt x="40250" y="11599"/>
                      <a:pt x="40365" y="11613"/>
                      <a:pt x="40481" y="11628"/>
                    </a:cubicBezTo>
                    <a:cubicBezTo>
                      <a:pt x="40522" y="11566"/>
                      <a:pt x="40562" y="11546"/>
                      <a:pt x="40624" y="11525"/>
                    </a:cubicBezTo>
                    <a:lnTo>
                      <a:pt x="40849" y="11505"/>
                    </a:lnTo>
                    <a:cubicBezTo>
                      <a:pt x="40889" y="11444"/>
                      <a:pt x="40951" y="11403"/>
                      <a:pt x="41012" y="11382"/>
                    </a:cubicBezTo>
                    <a:lnTo>
                      <a:pt x="410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600;p40"/>
              <p:cNvSpPr/>
              <p:nvPr/>
            </p:nvSpPr>
            <p:spPr>
              <a:xfrm>
                <a:off x="3861575" y="831450"/>
                <a:ext cx="207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83" h="246" extrusionOk="0">
                    <a:moveTo>
                      <a:pt x="1" y="0"/>
                    </a:moveTo>
                    <a:lnTo>
                      <a:pt x="1" y="245"/>
                    </a:lnTo>
                    <a:cubicBezTo>
                      <a:pt x="21" y="205"/>
                      <a:pt x="62" y="184"/>
                      <a:pt x="83" y="164"/>
                    </a:cubicBezTo>
                    <a:cubicBezTo>
                      <a:pt x="83" y="123"/>
                      <a:pt x="83" y="82"/>
                      <a:pt x="62" y="62"/>
                    </a:cubicBezTo>
                    <a:cubicBezTo>
                      <a:pt x="42" y="41"/>
                      <a:pt x="21" y="2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5" cap="flat" cmpd="sng">
                <a:solidFill>
                  <a:srgbClr val="222221"/>
                </a:solidFill>
                <a:prstDash val="solid"/>
                <a:miter lim="204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Google Shape;1603;p40"/>
            <p:cNvSpPr/>
            <p:nvPr/>
          </p:nvSpPr>
          <p:spPr>
            <a:xfrm>
              <a:off x="1007909" y="82685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4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402E6EE-CECC-410E-BEBF-C70BD0C05CEF}"/>
              </a:ext>
            </a:extLst>
          </p:cNvPr>
          <p:cNvSpPr txBox="1"/>
          <p:nvPr/>
        </p:nvSpPr>
        <p:spPr>
          <a:xfrm>
            <a:off x="242669" y="850262"/>
            <a:ext cx="23604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Tìm</a:t>
            </a:r>
            <a:r>
              <a:rPr lang="en-US" sz="6000" b="1" dirty="0">
                <a:solidFill>
                  <a:srgbClr val="002060"/>
                </a:solidFill>
                <a:latin typeface="UVN Bai Sau Nhe" panose="04030405020802020C03" pitchFamily="82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tư</a:t>
            </a:r>
            <a:r>
              <a:rPr lang="en-US" sz="6000" b="1" dirty="0">
                <a:solidFill>
                  <a:srgbClr val="002060"/>
                </a:solidFill>
                <a:latin typeface="UVN Bai Sau Nhe" panose="04030405020802020C03" pitchFamily="82" charset="0"/>
              </a:rPr>
              <a:t>̀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kho</a:t>
            </a:r>
            <a:r>
              <a:rPr lang="en-US" sz="6000" b="1" dirty="0">
                <a:solidFill>
                  <a:srgbClr val="002060"/>
                </a:solidFill>
                <a:latin typeface="UVN Bai Sau Nhe" panose="04030405020802020C03" pitchFamily="82" charset="0"/>
              </a:rPr>
              <a:t>́ </a:t>
            </a:r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viết</a:t>
            </a:r>
            <a:endParaRPr lang="en-US" sz="6000" b="1" dirty="0">
              <a:solidFill>
                <a:srgbClr val="002060"/>
              </a:solidFill>
              <a:latin typeface="UVN Bai Sau Nhe" panose="04030405020802020C03" pitchFamily="8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098710" y="850262"/>
            <a:ext cx="40437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953208" y="1474272"/>
            <a:ext cx="82296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493348" y="2571750"/>
            <a:ext cx="457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564029" y="2559571"/>
            <a:ext cx="36576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358991" y="3228071"/>
            <a:ext cx="73152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098" name="Picture 2" descr="Soldier cartoon Premium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8" b="98403" l="512" r="936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65" y="1825097"/>
            <a:ext cx="2166060" cy="346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742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941" y="224725"/>
            <a:ext cx="8750682" cy="425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634" name="Google Shape;1634;p42"/>
          <p:cNvGrpSpPr/>
          <p:nvPr/>
        </p:nvGrpSpPr>
        <p:grpSpPr>
          <a:xfrm>
            <a:off x="4585600" y="387105"/>
            <a:ext cx="4113139" cy="3876387"/>
            <a:chOff x="4585600" y="387105"/>
            <a:chExt cx="4113139" cy="3876387"/>
          </a:xfrm>
        </p:grpSpPr>
        <p:sp>
          <p:nvSpPr>
            <p:cNvPr id="1635" name="Google Shape;1635;p42"/>
            <p:cNvSpPr/>
            <p:nvPr/>
          </p:nvSpPr>
          <p:spPr>
            <a:xfrm>
              <a:off x="4585600" y="845425"/>
              <a:ext cx="4113139" cy="3418067"/>
            </a:xfrm>
            <a:custGeom>
              <a:avLst/>
              <a:gdLst/>
              <a:ahLst/>
              <a:cxnLst/>
              <a:rect l="l" t="t" r="r" b="b"/>
              <a:pathLst>
                <a:path w="40991" h="34064" extrusionOk="0">
                  <a:moveTo>
                    <a:pt x="40398" y="0"/>
                  </a:moveTo>
                  <a:lnTo>
                    <a:pt x="33941" y="1104"/>
                  </a:lnTo>
                  <a:lnTo>
                    <a:pt x="0" y="1104"/>
                  </a:lnTo>
                  <a:lnTo>
                    <a:pt x="0" y="2779"/>
                  </a:lnTo>
                  <a:lnTo>
                    <a:pt x="1717" y="3025"/>
                  </a:lnTo>
                  <a:cubicBezTo>
                    <a:pt x="1871" y="2657"/>
                    <a:pt x="2189" y="2490"/>
                    <a:pt x="2507" y="2490"/>
                  </a:cubicBezTo>
                  <a:cubicBezTo>
                    <a:pt x="2950" y="2490"/>
                    <a:pt x="3392" y="2813"/>
                    <a:pt x="3392" y="3372"/>
                  </a:cubicBezTo>
                  <a:cubicBezTo>
                    <a:pt x="3392" y="3917"/>
                    <a:pt x="2953" y="4235"/>
                    <a:pt x="2511" y="4235"/>
                  </a:cubicBezTo>
                  <a:cubicBezTo>
                    <a:pt x="2192" y="4235"/>
                    <a:pt x="1871" y="4068"/>
                    <a:pt x="1717" y="3699"/>
                  </a:cubicBezTo>
                  <a:lnTo>
                    <a:pt x="0" y="4210"/>
                  </a:lnTo>
                  <a:lnTo>
                    <a:pt x="0" y="6192"/>
                  </a:lnTo>
                  <a:lnTo>
                    <a:pt x="1717" y="6192"/>
                  </a:lnTo>
                  <a:cubicBezTo>
                    <a:pt x="1872" y="5813"/>
                    <a:pt x="2194" y="5641"/>
                    <a:pt x="2515" y="5641"/>
                  </a:cubicBezTo>
                  <a:cubicBezTo>
                    <a:pt x="2955" y="5641"/>
                    <a:pt x="3392" y="5964"/>
                    <a:pt x="3392" y="6519"/>
                  </a:cubicBezTo>
                  <a:cubicBezTo>
                    <a:pt x="3392" y="7064"/>
                    <a:pt x="2953" y="7382"/>
                    <a:pt x="2511" y="7382"/>
                  </a:cubicBezTo>
                  <a:cubicBezTo>
                    <a:pt x="2192" y="7382"/>
                    <a:pt x="1871" y="7215"/>
                    <a:pt x="1717" y="6846"/>
                  </a:cubicBezTo>
                  <a:lnTo>
                    <a:pt x="0" y="6846"/>
                  </a:lnTo>
                  <a:lnTo>
                    <a:pt x="0" y="9318"/>
                  </a:lnTo>
                  <a:lnTo>
                    <a:pt x="1717" y="9318"/>
                  </a:lnTo>
                  <a:cubicBezTo>
                    <a:pt x="1871" y="8951"/>
                    <a:pt x="2189" y="8784"/>
                    <a:pt x="2507" y="8784"/>
                  </a:cubicBezTo>
                  <a:cubicBezTo>
                    <a:pt x="2950" y="8784"/>
                    <a:pt x="3392" y="9107"/>
                    <a:pt x="3392" y="9666"/>
                  </a:cubicBezTo>
                  <a:cubicBezTo>
                    <a:pt x="3392" y="10211"/>
                    <a:pt x="2953" y="10529"/>
                    <a:pt x="2511" y="10529"/>
                  </a:cubicBezTo>
                  <a:cubicBezTo>
                    <a:pt x="2192" y="10529"/>
                    <a:pt x="1871" y="10362"/>
                    <a:pt x="1717" y="9993"/>
                  </a:cubicBezTo>
                  <a:lnTo>
                    <a:pt x="0" y="9993"/>
                  </a:lnTo>
                  <a:lnTo>
                    <a:pt x="0" y="12465"/>
                  </a:lnTo>
                  <a:lnTo>
                    <a:pt x="1717" y="12465"/>
                  </a:lnTo>
                  <a:cubicBezTo>
                    <a:pt x="1871" y="12098"/>
                    <a:pt x="2189" y="11930"/>
                    <a:pt x="2507" y="11930"/>
                  </a:cubicBezTo>
                  <a:cubicBezTo>
                    <a:pt x="2950" y="11930"/>
                    <a:pt x="3392" y="12254"/>
                    <a:pt x="3392" y="12813"/>
                  </a:cubicBezTo>
                  <a:cubicBezTo>
                    <a:pt x="3392" y="13358"/>
                    <a:pt x="2953" y="13676"/>
                    <a:pt x="2511" y="13676"/>
                  </a:cubicBezTo>
                  <a:cubicBezTo>
                    <a:pt x="2192" y="13676"/>
                    <a:pt x="1871" y="13509"/>
                    <a:pt x="1717" y="13140"/>
                  </a:cubicBezTo>
                  <a:lnTo>
                    <a:pt x="0" y="13140"/>
                  </a:lnTo>
                  <a:lnTo>
                    <a:pt x="0" y="15101"/>
                  </a:lnTo>
                  <a:lnTo>
                    <a:pt x="1717" y="15612"/>
                  </a:lnTo>
                  <a:cubicBezTo>
                    <a:pt x="1871" y="15245"/>
                    <a:pt x="2189" y="15077"/>
                    <a:pt x="2507" y="15077"/>
                  </a:cubicBezTo>
                  <a:cubicBezTo>
                    <a:pt x="2950" y="15077"/>
                    <a:pt x="3392" y="15401"/>
                    <a:pt x="3392" y="15959"/>
                  </a:cubicBezTo>
                  <a:cubicBezTo>
                    <a:pt x="3392" y="16504"/>
                    <a:pt x="2953" y="16823"/>
                    <a:pt x="2511" y="16823"/>
                  </a:cubicBezTo>
                  <a:cubicBezTo>
                    <a:pt x="2192" y="16823"/>
                    <a:pt x="1871" y="16656"/>
                    <a:pt x="1717" y="16286"/>
                  </a:cubicBezTo>
                  <a:lnTo>
                    <a:pt x="0" y="16552"/>
                  </a:lnTo>
                  <a:lnTo>
                    <a:pt x="0" y="18759"/>
                  </a:lnTo>
                  <a:lnTo>
                    <a:pt x="1717" y="18759"/>
                  </a:lnTo>
                  <a:cubicBezTo>
                    <a:pt x="1871" y="18391"/>
                    <a:pt x="2189" y="18224"/>
                    <a:pt x="2507" y="18224"/>
                  </a:cubicBezTo>
                  <a:cubicBezTo>
                    <a:pt x="2950" y="18224"/>
                    <a:pt x="3392" y="18548"/>
                    <a:pt x="3392" y="19106"/>
                  </a:cubicBezTo>
                  <a:cubicBezTo>
                    <a:pt x="3392" y="19651"/>
                    <a:pt x="2953" y="19970"/>
                    <a:pt x="2511" y="19970"/>
                  </a:cubicBezTo>
                  <a:cubicBezTo>
                    <a:pt x="2192" y="19970"/>
                    <a:pt x="1871" y="19802"/>
                    <a:pt x="1717" y="19433"/>
                  </a:cubicBezTo>
                  <a:lnTo>
                    <a:pt x="0" y="19433"/>
                  </a:lnTo>
                  <a:lnTo>
                    <a:pt x="0" y="21906"/>
                  </a:lnTo>
                  <a:lnTo>
                    <a:pt x="1717" y="21906"/>
                  </a:lnTo>
                  <a:cubicBezTo>
                    <a:pt x="1871" y="21537"/>
                    <a:pt x="2192" y="21369"/>
                    <a:pt x="2511" y="21369"/>
                  </a:cubicBezTo>
                  <a:cubicBezTo>
                    <a:pt x="2953" y="21369"/>
                    <a:pt x="3392" y="21688"/>
                    <a:pt x="3392" y="22233"/>
                  </a:cubicBezTo>
                  <a:cubicBezTo>
                    <a:pt x="3392" y="22791"/>
                    <a:pt x="2950" y="23115"/>
                    <a:pt x="2507" y="23115"/>
                  </a:cubicBezTo>
                  <a:cubicBezTo>
                    <a:pt x="2189" y="23115"/>
                    <a:pt x="1871" y="22948"/>
                    <a:pt x="1717" y="22580"/>
                  </a:cubicBezTo>
                  <a:lnTo>
                    <a:pt x="0" y="22580"/>
                  </a:lnTo>
                  <a:lnTo>
                    <a:pt x="0" y="24542"/>
                  </a:lnTo>
                  <a:lnTo>
                    <a:pt x="1717" y="25053"/>
                  </a:lnTo>
                  <a:cubicBezTo>
                    <a:pt x="1871" y="24683"/>
                    <a:pt x="2192" y="24516"/>
                    <a:pt x="2511" y="24516"/>
                  </a:cubicBezTo>
                  <a:cubicBezTo>
                    <a:pt x="2953" y="24516"/>
                    <a:pt x="3392" y="24835"/>
                    <a:pt x="3392" y="25380"/>
                  </a:cubicBezTo>
                  <a:cubicBezTo>
                    <a:pt x="3392" y="25938"/>
                    <a:pt x="2950" y="26262"/>
                    <a:pt x="2507" y="26262"/>
                  </a:cubicBezTo>
                  <a:cubicBezTo>
                    <a:pt x="2189" y="26262"/>
                    <a:pt x="1871" y="26094"/>
                    <a:pt x="1717" y="25727"/>
                  </a:cubicBezTo>
                  <a:lnTo>
                    <a:pt x="0" y="26238"/>
                  </a:lnTo>
                  <a:lnTo>
                    <a:pt x="0" y="28199"/>
                  </a:lnTo>
                  <a:lnTo>
                    <a:pt x="1717" y="28199"/>
                  </a:lnTo>
                  <a:cubicBezTo>
                    <a:pt x="1871" y="27830"/>
                    <a:pt x="2192" y="27663"/>
                    <a:pt x="2511" y="27663"/>
                  </a:cubicBezTo>
                  <a:cubicBezTo>
                    <a:pt x="2953" y="27663"/>
                    <a:pt x="3392" y="27981"/>
                    <a:pt x="3392" y="28526"/>
                  </a:cubicBezTo>
                  <a:cubicBezTo>
                    <a:pt x="3392" y="29085"/>
                    <a:pt x="2950" y="29409"/>
                    <a:pt x="2507" y="29409"/>
                  </a:cubicBezTo>
                  <a:cubicBezTo>
                    <a:pt x="2189" y="29409"/>
                    <a:pt x="1871" y="29241"/>
                    <a:pt x="1717" y="28874"/>
                  </a:cubicBezTo>
                  <a:lnTo>
                    <a:pt x="0" y="28874"/>
                  </a:lnTo>
                  <a:lnTo>
                    <a:pt x="0" y="31081"/>
                  </a:lnTo>
                  <a:lnTo>
                    <a:pt x="1717" y="31346"/>
                  </a:lnTo>
                  <a:cubicBezTo>
                    <a:pt x="1872" y="30974"/>
                    <a:pt x="2197" y="30804"/>
                    <a:pt x="2519" y="30804"/>
                  </a:cubicBezTo>
                  <a:cubicBezTo>
                    <a:pt x="2958" y="30804"/>
                    <a:pt x="3392" y="31120"/>
                    <a:pt x="3392" y="31673"/>
                  </a:cubicBezTo>
                  <a:cubicBezTo>
                    <a:pt x="3392" y="32232"/>
                    <a:pt x="2950" y="32555"/>
                    <a:pt x="2507" y="32555"/>
                  </a:cubicBezTo>
                  <a:cubicBezTo>
                    <a:pt x="2189" y="32555"/>
                    <a:pt x="1871" y="32388"/>
                    <a:pt x="1717" y="32021"/>
                  </a:cubicBezTo>
                  <a:lnTo>
                    <a:pt x="0" y="32266"/>
                  </a:lnTo>
                  <a:lnTo>
                    <a:pt x="0" y="34064"/>
                  </a:lnTo>
                  <a:lnTo>
                    <a:pt x="40991" y="34064"/>
                  </a:lnTo>
                  <a:lnTo>
                    <a:pt x="40991" y="8011"/>
                  </a:lnTo>
                  <a:lnTo>
                    <a:pt x="40398" y="0"/>
                  </a:lnTo>
                  <a:close/>
                </a:path>
              </a:pathLst>
            </a:custGeom>
            <a:solidFill>
              <a:srgbClr val="FBF5D1"/>
            </a:solidFill>
            <a:ln>
              <a:noFill/>
            </a:ln>
            <a:effectLst>
              <a:outerShdw blurRad="228600" dist="76200" dir="30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2"/>
            <p:cNvSpPr/>
            <p:nvPr/>
          </p:nvSpPr>
          <p:spPr>
            <a:xfrm rot="3351706">
              <a:off x="7073255" y="667171"/>
              <a:ext cx="1017584" cy="642895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7" name="Google Shape;1637;p42"/>
          <p:cNvGrpSpPr/>
          <p:nvPr/>
        </p:nvGrpSpPr>
        <p:grpSpPr>
          <a:xfrm>
            <a:off x="17266" y="309470"/>
            <a:ext cx="5093201" cy="3508941"/>
            <a:chOff x="17266" y="309470"/>
            <a:chExt cx="5093201" cy="3508941"/>
          </a:xfrm>
        </p:grpSpPr>
        <p:sp>
          <p:nvSpPr>
            <p:cNvPr id="1638" name="Google Shape;1638;p42"/>
            <p:cNvSpPr/>
            <p:nvPr/>
          </p:nvSpPr>
          <p:spPr>
            <a:xfrm rot="608713">
              <a:off x="220722" y="700888"/>
              <a:ext cx="4686289" cy="2726105"/>
            </a:xfrm>
            <a:custGeom>
              <a:avLst/>
              <a:gdLst/>
              <a:ahLst/>
              <a:cxnLst/>
              <a:rect l="l" t="t" r="r" b="b"/>
              <a:pathLst>
                <a:path w="54621" h="40685" extrusionOk="0">
                  <a:moveTo>
                    <a:pt x="54620" y="31938"/>
                  </a:moveTo>
                  <a:lnTo>
                    <a:pt x="5619" y="40684"/>
                  </a:lnTo>
                  <a:lnTo>
                    <a:pt x="0" y="9093"/>
                  </a:lnTo>
                  <a:lnTo>
                    <a:pt x="492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57150" dir="318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2"/>
            <p:cNvSpPr/>
            <p:nvPr/>
          </p:nvSpPr>
          <p:spPr>
            <a:xfrm rot="-3931439">
              <a:off x="204222" y="757956"/>
              <a:ext cx="865600" cy="619756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7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2" name="Google Shape;1642;p42"/>
          <p:cNvGrpSpPr/>
          <p:nvPr/>
        </p:nvGrpSpPr>
        <p:grpSpPr>
          <a:xfrm>
            <a:off x="2982079" y="2476127"/>
            <a:ext cx="1482550" cy="2132449"/>
            <a:chOff x="2974029" y="2445752"/>
            <a:chExt cx="1482550" cy="2132449"/>
          </a:xfrm>
        </p:grpSpPr>
        <p:grpSp>
          <p:nvGrpSpPr>
            <p:cNvPr id="1643" name="Google Shape;1643;p42"/>
            <p:cNvGrpSpPr/>
            <p:nvPr/>
          </p:nvGrpSpPr>
          <p:grpSpPr>
            <a:xfrm rot="-6081407" flipH="1">
              <a:off x="2770229" y="2990473"/>
              <a:ext cx="1963767" cy="1043008"/>
              <a:chOff x="4287793" y="-1941300"/>
              <a:chExt cx="419871" cy="140315"/>
            </a:xfrm>
          </p:grpSpPr>
          <p:sp>
            <p:nvSpPr>
              <p:cNvPr id="1644" name="Google Shape;1644;p42"/>
              <p:cNvSpPr/>
              <p:nvPr/>
            </p:nvSpPr>
            <p:spPr>
              <a:xfrm>
                <a:off x="4287793" y="-1934606"/>
                <a:ext cx="418816" cy="133620"/>
              </a:xfrm>
              <a:custGeom>
                <a:avLst/>
                <a:gdLst/>
                <a:ahLst/>
                <a:cxnLst/>
                <a:rect l="l" t="t" r="r" b="b"/>
                <a:pathLst>
                  <a:path w="40910" h="13052" extrusionOk="0">
                    <a:moveTo>
                      <a:pt x="1" y="0"/>
                    </a:moveTo>
                    <a:lnTo>
                      <a:pt x="1" y="12220"/>
                    </a:lnTo>
                    <a:cubicBezTo>
                      <a:pt x="38" y="12209"/>
                      <a:pt x="76" y="12204"/>
                      <a:pt x="114" y="12204"/>
                    </a:cubicBezTo>
                    <a:cubicBezTo>
                      <a:pt x="224" y="12204"/>
                      <a:pt x="334" y="12246"/>
                      <a:pt x="410" y="12322"/>
                    </a:cubicBezTo>
                    <a:cubicBezTo>
                      <a:pt x="450" y="12363"/>
                      <a:pt x="471" y="12404"/>
                      <a:pt x="532" y="12445"/>
                    </a:cubicBezTo>
                    <a:cubicBezTo>
                      <a:pt x="553" y="12465"/>
                      <a:pt x="573" y="12486"/>
                      <a:pt x="593" y="12486"/>
                    </a:cubicBezTo>
                    <a:cubicBezTo>
                      <a:pt x="696" y="12506"/>
                      <a:pt x="777" y="12547"/>
                      <a:pt x="839" y="12608"/>
                    </a:cubicBezTo>
                    <a:cubicBezTo>
                      <a:pt x="851" y="12632"/>
                      <a:pt x="870" y="12642"/>
                      <a:pt x="891" y="12642"/>
                    </a:cubicBezTo>
                    <a:cubicBezTo>
                      <a:pt x="907" y="12642"/>
                      <a:pt x="924" y="12637"/>
                      <a:pt x="941" y="12629"/>
                    </a:cubicBezTo>
                    <a:cubicBezTo>
                      <a:pt x="1002" y="12629"/>
                      <a:pt x="1043" y="12608"/>
                      <a:pt x="1084" y="12567"/>
                    </a:cubicBezTo>
                    <a:cubicBezTo>
                      <a:pt x="1125" y="12567"/>
                      <a:pt x="1145" y="12547"/>
                      <a:pt x="1145" y="12506"/>
                    </a:cubicBezTo>
                    <a:cubicBezTo>
                      <a:pt x="1177" y="12525"/>
                      <a:pt x="1207" y="12530"/>
                      <a:pt x="1236" y="12530"/>
                    </a:cubicBezTo>
                    <a:cubicBezTo>
                      <a:pt x="1271" y="12530"/>
                      <a:pt x="1305" y="12523"/>
                      <a:pt x="1341" y="12523"/>
                    </a:cubicBezTo>
                    <a:cubicBezTo>
                      <a:pt x="1370" y="12523"/>
                      <a:pt x="1399" y="12528"/>
                      <a:pt x="1431" y="12547"/>
                    </a:cubicBezTo>
                    <a:cubicBezTo>
                      <a:pt x="1452" y="12557"/>
                      <a:pt x="1472" y="12562"/>
                      <a:pt x="1493" y="12562"/>
                    </a:cubicBezTo>
                    <a:cubicBezTo>
                      <a:pt x="1513" y="12562"/>
                      <a:pt x="1533" y="12557"/>
                      <a:pt x="1554" y="12547"/>
                    </a:cubicBez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588"/>
                    </a:cubicBezTo>
                    <a:cubicBezTo>
                      <a:pt x="2392" y="12588"/>
                      <a:pt x="2657" y="12690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1"/>
                      <a:pt x="3152" y="12781"/>
                    </a:cubicBezTo>
                    <a:cubicBezTo>
                      <a:pt x="3221" y="12781"/>
                      <a:pt x="3247" y="12803"/>
                      <a:pt x="3332" y="12874"/>
                    </a:cubicBezTo>
                    <a:cubicBezTo>
                      <a:pt x="3352" y="12894"/>
                      <a:pt x="3352" y="12894"/>
                      <a:pt x="3352" y="12915"/>
                    </a:cubicBezTo>
                    <a:cubicBezTo>
                      <a:pt x="3475" y="12853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0"/>
                      <a:pt x="4006" y="12710"/>
                      <a:pt x="4088" y="12710"/>
                    </a:cubicBezTo>
                    <a:cubicBezTo>
                      <a:pt x="4129" y="12710"/>
                      <a:pt x="4149" y="12690"/>
                      <a:pt x="4169" y="12670"/>
                    </a:cubicBezTo>
                    <a:cubicBezTo>
                      <a:pt x="4176" y="12663"/>
                      <a:pt x="4190" y="12660"/>
                      <a:pt x="4206" y="12660"/>
                    </a:cubicBezTo>
                    <a:cubicBezTo>
                      <a:pt x="4240" y="12660"/>
                      <a:pt x="4285" y="12670"/>
                      <a:pt x="4312" y="12670"/>
                    </a:cubicBezTo>
                    <a:cubicBezTo>
                      <a:pt x="4374" y="12710"/>
                      <a:pt x="4435" y="12731"/>
                      <a:pt x="4517" y="12772"/>
                    </a:cubicBezTo>
                    <a:lnTo>
                      <a:pt x="4578" y="12772"/>
                    </a:lnTo>
                    <a:cubicBezTo>
                      <a:pt x="4680" y="12710"/>
                      <a:pt x="4762" y="12649"/>
                      <a:pt x="4864" y="12608"/>
                    </a:cubicBezTo>
                    <a:cubicBezTo>
                      <a:pt x="4885" y="12588"/>
                      <a:pt x="4905" y="12547"/>
                      <a:pt x="4905" y="12506"/>
                    </a:cubicBezTo>
                    <a:cubicBezTo>
                      <a:pt x="4925" y="12404"/>
                      <a:pt x="5048" y="12322"/>
                      <a:pt x="5150" y="12322"/>
                    </a:cubicBezTo>
                    <a:cubicBezTo>
                      <a:pt x="5232" y="12240"/>
                      <a:pt x="5314" y="12159"/>
                      <a:pt x="5436" y="12118"/>
                    </a:cubicBezTo>
                    <a:cubicBezTo>
                      <a:pt x="5416" y="12097"/>
                      <a:pt x="5436" y="12077"/>
                      <a:pt x="5457" y="12077"/>
                    </a:cubicBezTo>
                    <a:cubicBezTo>
                      <a:pt x="5477" y="12067"/>
                      <a:pt x="5498" y="12062"/>
                      <a:pt x="5518" y="12062"/>
                    </a:cubicBezTo>
                    <a:cubicBezTo>
                      <a:pt x="5538" y="12062"/>
                      <a:pt x="5559" y="12067"/>
                      <a:pt x="5579" y="12077"/>
                    </a:cubicBezTo>
                    <a:cubicBezTo>
                      <a:pt x="5620" y="12077"/>
                      <a:pt x="5661" y="12057"/>
                      <a:pt x="5682" y="12016"/>
                    </a:cubicBezTo>
                    <a:lnTo>
                      <a:pt x="5743" y="11893"/>
                    </a:lnTo>
                    <a:lnTo>
                      <a:pt x="5804" y="11893"/>
                    </a:lnTo>
                    <a:cubicBezTo>
                      <a:pt x="5845" y="11832"/>
                      <a:pt x="5927" y="11791"/>
                      <a:pt x="5988" y="11770"/>
                    </a:cubicBezTo>
                    <a:cubicBezTo>
                      <a:pt x="5947" y="11730"/>
                      <a:pt x="5927" y="11668"/>
                      <a:pt x="5906" y="11627"/>
                    </a:cubicBezTo>
                    <a:cubicBezTo>
                      <a:pt x="5865" y="11546"/>
                      <a:pt x="5845" y="11484"/>
                      <a:pt x="5927" y="11444"/>
                    </a:cubicBezTo>
                    <a:cubicBezTo>
                      <a:pt x="5968" y="11423"/>
                      <a:pt x="5988" y="11423"/>
                      <a:pt x="6029" y="11423"/>
                    </a:cubicBezTo>
                    <a:cubicBezTo>
                      <a:pt x="6049" y="11423"/>
                      <a:pt x="6070" y="11403"/>
                      <a:pt x="6090" y="11403"/>
                    </a:cubicBezTo>
                    <a:lnTo>
                      <a:pt x="6152" y="11382"/>
                    </a:lnTo>
                    <a:lnTo>
                      <a:pt x="6254" y="11382"/>
                    </a:lnTo>
                    <a:cubicBezTo>
                      <a:pt x="6319" y="11382"/>
                      <a:pt x="6398" y="11408"/>
                      <a:pt x="6458" y="11408"/>
                    </a:cubicBezTo>
                    <a:cubicBezTo>
                      <a:pt x="6473" y="11408"/>
                      <a:pt x="6487" y="11407"/>
                      <a:pt x="6499" y="11403"/>
                    </a:cubicBezTo>
                    <a:lnTo>
                      <a:pt x="6499" y="11341"/>
                    </a:lnTo>
                    <a:cubicBezTo>
                      <a:pt x="6523" y="11318"/>
                      <a:pt x="6556" y="11312"/>
                      <a:pt x="6591" y="11312"/>
                    </a:cubicBezTo>
                    <a:cubicBezTo>
                      <a:pt x="6619" y="11312"/>
                      <a:pt x="6649" y="11316"/>
                      <a:pt x="6676" y="11316"/>
                    </a:cubicBezTo>
                    <a:cubicBezTo>
                      <a:pt x="6702" y="11316"/>
                      <a:pt x="6726" y="11313"/>
                      <a:pt x="6744" y="11300"/>
                    </a:cubicBezTo>
                    <a:cubicBezTo>
                      <a:pt x="6765" y="11341"/>
                      <a:pt x="6785" y="11382"/>
                      <a:pt x="6805" y="11403"/>
                    </a:cubicBezTo>
                    <a:cubicBezTo>
                      <a:pt x="6841" y="11451"/>
                      <a:pt x="6877" y="11470"/>
                      <a:pt x="6913" y="11470"/>
                    </a:cubicBezTo>
                    <a:cubicBezTo>
                      <a:pt x="6939" y="11470"/>
                      <a:pt x="6964" y="11460"/>
                      <a:pt x="6989" y="11444"/>
                    </a:cubicBezTo>
                    <a:cubicBezTo>
                      <a:pt x="7030" y="11403"/>
                      <a:pt x="7091" y="11362"/>
                      <a:pt x="7132" y="11341"/>
                    </a:cubicBezTo>
                    <a:cubicBezTo>
                      <a:pt x="7112" y="11300"/>
                      <a:pt x="7071" y="11260"/>
                      <a:pt x="7071" y="11219"/>
                    </a:cubicBezTo>
                    <a:lnTo>
                      <a:pt x="7071" y="11219"/>
                    </a:lnTo>
                    <a:lnTo>
                      <a:pt x="7153" y="11260"/>
                    </a:lnTo>
                    <a:cubicBezTo>
                      <a:pt x="7214" y="11300"/>
                      <a:pt x="7235" y="11321"/>
                      <a:pt x="7173" y="11341"/>
                    </a:cubicBezTo>
                    <a:cubicBezTo>
                      <a:pt x="7132" y="11362"/>
                      <a:pt x="7091" y="11382"/>
                      <a:pt x="7071" y="11403"/>
                    </a:cubicBezTo>
                    <a:cubicBezTo>
                      <a:pt x="7051" y="11423"/>
                      <a:pt x="7051" y="11464"/>
                      <a:pt x="7051" y="11484"/>
                    </a:cubicBezTo>
                    <a:cubicBezTo>
                      <a:pt x="7030" y="11525"/>
                      <a:pt x="7051" y="11566"/>
                      <a:pt x="7112" y="11607"/>
                    </a:cubicBezTo>
                    <a:cubicBezTo>
                      <a:pt x="7153" y="11627"/>
                      <a:pt x="7173" y="11627"/>
                      <a:pt x="7214" y="11648"/>
                    </a:cubicBezTo>
                    <a:cubicBezTo>
                      <a:pt x="7260" y="11602"/>
                      <a:pt x="7329" y="11579"/>
                      <a:pt x="7395" y="11579"/>
                    </a:cubicBezTo>
                    <a:cubicBezTo>
                      <a:pt x="7417" y="11579"/>
                      <a:pt x="7439" y="11581"/>
                      <a:pt x="7459" y="11587"/>
                    </a:cubicBezTo>
                    <a:cubicBezTo>
                      <a:pt x="7506" y="11587"/>
                      <a:pt x="7559" y="11600"/>
                      <a:pt x="7608" y="11600"/>
                    </a:cubicBezTo>
                    <a:cubicBezTo>
                      <a:pt x="7644" y="11600"/>
                      <a:pt x="7678" y="11592"/>
                      <a:pt x="7704" y="11566"/>
                    </a:cubicBezTo>
                    <a:cubicBezTo>
                      <a:pt x="7711" y="11559"/>
                      <a:pt x="7723" y="11557"/>
                      <a:pt x="7736" y="11557"/>
                    </a:cubicBezTo>
                    <a:cubicBezTo>
                      <a:pt x="7764" y="11557"/>
                      <a:pt x="7800" y="11566"/>
                      <a:pt x="7827" y="11566"/>
                    </a:cubicBezTo>
                    <a:cubicBezTo>
                      <a:pt x="7929" y="11587"/>
                      <a:pt x="8011" y="11648"/>
                      <a:pt x="8072" y="11730"/>
                    </a:cubicBezTo>
                    <a:cubicBezTo>
                      <a:pt x="8168" y="11706"/>
                      <a:pt x="8257" y="11696"/>
                      <a:pt x="8347" y="11696"/>
                    </a:cubicBezTo>
                    <a:cubicBezTo>
                      <a:pt x="8410" y="11696"/>
                      <a:pt x="8475" y="11701"/>
                      <a:pt x="8542" y="11709"/>
                    </a:cubicBezTo>
                    <a:cubicBezTo>
                      <a:pt x="8624" y="11709"/>
                      <a:pt x="8685" y="11750"/>
                      <a:pt x="8747" y="11811"/>
                    </a:cubicBezTo>
                    <a:cubicBezTo>
                      <a:pt x="8808" y="11811"/>
                      <a:pt x="8890" y="11791"/>
                      <a:pt x="8951" y="11770"/>
                    </a:cubicBezTo>
                    <a:lnTo>
                      <a:pt x="9012" y="11770"/>
                    </a:lnTo>
                    <a:cubicBezTo>
                      <a:pt x="9074" y="11770"/>
                      <a:pt x="9135" y="11832"/>
                      <a:pt x="9196" y="11852"/>
                    </a:cubicBezTo>
                    <a:cubicBezTo>
                      <a:pt x="9227" y="11862"/>
                      <a:pt x="9252" y="11868"/>
                      <a:pt x="9273" y="11868"/>
                    </a:cubicBezTo>
                    <a:cubicBezTo>
                      <a:pt x="9293" y="11868"/>
                      <a:pt x="9309" y="11862"/>
                      <a:pt x="9319" y="11852"/>
                    </a:cubicBezTo>
                    <a:cubicBezTo>
                      <a:pt x="9349" y="11801"/>
                      <a:pt x="9395" y="11786"/>
                      <a:pt x="9449" y="11786"/>
                    </a:cubicBezTo>
                    <a:cubicBezTo>
                      <a:pt x="9503" y="11786"/>
                      <a:pt x="9564" y="11801"/>
                      <a:pt x="9625" y="11811"/>
                    </a:cubicBezTo>
                    <a:lnTo>
                      <a:pt x="9707" y="11832"/>
                    </a:lnTo>
                    <a:cubicBezTo>
                      <a:pt x="9727" y="11811"/>
                      <a:pt x="9748" y="11791"/>
                      <a:pt x="9789" y="11770"/>
                    </a:cubicBezTo>
                    <a:cubicBezTo>
                      <a:pt x="9789" y="11770"/>
                      <a:pt x="9809" y="11750"/>
                      <a:pt x="9809" y="11730"/>
                    </a:cubicBezTo>
                    <a:cubicBezTo>
                      <a:pt x="9871" y="11689"/>
                      <a:pt x="9809" y="11607"/>
                      <a:pt x="9891" y="11587"/>
                    </a:cubicBezTo>
                    <a:cubicBezTo>
                      <a:pt x="9952" y="11566"/>
                      <a:pt x="10014" y="11546"/>
                      <a:pt x="10095" y="11546"/>
                    </a:cubicBezTo>
                    <a:lnTo>
                      <a:pt x="10054" y="11566"/>
                    </a:lnTo>
                    <a:cubicBezTo>
                      <a:pt x="10014" y="11566"/>
                      <a:pt x="10014" y="11607"/>
                      <a:pt x="10014" y="11627"/>
                    </a:cubicBezTo>
                    <a:cubicBezTo>
                      <a:pt x="9993" y="11648"/>
                      <a:pt x="10054" y="11689"/>
                      <a:pt x="10075" y="11709"/>
                    </a:cubicBezTo>
                    <a:lnTo>
                      <a:pt x="10524" y="11709"/>
                    </a:lnTo>
                    <a:cubicBezTo>
                      <a:pt x="10579" y="11694"/>
                      <a:pt x="10634" y="11687"/>
                      <a:pt x="10687" y="11687"/>
                    </a:cubicBezTo>
                    <a:cubicBezTo>
                      <a:pt x="10774" y="11687"/>
                      <a:pt x="10857" y="11704"/>
                      <a:pt x="10933" y="11730"/>
                    </a:cubicBezTo>
                    <a:cubicBezTo>
                      <a:pt x="11135" y="11744"/>
                      <a:pt x="11338" y="11758"/>
                      <a:pt x="11533" y="11758"/>
                    </a:cubicBezTo>
                    <a:cubicBezTo>
                      <a:pt x="11614" y="11758"/>
                      <a:pt x="11693" y="11756"/>
                      <a:pt x="11771" y="11750"/>
                    </a:cubicBezTo>
                    <a:lnTo>
                      <a:pt x="11812" y="11750"/>
                    </a:lnTo>
                    <a:cubicBezTo>
                      <a:pt x="11853" y="11709"/>
                      <a:pt x="11893" y="11709"/>
                      <a:pt x="11955" y="11709"/>
                    </a:cubicBezTo>
                    <a:cubicBezTo>
                      <a:pt x="11996" y="11709"/>
                      <a:pt x="12037" y="11689"/>
                      <a:pt x="12057" y="11668"/>
                    </a:cubicBezTo>
                    <a:cubicBezTo>
                      <a:pt x="12098" y="11648"/>
                      <a:pt x="12118" y="11627"/>
                      <a:pt x="12159" y="11627"/>
                    </a:cubicBezTo>
                    <a:cubicBezTo>
                      <a:pt x="12159" y="11668"/>
                      <a:pt x="12200" y="11709"/>
                      <a:pt x="12261" y="11730"/>
                    </a:cubicBezTo>
                    <a:cubicBezTo>
                      <a:pt x="12323" y="11709"/>
                      <a:pt x="12384" y="11689"/>
                      <a:pt x="12445" y="11668"/>
                    </a:cubicBezTo>
                    <a:cubicBezTo>
                      <a:pt x="12466" y="11607"/>
                      <a:pt x="12527" y="11566"/>
                      <a:pt x="12588" y="11525"/>
                    </a:cubicBezTo>
                    <a:cubicBezTo>
                      <a:pt x="12588" y="11525"/>
                      <a:pt x="12609" y="11525"/>
                      <a:pt x="12609" y="11546"/>
                    </a:cubicBezTo>
                    <a:cubicBezTo>
                      <a:pt x="12629" y="11566"/>
                      <a:pt x="12650" y="11587"/>
                      <a:pt x="12670" y="11607"/>
                    </a:cubicBezTo>
                    <a:cubicBezTo>
                      <a:pt x="12895" y="11587"/>
                      <a:pt x="13120" y="11566"/>
                      <a:pt x="13344" y="11566"/>
                    </a:cubicBezTo>
                    <a:cubicBezTo>
                      <a:pt x="13610" y="11566"/>
                      <a:pt x="13876" y="11546"/>
                      <a:pt x="14100" y="11546"/>
                    </a:cubicBezTo>
                    <a:cubicBezTo>
                      <a:pt x="14145" y="11512"/>
                      <a:pt x="14197" y="11497"/>
                      <a:pt x="14251" y="11497"/>
                    </a:cubicBezTo>
                    <a:cubicBezTo>
                      <a:pt x="14295" y="11497"/>
                      <a:pt x="14341" y="11507"/>
                      <a:pt x="14386" y="11525"/>
                    </a:cubicBezTo>
                    <a:cubicBezTo>
                      <a:pt x="14407" y="11525"/>
                      <a:pt x="14407" y="11546"/>
                      <a:pt x="14427" y="11546"/>
                    </a:cubicBezTo>
                    <a:cubicBezTo>
                      <a:pt x="14632" y="11566"/>
                      <a:pt x="14816" y="11607"/>
                      <a:pt x="15020" y="11648"/>
                    </a:cubicBezTo>
                    <a:cubicBezTo>
                      <a:pt x="15061" y="11648"/>
                      <a:pt x="15081" y="11668"/>
                      <a:pt x="15122" y="11689"/>
                    </a:cubicBezTo>
                    <a:cubicBezTo>
                      <a:pt x="15142" y="11689"/>
                      <a:pt x="15142" y="11689"/>
                      <a:pt x="15163" y="11668"/>
                    </a:cubicBezTo>
                    <a:cubicBezTo>
                      <a:pt x="15326" y="11648"/>
                      <a:pt x="15469" y="11587"/>
                      <a:pt x="15612" y="11566"/>
                    </a:cubicBezTo>
                    <a:lnTo>
                      <a:pt x="15735" y="11607"/>
                    </a:lnTo>
                    <a:cubicBezTo>
                      <a:pt x="15919" y="11607"/>
                      <a:pt x="16103" y="11689"/>
                      <a:pt x="16246" y="11832"/>
                    </a:cubicBezTo>
                    <a:cubicBezTo>
                      <a:pt x="16552" y="11852"/>
                      <a:pt x="16859" y="11934"/>
                      <a:pt x="17165" y="12057"/>
                    </a:cubicBezTo>
                    <a:cubicBezTo>
                      <a:pt x="17247" y="12097"/>
                      <a:pt x="17329" y="12138"/>
                      <a:pt x="17390" y="12200"/>
                    </a:cubicBezTo>
                    <a:cubicBezTo>
                      <a:pt x="17434" y="12214"/>
                      <a:pt x="17477" y="12228"/>
                      <a:pt x="17520" y="12228"/>
                    </a:cubicBezTo>
                    <a:cubicBezTo>
                      <a:pt x="17538" y="12228"/>
                      <a:pt x="17556" y="12226"/>
                      <a:pt x="17574" y="12220"/>
                    </a:cubicBezTo>
                    <a:cubicBezTo>
                      <a:pt x="17574" y="12220"/>
                      <a:pt x="17574" y="12200"/>
                      <a:pt x="17574" y="12179"/>
                    </a:cubicBezTo>
                    <a:cubicBezTo>
                      <a:pt x="17595" y="12200"/>
                      <a:pt x="17615" y="12220"/>
                      <a:pt x="17656" y="12240"/>
                    </a:cubicBezTo>
                    <a:cubicBezTo>
                      <a:pt x="17697" y="12261"/>
                      <a:pt x="17738" y="12281"/>
                      <a:pt x="17778" y="12302"/>
                    </a:cubicBezTo>
                    <a:lnTo>
                      <a:pt x="17922" y="12302"/>
                    </a:lnTo>
                    <a:cubicBezTo>
                      <a:pt x="17947" y="12327"/>
                      <a:pt x="17980" y="12344"/>
                      <a:pt x="18016" y="12344"/>
                    </a:cubicBezTo>
                    <a:cubicBezTo>
                      <a:pt x="18038" y="12344"/>
                      <a:pt x="18062" y="12338"/>
                      <a:pt x="18085" y="12322"/>
                    </a:cubicBezTo>
                    <a:lnTo>
                      <a:pt x="18126" y="12322"/>
                    </a:lnTo>
                    <a:cubicBezTo>
                      <a:pt x="18248" y="12302"/>
                      <a:pt x="18351" y="12281"/>
                      <a:pt x="18473" y="12261"/>
                    </a:cubicBezTo>
                    <a:cubicBezTo>
                      <a:pt x="18463" y="12189"/>
                      <a:pt x="18504" y="12174"/>
                      <a:pt x="18558" y="12174"/>
                    </a:cubicBezTo>
                    <a:cubicBezTo>
                      <a:pt x="18598" y="12174"/>
                      <a:pt x="18645" y="12183"/>
                      <a:pt x="18684" y="12183"/>
                    </a:cubicBezTo>
                    <a:cubicBezTo>
                      <a:pt x="18696" y="12183"/>
                      <a:pt x="18708" y="12182"/>
                      <a:pt x="18718" y="12179"/>
                    </a:cubicBezTo>
                    <a:cubicBezTo>
                      <a:pt x="18748" y="12209"/>
                      <a:pt x="18800" y="12228"/>
                      <a:pt x="18850" y="12228"/>
                    </a:cubicBezTo>
                    <a:cubicBezTo>
                      <a:pt x="18868" y="12228"/>
                      <a:pt x="18886" y="12225"/>
                      <a:pt x="18902" y="12220"/>
                    </a:cubicBezTo>
                    <a:cubicBezTo>
                      <a:pt x="18964" y="12179"/>
                      <a:pt x="19045" y="12159"/>
                      <a:pt x="19066" y="12077"/>
                    </a:cubicBezTo>
                    <a:cubicBezTo>
                      <a:pt x="19099" y="11956"/>
                      <a:pt x="19114" y="11900"/>
                      <a:pt x="19173" y="11900"/>
                    </a:cubicBezTo>
                    <a:cubicBezTo>
                      <a:pt x="19222" y="11900"/>
                      <a:pt x="19304" y="11940"/>
                      <a:pt x="19454" y="12016"/>
                    </a:cubicBezTo>
                    <a:cubicBezTo>
                      <a:pt x="19454" y="12016"/>
                      <a:pt x="19475" y="12057"/>
                      <a:pt x="19495" y="12057"/>
                    </a:cubicBezTo>
                    <a:lnTo>
                      <a:pt x="19577" y="12057"/>
                    </a:lnTo>
                    <a:cubicBezTo>
                      <a:pt x="19577" y="11995"/>
                      <a:pt x="19638" y="11975"/>
                      <a:pt x="19699" y="11954"/>
                    </a:cubicBezTo>
                    <a:cubicBezTo>
                      <a:pt x="19699" y="11975"/>
                      <a:pt x="19699" y="11995"/>
                      <a:pt x="19699" y="11995"/>
                    </a:cubicBezTo>
                    <a:cubicBezTo>
                      <a:pt x="19658" y="12036"/>
                      <a:pt x="19638" y="12057"/>
                      <a:pt x="19699" y="12097"/>
                    </a:cubicBezTo>
                    <a:cubicBezTo>
                      <a:pt x="19729" y="12127"/>
                      <a:pt x="19759" y="12146"/>
                      <a:pt x="19789" y="12146"/>
                    </a:cubicBezTo>
                    <a:cubicBezTo>
                      <a:pt x="19800" y="12146"/>
                      <a:pt x="19811" y="12144"/>
                      <a:pt x="19822" y="12138"/>
                    </a:cubicBezTo>
                    <a:cubicBezTo>
                      <a:pt x="19924" y="12097"/>
                      <a:pt x="20026" y="12077"/>
                      <a:pt x="20128" y="12057"/>
                    </a:cubicBezTo>
                    <a:cubicBezTo>
                      <a:pt x="20143" y="11986"/>
                      <a:pt x="20205" y="11964"/>
                      <a:pt x="20290" y="11964"/>
                    </a:cubicBezTo>
                    <a:cubicBezTo>
                      <a:pt x="20328" y="11964"/>
                      <a:pt x="20370" y="11968"/>
                      <a:pt x="20414" y="11975"/>
                    </a:cubicBezTo>
                    <a:cubicBezTo>
                      <a:pt x="20476" y="11975"/>
                      <a:pt x="20517" y="11954"/>
                      <a:pt x="20558" y="11914"/>
                    </a:cubicBezTo>
                    <a:cubicBezTo>
                      <a:pt x="20598" y="11873"/>
                      <a:pt x="20660" y="11852"/>
                      <a:pt x="20721" y="11852"/>
                    </a:cubicBezTo>
                    <a:cubicBezTo>
                      <a:pt x="20823" y="11852"/>
                      <a:pt x="20946" y="11873"/>
                      <a:pt x="21068" y="11893"/>
                    </a:cubicBezTo>
                    <a:cubicBezTo>
                      <a:pt x="21072" y="11893"/>
                      <a:pt x="21075" y="11893"/>
                      <a:pt x="21077" y="11893"/>
                    </a:cubicBezTo>
                    <a:lnTo>
                      <a:pt x="21077" y="11893"/>
                    </a:lnTo>
                    <a:cubicBezTo>
                      <a:pt x="21076" y="11897"/>
                      <a:pt x="21078" y="11903"/>
                      <a:pt x="21089" y="11914"/>
                    </a:cubicBezTo>
                    <a:cubicBezTo>
                      <a:pt x="21150" y="11975"/>
                      <a:pt x="21089" y="11975"/>
                      <a:pt x="21089" y="11975"/>
                    </a:cubicBezTo>
                    <a:lnTo>
                      <a:pt x="21068" y="11975"/>
                    </a:lnTo>
                    <a:cubicBezTo>
                      <a:pt x="21273" y="11975"/>
                      <a:pt x="21497" y="12016"/>
                      <a:pt x="21763" y="12036"/>
                    </a:cubicBezTo>
                    <a:lnTo>
                      <a:pt x="22029" y="12036"/>
                    </a:lnTo>
                    <a:lnTo>
                      <a:pt x="22131" y="12016"/>
                    </a:lnTo>
                    <a:cubicBezTo>
                      <a:pt x="22192" y="11995"/>
                      <a:pt x="22233" y="11954"/>
                      <a:pt x="22294" y="11934"/>
                    </a:cubicBezTo>
                    <a:lnTo>
                      <a:pt x="22397" y="11934"/>
                    </a:lnTo>
                    <a:cubicBezTo>
                      <a:pt x="22417" y="11934"/>
                      <a:pt x="22417" y="11954"/>
                      <a:pt x="22417" y="11975"/>
                    </a:cubicBezTo>
                    <a:cubicBezTo>
                      <a:pt x="22540" y="11975"/>
                      <a:pt x="22683" y="11954"/>
                      <a:pt x="22826" y="11954"/>
                    </a:cubicBezTo>
                    <a:cubicBezTo>
                      <a:pt x="23091" y="11934"/>
                      <a:pt x="23337" y="11893"/>
                      <a:pt x="23623" y="11893"/>
                    </a:cubicBezTo>
                    <a:cubicBezTo>
                      <a:pt x="23638" y="11890"/>
                      <a:pt x="23654" y="11889"/>
                      <a:pt x="23670" y="11889"/>
                    </a:cubicBezTo>
                    <a:cubicBezTo>
                      <a:pt x="23780" y="11889"/>
                      <a:pt x="23896" y="11950"/>
                      <a:pt x="23950" y="12057"/>
                    </a:cubicBezTo>
                    <a:cubicBezTo>
                      <a:pt x="24011" y="12036"/>
                      <a:pt x="24072" y="12016"/>
                      <a:pt x="24133" y="11975"/>
                    </a:cubicBezTo>
                    <a:lnTo>
                      <a:pt x="24133" y="11954"/>
                    </a:lnTo>
                    <a:cubicBezTo>
                      <a:pt x="24174" y="11934"/>
                      <a:pt x="24215" y="11914"/>
                      <a:pt x="24256" y="11914"/>
                    </a:cubicBezTo>
                    <a:cubicBezTo>
                      <a:pt x="24460" y="11893"/>
                      <a:pt x="24644" y="11811"/>
                      <a:pt x="24869" y="11791"/>
                    </a:cubicBezTo>
                    <a:cubicBezTo>
                      <a:pt x="24930" y="11791"/>
                      <a:pt x="25033" y="11852"/>
                      <a:pt x="25033" y="11893"/>
                    </a:cubicBezTo>
                    <a:cubicBezTo>
                      <a:pt x="25053" y="11934"/>
                      <a:pt x="25053" y="12016"/>
                      <a:pt x="25073" y="12077"/>
                    </a:cubicBezTo>
                    <a:lnTo>
                      <a:pt x="25094" y="12077"/>
                    </a:lnTo>
                    <a:lnTo>
                      <a:pt x="25380" y="12261"/>
                    </a:lnTo>
                    <a:lnTo>
                      <a:pt x="25482" y="12261"/>
                    </a:lnTo>
                    <a:cubicBezTo>
                      <a:pt x="25605" y="12169"/>
                      <a:pt x="25753" y="12123"/>
                      <a:pt x="25901" y="12123"/>
                    </a:cubicBezTo>
                    <a:cubicBezTo>
                      <a:pt x="26049" y="12123"/>
                      <a:pt x="26197" y="12169"/>
                      <a:pt x="26320" y="12261"/>
                    </a:cubicBezTo>
                    <a:lnTo>
                      <a:pt x="26524" y="12322"/>
                    </a:lnTo>
                    <a:cubicBezTo>
                      <a:pt x="26626" y="12261"/>
                      <a:pt x="26729" y="12240"/>
                      <a:pt x="26851" y="12240"/>
                    </a:cubicBezTo>
                    <a:cubicBezTo>
                      <a:pt x="26892" y="12240"/>
                      <a:pt x="26913" y="12261"/>
                      <a:pt x="26933" y="12281"/>
                    </a:cubicBezTo>
                    <a:cubicBezTo>
                      <a:pt x="26953" y="12281"/>
                      <a:pt x="26953" y="12302"/>
                      <a:pt x="26953" y="12322"/>
                    </a:cubicBezTo>
                    <a:cubicBezTo>
                      <a:pt x="26953" y="12343"/>
                      <a:pt x="26953" y="12383"/>
                      <a:pt x="26933" y="12404"/>
                    </a:cubicBezTo>
                    <a:cubicBezTo>
                      <a:pt x="26913" y="12445"/>
                      <a:pt x="26892" y="12465"/>
                      <a:pt x="26913" y="12506"/>
                    </a:cubicBezTo>
                    <a:cubicBezTo>
                      <a:pt x="26913" y="12527"/>
                      <a:pt x="26933" y="12527"/>
                      <a:pt x="26953" y="12547"/>
                    </a:cubicBezTo>
                    <a:cubicBezTo>
                      <a:pt x="26974" y="12567"/>
                      <a:pt x="26994" y="12588"/>
                      <a:pt x="27015" y="12588"/>
                    </a:cubicBezTo>
                    <a:cubicBezTo>
                      <a:pt x="27045" y="12588"/>
                      <a:pt x="27071" y="12578"/>
                      <a:pt x="27096" y="12578"/>
                    </a:cubicBezTo>
                    <a:cubicBezTo>
                      <a:pt x="27122" y="12578"/>
                      <a:pt x="27148" y="12588"/>
                      <a:pt x="27178" y="12629"/>
                    </a:cubicBezTo>
                    <a:cubicBezTo>
                      <a:pt x="27219" y="12670"/>
                      <a:pt x="27260" y="12710"/>
                      <a:pt x="27321" y="12710"/>
                    </a:cubicBezTo>
                    <a:cubicBezTo>
                      <a:pt x="27403" y="12710"/>
                      <a:pt x="27485" y="12751"/>
                      <a:pt x="27526" y="12833"/>
                    </a:cubicBezTo>
                    <a:cubicBezTo>
                      <a:pt x="27771" y="12894"/>
                      <a:pt x="27996" y="12935"/>
                      <a:pt x="28241" y="12956"/>
                    </a:cubicBezTo>
                    <a:lnTo>
                      <a:pt x="28425" y="12956"/>
                    </a:lnTo>
                    <a:cubicBezTo>
                      <a:pt x="28466" y="12956"/>
                      <a:pt x="28486" y="12915"/>
                      <a:pt x="28527" y="12915"/>
                    </a:cubicBezTo>
                    <a:cubicBezTo>
                      <a:pt x="28558" y="12899"/>
                      <a:pt x="28592" y="12892"/>
                      <a:pt x="28626" y="12892"/>
                    </a:cubicBezTo>
                    <a:cubicBezTo>
                      <a:pt x="28681" y="12892"/>
                      <a:pt x="28734" y="12910"/>
                      <a:pt x="28772" y="12935"/>
                    </a:cubicBezTo>
                    <a:lnTo>
                      <a:pt x="28833" y="12997"/>
                    </a:lnTo>
                    <a:cubicBezTo>
                      <a:pt x="28976" y="12997"/>
                      <a:pt x="29140" y="13017"/>
                      <a:pt x="29283" y="13037"/>
                    </a:cubicBezTo>
                    <a:lnTo>
                      <a:pt x="29405" y="12997"/>
                    </a:lnTo>
                    <a:cubicBezTo>
                      <a:pt x="29446" y="12986"/>
                      <a:pt x="29492" y="12981"/>
                      <a:pt x="29538" y="12981"/>
                    </a:cubicBezTo>
                    <a:cubicBezTo>
                      <a:pt x="29584" y="12981"/>
                      <a:pt x="29630" y="12986"/>
                      <a:pt x="29671" y="12997"/>
                    </a:cubicBezTo>
                    <a:cubicBezTo>
                      <a:pt x="29733" y="13012"/>
                      <a:pt x="29819" y="13051"/>
                      <a:pt x="29874" y="13051"/>
                    </a:cubicBezTo>
                    <a:cubicBezTo>
                      <a:pt x="29892" y="13051"/>
                      <a:pt x="29906" y="13047"/>
                      <a:pt x="29916" y="13037"/>
                    </a:cubicBezTo>
                    <a:cubicBezTo>
                      <a:pt x="29978" y="12997"/>
                      <a:pt x="30100" y="12915"/>
                      <a:pt x="30059" y="12772"/>
                    </a:cubicBezTo>
                    <a:cubicBezTo>
                      <a:pt x="30039" y="12751"/>
                      <a:pt x="30039" y="12751"/>
                      <a:pt x="30039" y="12731"/>
                    </a:cubicBezTo>
                    <a:cubicBezTo>
                      <a:pt x="30018" y="12608"/>
                      <a:pt x="30100" y="12527"/>
                      <a:pt x="30264" y="12527"/>
                    </a:cubicBezTo>
                    <a:cubicBezTo>
                      <a:pt x="30305" y="12527"/>
                      <a:pt x="30345" y="12547"/>
                      <a:pt x="30366" y="12547"/>
                    </a:cubicBezTo>
                    <a:cubicBezTo>
                      <a:pt x="30407" y="12567"/>
                      <a:pt x="30427" y="12608"/>
                      <a:pt x="30468" y="12608"/>
                    </a:cubicBezTo>
                    <a:cubicBezTo>
                      <a:pt x="30529" y="12629"/>
                      <a:pt x="30570" y="12670"/>
                      <a:pt x="30611" y="12710"/>
                    </a:cubicBezTo>
                    <a:cubicBezTo>
                      <a:pt x="30795" y="12608"/>
                      <a:pt x="30979" y="12547"/>
                      <a:pt x="31183" y="12547"/>
                    </a:cubicBezTo>
                    <a:cubicBezTo>
                      <a:pt x="31206" y="12545"/>
                      <a:pt x="31228" y="12544"/>
                      <a:pt x="31251" y="12544"/>
                    </a:cubicBezTo>
                    <a:cubicBezTo>
                      <a:pt x="31452" y="12544"/>
                      <a:pt x="31649" y="12627"/>
                      <a:pt x="31796" y="12792"/>
                    </a:cubicBezTo>
                    <a:lnTo>
                      <a:pt x="31919" y="12833"/>
                    </a:lnTo>
                    <a:cubicBezTo>
                      <a:pt x="32001" y="12792"/>
                      <a:pt x="32082" y="12751"/>
                      <a:pt x="32185" y="12731"/>
                    </a:cubicBezTo>
                    <a:cubicBezTo>
                      <a:pt x="32276" y="12712"/>
                      <a:pt x="32372" y="12702"/>
                      <a:pt x="32469" y="12702"/>
                    </a:cubicBezTo>
                    <a:cubicBezTo>
                      <a:pt x="32587" y="12702"/>
                      <a:pt x="32705" y="12718"/>
                      <a:pt x="32818" y="12751"/>
                    </a:cubicBezTo>
                    <a:cubicBezTo>
                      <a:pt x="32961" y="12670"/>
                      <a:pt x="33104" y="12629"/>
                      <a:pt x="33268" y="12608"/>
                    </a:cubicBezTo>
                    <a:lnTo>
                      <a:pt x="33574" y="12608"/>
                    </a:lnTo>
                    <a:cubicBezTo>
                      <a:pt x="33727" y="12438"/>
                      <a:pt x="34037" y="12353"/>
                      <a:pt x="34360" y="12353"/>
                    </a:cubicBezTo>
                    <a:cubicBezTo>
                      <a:pt x="34425" y="12353"/>
                      <a:pt x="34490" y="12356"/>
                      <a:pt x="34555" y="12363"/>
                    </a:cubicBezTo>
                    <a:cubicBezTo>
                      <a:pt x="34575" y="12343"/>
                      <a:pt x="34616" y="12322"/>
                      <a:pt x="34657" y="12322"/>
                    </a:cubicBezTo>
                    <a:cubicBezTo>
                      <a:pt x="34800" y="12322"/>
                      <a:pt x="34861" y="12220"/>
                      <a:pt x="34943" y="12159"/>
                    </a:cubicBezTo>
                    <a:lnTo>
                      <a:pt x="35086" y="12159"/>
                    </a:lnTo>
                    <a:cubicBezTo>
                      <a:pt x="35127" y="12077"/>
                      <a:pt x="35107" y="11975"/>
                      <a:pt x="35250" y="11975"/>
                    </a:cubicBezTo>
                    <a:lnTo>
                      <a:pt x="35454" y="11852"/>
                    </a:lnTo>
                    <a:cubicBezTo>
                      <a:pt x="35434" y="11811"/>
                      <a:pt x="35413" y="11791"/>
                      <a:pt x="35393" y="11750"/>
                    </a:cubicBezTo>
                    <a:cubicBezTo>
                      <a:pt x="35372" y="11709"/>
                      <a:pt x="35352" y="11668"/>
                      <a:pt x="35331" y="11648"/>
                    </a:cubicBezTo>
                    <a:cubicBezTo>
                      <a:pt x="35353" y="11642"/>
                      <a:pt x="35375" y="11640"/>
                      <a:pt x="35397" y="11640"/>
                    </a:cubicBezTo>
                    <a:cubicBezTo>
                      <a:pt x="35457" y="11640"/>
                      <a:pt x="35517" y="11659"/>
                      <a:pt x="35577" y="11689"/>
                    </a:cubicBezTo>
                    <a:cubicBezTo>
                      <a:pt x="35597" y="11709"/>
                      <a:pt x="35617" y="11750"/>
                      <a:pt x="35658" y="11770"/>
                    </a:cubicBezTo>
                    <a:cubicBezTo>
                      <a:pt x="35740" y="11852"/>
                      <a:pt x="35842" y="11873"/>
                      <a:pt x="35965" y="11873"/>
                    </a:cubicBezTo>
                    <a:cubicBezTo>
                      <a:pt x="36047" y="11852"/>
                      <a:pt x="36128" y="11811"/>
                      <a:pt x="36210" y="11791"/>
                    </a:cubicBezTo>
                    <a:lnTo>
                      <a:pt x="36476" y="11791"/>
                    </a:lnTo>
                    <a:cubicBezTo>
                      <a:pt x="36537" y="11811"/>
                      <a:pt x="36619" y="11873"/>
                      <a:pt x="36680" y="11873"/>
                    </a:cubicBezTo>
                    <a:lnTo>
                      <a:pt x="36782" y="11852"/>
                    </a:lnTo>
                    <a:cubicBezTo>
                      <a:pt x="36884" y="11811"/>
                      <a:pt x="36966" y="11730"/>
                      <a:pt x="36925" y="11627"/>
                    </a:cubicBezTo>
                    <a:cubicBezTo>
                      <a:pt x="36925" y="11607"/>
                      <a:pt x="36925" y="11607"/>
                      <a:pt x="36925" y="11587"/>
                    </a:cubicBezTo>
                    <a:cubicBezTo>
                      <a:pt x="36925" y="11505"/>
                      <a:pt x="36987" y="11444"/>
                      <a:pt x="37109" y="11423"/>
                    </a:cubicBezTo>
                    <a:cubicBezTo>
                      <a:pt x="37177" y="11355"/>
                      <a:pt x="37273" y="11316"/>
                      <a:pt x="37373" y="11316"/>
                    </a:cubicBezTo>
                    <a:cubicBezTo>
                      <a:pt x="37394" y="11316"/>
                      <a:pt x="37415" y="11317"/>
                      <a:pt x="37436" y="11321"/>
                    </a:cubicBezTo>
                    <a:cubicBezTo>
                      <a:pt x="37504" y="11266"/>
                      <a:pt x="37600" y="11239"/>
                      <a:pt x="37692" y="11239"/>
                    </a:cubicBezTo>
                    <a:cubicBezTo>
                      <a:pt x="37738" y="11239"/>
                      <a:pt x="37783" y="11246"/>
                      <a:pt x="37824" y="11260"/>
                    </a:cubicBezTo>
                    <a:cubicBezTo>
                      <a:pt x="38131" y="11341"/>
                      <a:pt x="38315" y="11505"/>
                      <a:pt x="38601" y="11587"/>
                    </a:cubicBezTo>
                    <a:cubicBezTo>
                      <a:pt x="38831" y="11677"/>
                      <a:pt x="38990" y="11708"/>
                      <a:pt x="39122" y="11708"/>
                    </a:cubicBezTo>
                    <a:cubicBezTo>
                      <a:pt x="39377" y="11708"/>
                      <a:pt x="39532" y="11593"/>
                      <a:pt x="39909" y="11566"/>
                    </a:cubicBezTo>
                    <a:cubicBezTo>
                      <a:pt x="39956" y="11560"/>
                      <a:pt x="40004" y="11558"/>
                      <a:pt x="40052" y="11558"/>
                    </a:cubicBezTo>
                    <a:cubicBezTo>
                      <a:pt x="40166" y="11558"/>
                      <a:pt x="40277" y="11572"/>
                      <a:pt x="40379" y="11587"/>
                    </a:cubicBezTo>
                    <a:cubicBezTo>
                      <a:pt x="40419" y="11546"/>
                      <a:pt x="40481" y="11505"/>
                      <a:pt x="40542" y="11505"/>
                    </a:cubicBezTo>
                    <a:lnTo>
                      <a:pt x="40767" y="11464"/>
                    </a:lnTo>
                    <a:cubicBezTo>
                      <a:pt x="40808" y="11423"/>
                      <a:pt x="40849" y="11382"/>
                      <a:pt x="40910" y="11341"/>
                    </a:cubicBezTo>
                    <a:lnTo>
                      <a:pt x="409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57150" dir="264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42"/>
              <p:cNvSpPr/>
              <p:nvPr/>
            </p:nvSpPr>
            <p:spPr>
              <a:xfrm>
                <a:off x="4287793" y="-1941300"/>
                <a:ext cx="419871" cy="132217"/>
              </a:xfrm>
              <a:custGeom>
                <a:avLst/>
                <a:gdLst/>
                <a:ahLst/>
                <a:cxnLst/>
                <a:rect l="l" t="t" r="r" b="b"/>
                <a:pathLst>
                  <a:path w="41013" h="12915" extrusionOk="0">
                    <a:moveTo>
                      <a:pt x="1" y="1"/>
                    </a:moveTo>
                    <a:lnTo>
                      <a:pt x="1" y="12241"/>
                    </a:lnTo>
                    <a:cubicBezTo>
                      <a:pt x="47" y="12221"/>
                      <a:pt x="95" y="12212"/>
                      <a:pt x="142" y="12212"/>
                    </a:cubicBezTo>
                    <a:cubicBezTo>
                      <a:pt x="242" y="12212"/>
                      <a:pt x="340" y="12253"/>
                      <a:pt x="410" y="12322"/>
                    </a:cubicBezTo>
                    <a:cubicBezTo>
                      <a:pt x="450" y="12363"/>
                      <a:pt x="471" y="12424"/>
                      <a:pt x="532" y="12465"/>
                    </a:cubicBezTo>
                    <a:cubicBezTo>
                      <a:pt x="553" y="12486"/>
                      <a:pt x="573" y="12486"/>
                      <a:pt x="593" y="12506"/>
                    </a:cubicBezTo>
                    <a:cubicBezTo>
                      <a:pt x="696" y="12506"/>
                      <a:pt x="777" y="12547"/>
                      <a:pt x="839" y="12629"/>
                    </a:cubicBezTo>
                    <a:cubicBezTo>
                      <a:pt x="859" y="12649"/>
                      <a:pt x="900" y="12649"/>
                      <a:pt x="941" y="12649"/>
                    </a:cubicBezTo>
                    <a:cubicBezTo>
                      <a:pt x="1002" y="12629"/>
                      <a:pt x="1043" y="12608"/>
                      <a:pt x="1084" y="12588"/>
                    </a:cubicBezTo>
                    <a:cubicBezTo>
                      <a:pt x="1125" y="12568"/>
                      <a:pt x="1145" y="12547"/>
                      <a:pt x="1145" y="12506"/>
                    </a:cubicBezTo>
                    <a:cubicBezTo>
                      <a:pt x="1179" y="12527"/>
                      <a:pt x="1211" y="12531"/>
                      <a:pt x="1242" y="12531"/>
                    </a:cubicBezTo>
                    <a:cubicBezTo>
                      <a:pt x="1267" y="12531"/>
                      <a:pt x="1291" y="12528"/>
                      <a:pt x="1316" y="12528"/>
                    </a:cubicBezTo>
                    <a:cubicBezTo>
                      <a:pt x="1353" y="12528"/>
                      <a:pt x="1390" y="12535"/>
                      <a:pt x="1431" y="12568"/>
                    </a:cubicBezTo>
                    <a:lnTo>
                      <a:pt x="1554" y="12568"/>
                    </a:ln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608"/>
                    </a:cubicBezTo>
                    <a:cubicBezTo>
                      <a:pt x="2392" y="12608"/>
                      <a:pt x="2657" y="12711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2"/>
                      <a:pt x="3152" y="12782"/>
                    </a:cubicBezTo>
                    <a:cubicBezTo>
                      <a:pt x="3221" y="12782"/>
                      <a:pt x="3247" y="12803"/>
                      <a:pt x="3332" y="12874"/>
                    </a:cubicBezTo>
                    <a:lnTo>
                      <a:pt x="3352" y="12915"/>
                    </a:lnTo>
                    <a:cubicBezTo>
                      <a:pt x="3475" y="12854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1"/>
                      <a:pt x="4006" y="12711"/>
                      <a:pt x="4088" y="12711"/>
                    </a:cubicBezTo>
                    <a:cubicBezTo>
                      <a:pt x="4129" y="12711"/>
                      <a:pt x="4149" y="12690"/>
                      <a:pt x="4169" y="12670"/>
                    </a:cubicBezTo>
                    <a:cubicBezTo>
                      <a:pt x="4176" y="12663"/>
                      <a:pt x="4190" y="12661"/>
                      <a:pt x="4206" y="12661"/>
                    </a:cubicBezTo>
                    <a:cubicBezTo>
                      <a:pt x="4240" y="12661"/>
                      <a:pt x="4285" y="12670"/>
                      <a:pt x="4312" y="12670"/>
                    </a:cubicBezTo>
                    <a:cubicBezTo>
                      <a:pt x="4353" y="12670"/>
                      <a:pt x="4435" y="12731"/>
                      <a:pt x="4517" y="12751"/>
                    </a:cubicBezTo>
                    <a:lnTo>
                      <a:pt x="4578" y="12751"/>
                    </a:lnTo>
                    <a:cubicBezTo>
                      <a:pt x="4660" y="12711"/>
                      <a:pt x="4762" y="12649"/>
                      <a:pt x="4864" y="12608"/>
                    </a:cubicBezTo>
                    <a:lnTo>
                      <a:pt x="4864" y="12588"/>
                    </a:lnTo>
                    <a:cubicBezTo>
                      <a:pt x="4864" y="12568"/>
                      <a:pt x="4885" y="12527"/>
                      <a:pt x="4885" y="12506"/>
                    </a:cubicBezTo>
                    <a:cubicBezTo>
                      <a:pt x="4925" y="12404"/>
                      <a:pt x="4987" y="12343"/>
                      <a:pt x="5089" y="12322"/>
                    </a:cubicBezTo>
                    <a:cubicBezTo>
                      <a:pt x="5293" y="12036"/>
                      <a:pt x="5600" y="11811"/>
                      <a:pt x="5968" y="11730"/>
                    </a:cubicBezTo>
                    <a:cubicBezTo>
                      <a:pt x="5927" y="11689"/>
                      <a:pt x="5906" y="11648"/>
                      <a:pt x="5886" y="11607"/>
                    </a:cubicBezTo>
                    <a:cubicBezTo>
                      <a:pt x="5845" y="11525"/>
                      <a:pt x="5845" y="11464"/>
                      <a:pt x="5927" y="11423"/>
                    </a:cubicBezTo>
                    <a:cubicBezTo>
                      <a:pt x="5947" y="11403"/>
                      <a:pt x="5968" y="11382"/>
                      <a:pt x="6008" y="11382"/>
                    </a:cubicBezTo>
                    <a:lnTo>
                      <a:pt x="6070" y="11382"/>
                    </a:lnTo>
                    <a:cubicBezTo>
                      <a:pt x="6090" y="11362"/>
                      <a:pt x="6111" y="11362"/>
                      <a:pt x="6152" y="11341"/>
                    </a:cubicBezTo>
                    <a:lnTo>
                      <a:pt x="6233" y="11341"/>
                    </a:lnTo>
                    <a:cubicBezTo>
                      <a:pt x="6321" y="11341"/>
                      <a:pt x="6393" y="11386"/>
                      <a:pt x="6464" y="11386"/>
                    </a:cubicBezTo>
                    <a:cubicBezTo>
                      <a:pt x="6476" y="11386"/>
                      <a:pt x="6487" y="11385"/>
                      <a:pt x="6499" y="11382"/>
                    </a:cubicBezTo>
                    <a:lnTo>
                      <a:pt x="6499" y="11301"/>
                    </a:lnTo>
                    <a:cubicBezTo>
                      <a:pt x="6513" y="11279"/>
                      <a:pt x="6538" y="11273"/>
                      <a:pt x="6567" y="11273"/>
                    </a:cubicBezTo>
                    <a:cubicBezTo>
                      <a:pt x="6607" y="11273"/>
                      <a:pt x="6654" y="11285"/>
                      <a:pt x="6691" y="11285"/>
                    </a:cubicBezTo>
                    <a:cubicBezTo>
                      <a:pt x="6703" y="11285"/>
                      <a:pt x="6714" y="11283"/>
                      <a:pt x="6724" y="11280"/>
                    </a:cubicBezTo>
                    <a:lnTo>
                      <a:pt x="6765" y="11341"/>
                    </a:lnTo>
                    <a:cubicBezTo>
                      <a:pt x="6867" y="11301"/>
                      <a:pt x="6969" y="11260"/>
                      <a:pt x="7091" y="11260"/>
                    </a:cubicBezTo>
                    <a:cubicBezTo>
                      <a:pt x="7071" y="11239"/>
                      <a:pt x="7051" y="11198"/>
                      <a:pt x="7051" y="11178"/>
                    </a:cubicBezTo>
                    <a:lnTo>
                      <a:pt x="7051" y="11178"/>
                    </a:lnTo>
                    <a:lnTo>
                      <a:pt x="7132" y="11219"/>
                    </a:lnTo>
                    <a:cubicBezTo>
                      <a:pt x="7153" y="11219"/>
                      <a:pt x="7173" y="11239"/>
                      <a:pt x="7173" y="11239"/>
                    </a:cubicBezTo>
                    <a:cubicBezTo>
                      <a:pt x="7275" y="11239"/>
                      <a:pt x="7378" y="11260"/>
                      <a:pt x="7480" y="11301"/>
                    </a:cubicBezTo>
                    <a:cubicBezTo>
                      <a:pt x="7582" y="11341"/>
                      <a:pt x="7664" y="11423"/>
                      <a:pt x="7704" y="11525"/>
                    </a:cubicBezTo>
                    <a:cubicBezTo>
                      <a:pt x="7725" y="11515"/>
                      <a:pt x="7745" y="11510"/>
                      <a:pt x="7763" y="11510"/>
                    </a:cubicBezTo>
                    <a:cubicBezTo>
                      <a:pt x="7781" y="11510"/>
                      <a:pt x="7796" y="11515"/>
                      <a:pt x="7807" y="11525"/>
                    </a:cubicBezTo>
                    <a:cubicBezTo>
                      <a:pt x="7868" y="11546"/>
                      <a:pt x="7929" y="11566"/>
                      <a:pt x="7970" y="11587"/>
                    </a:cubicBezTo>
                    <a:cubicBezTo>
                      <a:pt x="8196" y="11611"/>
                      <a:pt x="8425" y="11622"/>
                      <a:pt x="8654" y="11622"/>
                    </a:cubicBezTo>
                    <a:cubicBezTo>
                      <a:pt x="9007" y="11622"/>
                      <a:pt x="9361" y="11595"/>
                      <a:pt x="9707" y="11546"/>
                    </a:cubicBezTo>
                    <a:lnTo>
                      <a:pt x="9973" y="11546"/>
                    </a:lnTo>
                    <a:cubicBezTo>
                      <a:pt x="10014" y="11525"/>
                      <a:pt x="10054" y="11525"/>
                      <a:pt x="10095" y="11525"/>
                    </a:cubicBezTo>
                    <a:lnTo>
                      <a:pt x="10054" y="11546"/>
                    </a:lnTo>
                    <a:cubicBezTo>
                      <a:pt x="10177" y="11566"/>
                      <a:pt x="10320" y="11628"/>
                      <a:pt x="10422" y="11709"/>
                    </a:cubicBezTo>
                    <a:lnTo>
                      <a:pt x="10524" y="11689"/>
                    </a:lnTo>
                    <a:cubicBezTo>
                      <a:pt x="10582" y="11673"/>
                      <a:pt x="10641" y="11666"/>
                      <a:pt x="10699" y="11666"/>
                    </a:cubicBezTo>
                    <a:cubicBezTo>
                      <a:pt x="10869" y="11666"/>
                      <a:pt x="11036" y="11731"/>
                      <a:pt x="11158" y="11852"/>
                    </a:cubicBezTo>
                    <a:cubicBezTo>
                      <a:pt x="11250" y="11842"/>
                      <a:pt x="11337" y="11837"/>
                      <a:pt x="11421" y="11837"/>
                    </a:cubicBezTo>
                    <a:cubicBezTo>
                      <a:pt x="11505" y="11837"/>
                      <a:pt x="11587" y="11842"/>
                      <a:pt x="11669" y="11852"/>
                    </a:cubicBezTo>
                    <a:lnTo>
                      <a:pt x="11648" y="11771"/>
                    </a:lnTo>
                    <a:lnTo>
                      <a:pt x="11812" y="11730"/>
                    </a:lnTo>
                    <a:cubicBezTo>
                      <a:pt x="11842" y="11700"/>
                      <a:pt x="11883" y="11681"/>
                      <a:pt x="11926" y="11681"/>
                    </a:cubicBezTo>
                    <a:cubicBezTo>
                      <a:pt x="11942" y="11681"/>
                      <a:pt x="11959" y="11683"/>
                      <a:pt x="11975" y="11689"/>
                    </a:cubicBezTo>
                    <a:cubicBezTo>
                      <a:pt x="11996" y="11668"/>
                      <a:pt x="12037" y="11668"/>
                      <a:pt x="12077" y="11648"/>
                    </a:cubicBezTo>
                    <a:cubicBezTo>
                      <a:pt x="12098" y="11628"/>
                      <a:pt x="12139" y="11607"/>
                      <a:pt x="12180" y="11607"/>
                    </a:cubicBezTo>
                    <a:cubicBezTo>
                      <a:pt x="12180" y="11648"/>
                      <a:pt x="12200" y="11689"/>
                      <a:pt x="12261" y="11709"/>
                    </a:cubicBezTo>
                    <a:cubicBezTo>
                      <a:pt x="12323" y="11689"/>
                      <a:pt x="12384" y="11668"/>
                      <a:pt x="12445" y="11648"/>
                    </a:cubicBezTo>
                    <a:cubicBezTo>
                      <a:pt x="12466" y="11587"/>
                      <a:pt x="12547" y="11546"/>
                      <a:pt x="12588" y="11505"/>
                    </a:cubicBezTo>
                    <a:lnTo>
                      <a:pt x="12609" y="11505"/>
                    </a:lnTo>
                    <a:lnTo>
                      <a:pt x="12670" y="11566"/>
                    </a:lnTo>
                    <a:cubicBezTo>
                      <a:pt x="12895" y="11546"/>
                      <a:pt x="13120" y="11525"/>
                      <a:pt x="13344" y="11525"/>
                    </a:cubicBezTo>
                    <a:cubicBezTo>
                      <a:pt x="13630" y="11525"/>
                      <a:pt x="13876" y="11505"/>
                      <a:pt x="14121" y="11505"/>
                    </a:cubicBezTo>
                    <a:cubicBezTo>
                      <a:pt x="14171" y="11480"/>
                      <a:pt x="14230" y="11462"/>
                      <a:pt x="14286" y="11462"/>
                    </a:cubicBezTo>
                    <a:cubicBezTo>
                      <a:pt x="14321" y="11462"/>
                      <a:pt x="14355" y="11469"/>
                      <a:pt x="14386" y="11484"/>
                    </a:cubicBezTo>
                    <a:cubicBezTo>
                      <a:pt x="14407" y="11484"/>
                      <a:pt x="14427" y="11505"/>
                      <a:pt x="14448" y="11525"/>
                    </a:cubicBezTo>
                    <a:cubicBezTo>
                      <a:pt x="14632" y="11525"/>
                      <a:pt x="14836" y="11566"/>
                      <a:pt x="15020" y="11607"/>
                    </a:cubicBezTo>
                    <a:cubicBezTo>
                      <a:pt x="15061" y="11628"/>
                      <a:pt x="15102" y="11628"/>
                      <a:pt x="15142" y="11648"/>
                    </a:cubicBezTo>
                    <a:lnTo>
                      <a:pt x="15183" y="11648"/>
                    </a:lnTo>
                    <a:cubicBezTo>
                      <a:pt x="15326" y="11607"/>
                      <a:pt x="15469" y="11566"/>
                      <a:pt x="15612" y="11525"/>
                    </a:cubicBezTo>
                    <a:lnTo>
                      <a:pt x="15735" y="11566"/>
                    </a:lnTo>
                    <a:cubicBezTo>
                      <a:pt x="15939" y="11566"/>
                      <a:pt x="16123" y="11648"/>
                      <a:pt x="16246" y="11791"/>
                    </a:cubicBezTo>
                    <a:cubicBezTo>
                      <a:pt x="16573" y="11832"/>
                      <a:pt x="16879" y="11893"/>
                      <a:pt x="17165" y="12036"/>
                    </a:cubicBezTo>
                    <a:cubicBezTo>
                      <a:pt x="17268" y="12057"/>
                      <a:pt x="17329" y="12118"/>
                      <a:pt x="17411" y="12179"/>
                    </a:cubicBezTo>
                    <a:cubicBezTo>
                      <a:pt x="17452" y="12200"/>
                      <a:pt x="17513" y="12200"/>
                      <a:pt x="17574" y="12200"/>
                    </a:cubicBezTo>
                    <a:cubicBezTo>
                      <a:pt x="17574" y="12179"/>
                      <a:pt x="17574" y="12159"/>
                      <a:pt x="17574" y="12159"/>
                    </a:cubicBezTo>
                    <a:cubicBezTo>
                      <a:pt x="17595" y="12179"/>
                      <a:pt x="17635" y="12200"/>
                      <a:pt x="17656" y="12200"/>
                    </a:cubicBezTo>
                    <a:cubicBezTo>
                      <a:pt x="17697" y="12241"/>
                      <a:pt x="17758" y="12241"/>
                      <a:pt x="17799" y="12261"/>
                    </a:cubicBezTo>
                    <a:lnTo>
                      <a:pt x="17942" y="12261"/>
                    </a:lnTo>
                    <a:cubicBezTo>
                      <a:pt x="17964" y="12295"/>
                      <a:pt x="17993" y="12310"/>
                      <a:pt x="18021" y="12310"/>
                    </a:cubicBezTo>
                    <a:cubicBezTo>
                      <a:pt x="18044" y="12310"/>
                      <a:pt x="18067" y="12300"/>
                      <a:pt x="18085" y="12281"/>
                    </a:cubicBezTo>
                    <a:lnTo>
                      <a:pt x="18126" y="12281"/>
                    </a:lnTo>
                    <a:cubicBezTo>
                      <a:pt x="18248" y="12261"/>
                      <a:pt x="18371" y="12241"/>
                      <a:pt x="18473" y="12220"/>
                    </a:cubicBezTo>
                    <a:cubicBezTo>
                      <a:pt x="18463" y="12149"/>
                      <a:pt x="18504" y="12133"/>
                      <a:pt x="18558" y="12133"/>
                    </a:cubicBezTo>
                    <a:cubicBezTo>
                      <a:pt x="18598" y="12133"/>
                      <a:pt x="18645" y="12142"/>
                      <a:pt x="18684" y="12142"/>
                    </a:cubicBezTo>
                    <a:cubicBezTo>
                      <a:pt x="18696" y="12142"/>
                      <a:pt x="18708" y="12141"/>
                      <a:pt x="18718" y="12138"/>
                    </a:cubicBezTo>
                    <a:cubicBezTo>
                      <a:pt x="18763" y="12168"/>
                      <a:pt x="18808" y="12187"/>
                      <a:pt x="18853" y="12187"/>
                    </a:cubicBezTo>
                    <a:cubicBezTo>
                      <a:pt x="18870" y="12187"/>
                      <a:pt x="18886" y="12185"/>
                      <a:pt x="18902" y="12179"/>
                    </a:cubicBezTo>
                    <a:cubicBezTo>
                      <a:pt x="18984" y="12138"/>
                      <a:pt x="19045" y="12118"/>
                      <a:pt x="19066" y="12036"/>
                    </a:cubicBezTo>
                    <a:cubicBezTo>
                      <a:pt x="19108" y="11921"/>
                      <a:pt x="19128" y="11870"/>
                      <a:pt x="19180" y="11870"/>
                    </a:cubicBezTo>
                    <a:cubicBezTo>
                      <a:pt x="19228" y="11870"/>
                      <a:pt x="19305" y="11916"/>
                      <a:pt x="19454" y="11995"/>
                    </a:cubicBezTo>
                    <a:cubicBezTo>
                      <a:pt x="19475" y="11995"/>
                      <a:pt x="19495" y="12016"/>
                      <a:pt x="19495" y="12016"/>
                    </a:cubicBezTo>
                    <a:lnTo>
                      <a:pt x="19577" y="12016"/>
                    </a:lnTo>
                    <a:cubicBezTo>
                      <a:pt x="19577" y="11954"/>
                      <a:pt x="19638" y="11934"/>
                      <a:pt x="19720" y="11934"/>
                    </a:cubicBezTo>
                    <a:cubicBezTo>
                      <a:pt x="19720" y="11934"/>
                      <a:pt x="19699" y="11954"/>
                      <a:pt x="19699" y="11975"/>
                    </a:cubicBezTo>
                    <a:cubicBezTo>
                      <a:pt x="19679" y="11995"/>
                      <a:pt x="19658" y="12016"/>
                      <a:pt x="19699" y="12057"/>
                    </a:cubicBezTo>
                    <a:cubicBezTo>
                      <a:pt x="19729" y="12087"/>
                      <a:pt x="19770" y="12106"/>
                      <a:pt x="19806" y="12106"/>
                    </a:cubicBezTo>
                    <a:cubicBezTo>
                      <a:pt x="19819" y="12106"/>
                      <a:pt x="19831" y="12103"/>
                      <a:pt x="19842" y="12098"/>
                    </a:cubicBezTo>
                    <a:cubicBezTo>
                      <a:pt x="19924" y="12057"/>
                      <a:pt x="20026" y="12036"/>
                      <a:pt x="20128" y="12036"/>
                    </a:cubicBezTo>
                    <a:cubicBezTo>
                      <a:pt x="20159" y="11944"/>
                      <a:pt x="20236" y="11933"/>
                      <a:pt x="20324" y="11933"/>
                    </a:cubicBezTo>
                    <a:cubicBezTo>
                      <a:pt x="20353" y="11933"/>
                      <a:pt x="20384" y="11934"/>
                      <a:pt x="20414" y="11934"/>
                    </a:cubicBezTo>
                    <a:cubicBezTo>
                      <a:pt x="20476" y="11934"/>
                      <a:pt x="20537" y="11914"/>
                      <a:pt x="20578" y="11873"/>
                    </a:cubicBezTo>
                    <a:cubicBezTo>
                      <a:pt x="20608" y="11843"/>
                      <a:pt x="20638" y="11824"/>
                      <a:pt x="20676" y="11824"/>
                    </a:cubicBezTo>
                    <a:cubicBezTo>
                      <a:pt x="20690" y="11824"/>
                      <a:pt x="20705" y="11826"/>
                      <a:pt x="20721" y="11832"/>
                    </a:cubicBezTo>
                    <a:lnTo>
                      <a:pt x="21068" y="11852"/>
                    </a:lnTo>
                    <a:cubicBezTo>
                      <a:pt x="21130" y="11852"/>
                      <a:pt x="21048" y="11852"/>
                      <a:pt x="21109" y="11893"/>
                    </a:cubicBezTo>
                    <a:cubicBezTo>
                      <a:pt x="21150" y="11934"/>
                      <a:pt x="21109" y="11954"/>
                      <a:pt x="21109" y="11954"/>
                    </a:cubicBezTo>
                    <a:lnTo>
                      <a:pt x="21068" y="11954"/>
                    </a:lnTo>
                    <a:cubicBezTo>
                      <a:pt x="21293" y="11954"/>
                      <a:pt x="21518" y="11995"/>
                      <a:pt x="21784" y="11995"/>
                    </a:cubicBezTo>
                    <a:lnTo>
                      <a:pt x="22029" y="11995"/>
                    </a:lnTo>
                    <a:cubicBezTo>
                      <a:pt x="22070" y="11995"/>
                      <a:pt x="22111" y="11975"/>
                      <a:pt x="22151" y="11975"/>
                    </a:cubicBezTo>
                    <a:cubicBezTo>
                      <a:pt x="22192" y="11954"/>
                      <a:pt x="22254" y="11914"/>
                      <a:pt x="22294" y="11893"/>
                    </a:cubicBezTo>
                    <a:lnTo>
                      <a:pt x="22397" y="11893"/>
                    </a:lnTo>
                    <a:cubicBezTo>
                      <a:pt x="22417" y="11914"/>
                      <a:pt x="22417" y="11914"/>
                      <a:pt x="22417" y="11934"/>
                    </a:cubicBezTo>
                    <a:cubicBezTo>
                      <a:pt x="22417" y="11934"/>
                      <a:pt x="22417" y="11954"/>
                      <a:pt x="22417" y="11954"/>
                    </a:cubicBezTo>
                    <a:cubicBezTo>
                      <a:pt x="22560" y="11954"/>
                      <a:pt x="22703" y="11934"/>
                      <a:pt x="22846" y="11934"/>
                    </a:cubicBezTo>
                    <a:cubicBezTo>
                      <a:pt x="23091" y="11914"/>
                      <a:pt x="23357" y="11873"/>
                      <a:pt x="23623" y="11852"/>
                    </a:cubicBezTo>
                    <a:cubicBezTo>
                      <a:pt x="23638" y="11850"/>
                      <a:pt x="23652" y="11849"/>
                      <a:pt x="23667" y="11849"/>
                    </a:cubicBezTo>
                    <a:cubicBezTo>
                      <a:pt x="23791" y="11849"/>
                      <a:pt x="23895" y="11924"/>
                      <a:pt x="23950" y="12016"/>
                    </a:cubicBezTo>
                    <a:lnTo>
                      <a:pt x="24133" y="11954"/>
                    </a:lnTo>
                    <a:lnTo>
                      <a:pt x="24133" y="11934"/>
                    </a:lnTo>
                    <a:cubicBezTo>
                      <a:pt x="24174" y="11914"/>
                      <a:pt x="24215" y="11893"/>
                      <a:pt x="24256" y="11873"/>
                    </a:cubicBezTo>
                    <a:cubicBezTo>
                      <a:pt x="24481" y="11852"/>
                      <a:pt x="24644" y="11791"/>
                      <a:pt x="24869" y="11771"/>
                    </a:cubicBezTo>
                    <a:cubicBezTo>
                      <a:pt x="24951" y="11771"/>
                      <a:pt x="25012" y="11811"/>
                      <a:pt x="25053" y="11873"/>
                    </a:cubicBezTo>
                    <a:cubicBezTo>
                      <a:pt x="25053" y="11934"/>
                      <a:pt x="25073" y="11995"/>
                      <a:pt x="25073" y="12057"/>
                    </a:cubicBezTo>
                    <a:lnTo>
                      <a:pt x="25114" y="12057"/>
                    </a:lnTo>
                    <a:cubicBezTo>
                      <a:pt x="25196" y="12118"/>
                      <a:pt x="25298" y="12179"/>
                      <a:pt x="25380" y="12241"/>
                    </a:cubicBezTo>
                    <a:lnTo>
                      <a:pt x="25503" y="12241"/>
                    </a:lnTo>
                    <a:cubicBezTo>
                      <a:pt x="25625" y="12149"/>
                      <a:pt x="25768" y="12103"/>
                      <a:pt x="25911" y="12103"/>
                    </a:cubicBezTo>
                    <a:cubicBezTo>
                      <a:pt x="26054" y="12103"/>
                      <a:pt x="26197" y="12149"/>
                      <a:pt x="26320" y="12241"/>
                    </a:cubicBezTo>
                    <a:lnTo>
                      <a:pt x="26545" y="12281"/>
                    </a:lnTo>
                    <a:cubicBezTo>
                      <a:pt x="26647" y="12241"/>
                      <a:pt x="26749" y="12200"/>
                      <a:pt x="26851" y="12200"/>
                    </a:cubicBezTo>
                    <a:cubicBezTo>
                      <a:pt x="26872" y="12200"/>
                      <a:pt x="26933" y="12241"/>
                      <a:pt x="26953" y="12261"/>
                    </a:cubicBezTo>
                    <a:cubicBezTo>
                      <a:pt x="26953" y="12261"/>
                      <a:pt x="26974" y="12281"/>
                      <a:pt x="26974" y="12281"/>
                    </a:cubicBezTo>
                    <a:cubicBezTo>
                      <a:pt x="26974" y="12322"/>
                      <a:pt x="26953" y="12363"/>
                      <a:pt x="26933" y="12384"/>
                    </a:cubicBezTo>
                    <a:cubicBezTo>
                      <a:pt x="26933" y="12404"/>
                      <a:pt x="26913" y="12424"/>
                      <a:pt x="26913" y="12465"/>
                    </a:cubicBezTo>
                    <a:cubicBezTo>
                      <a:pt x="26933" y="12486"/>
                      <a:pt x="26953" y="12506"/>
                      <a:pt x="26953" y="12527"/>
                    </a:cubicBezTo>
                    <a:cubicBezTo>
                      <a:pt x="26974" y="12547"/>
                      <a:pt x="27015" y="12568"/>
                      <a:pt x="27035" y="12568"/>
                    </a:cubicBezTo>
                    <a:cubicBezTo>
                      <a:pt x="27062" y="12568"/>
                      <a:pt x="27090" y="12549"/>
                      <a:pt x="27117" y="12549"/>
                    </a:cubicBezTo>
                    <a:cubicBezTo>
                      <a:pt x="27130" y="12549"/>
                      <a:pt x="27144" y="12554"/>
                      <a:pt x="27158" y="12568"/>
                    </a:cubicBezTo>
                    <a:cubicBezTo>
                      <a:pt x="27505" y="12588"/>
                      <a:pt x="27852" y="12670"/>
                      <a:pt x="28179" y="12772"/>
                    </a:cubicBezTo>
                    <a:cubicBezTo>
                      <a:pt x="28264" y="12704"/>
                      <a:pt x="28363" y="12664"/>
                      <a:pt x="28475" y="12664"/>
                    </a:cubicBezTo>
                    <a:cubicBezTo>
                      <a:pt x="28499" y="12664"/>
                      <a:pt x="28523" y="12666"/>
                      <a:pt x="28547" y="12670"/>
                    </a:cubicBezTo>
                    <a:cubicBezTo>
                      <a:pt x="28797" y="12716"/>
                      <a:pt x="28892" y="12799"/>
                      <a:pt x="29068" y="12799"/>
                    </a:cubicBezTo>
                    <a:cubicBezTo>
                      <a:pt x="29123" y="12799"/>
                      <a:pt x="29185" y="12791"/>
                      <a:pt x="29262" y="12772"/>
                    </a:cubicBezTo>
                    <a:cubicBezTo>
                      <a:pt x="29487" y="12690"/>
                      <a:pt x="29712" y="12670"/>
                      <a:pt x="29957" y="12670"/>
                    </a:cubicBezTo>
                    <a:lnTo>
                      <a:pt x="30059" y="12670"/>
                    </a:lnTo>
                    <a:cubicBezTo>
                      <a:pt x="30059" y="12568"/>
                      <a:pt x="30141" y="12486"/>
                      <a:pt x="30284" y="12486"/>
                    </a:cubicBezTo>
                    <a:cubicBezTo>
                      <a:pt x="30325" y="12486"/>
                      <a:pt x="30345" y="12506"/>
                      <a:pt x="30386" y="12506"/>
                    </a:cubicBezTo>
                    <a:cubicBezTo>
                      <a:pt x="30427" y="12527"/>
                      <a:pt x="30448" y="12568"/>
                      <a:pt x="30468" y="12568"/>
                    </a:cubicBezTo>
                    <a:cubicBezTo>
                      <a:pt x="30529" y="12588"/>
                      <a:pt x="30591" y="12629"/>
                      <a:pt x="30632" y="12670"/>
                    </a:cubicBezTo>
                    <a:cubicBezTo>
                      <a:pt x="30795" y="12568"/>
                      <a:pt x="30999" y="12506"/>
                      <a:pt x="31204" y="12506"/>
                    </a:cubicBezTo>
                    <a:cubicBezTo>
                      <a:pt x="31226" y="12504"/>
                      <a:pt x="31249" y="12503"/>
                      <a:pt x="31271" y="12503"/>
                    </a:cubicBezTo>
                    <a:cubicBezTo>
                      <a:pt x="31473" y="12503"/>
                      <a:pt x="31668" y="12586"/>
                      <a:pt x="31796" y="12751"/>
                    </a:cubicBezTo>
                    <a:lnTo>
                      <a:pt x="31939" y="12792"/>
                    </a:lnTo>
                    <a:cubicBezTo>
                      <a:pt x="32021" y="12751"/>
                      <a:pt x="32103" y="12711"/>
                      <a:pt x="32185" y="12690"/>
                    </a:cubicBezTo>
                    <a:cubicBezTo>
                      <a:pt x="32270" y="12674"/>
                      <a:pt x="32356" y="12668"/>
                      <a:pt x="32441" y="12668"/>
                    </a:cubicBezTo>
                    <a:cubicBezTo>
                      <a:pt x="32578" y="12668"/>
                      <a:pt x="32712" y="12685"/>
                      <a:pt x="32838" y="12711"/>
                    </a:cubicBezTo>
                    <a:cubicBezTo>
                      <a:pt x="32981" y="12649"/>
                      <a:pt x="33124" y="12588"/>
                      <a:pt x="33268" y="12568"/>
                    </a:cubicBezTo>
                    <a:lnTo>
                      <a:pt x="33574" y="12568"/>
                    </a:lnTo>
                    <a:cubicBezTo>
                      <a:pt x="33727" y="12397"/>
                      <a:pt x="34051" y="12312"/>
                      <a:pt x="34379" y="12312"/>
                    </a:cubicBezTo>
                    <a:cubicBezTo>
                      <a:pt x="34445" y="12312"/>
                      <a:pt x="34511" y="12315"/>
                      <a:pt x="34575" y="12322"/>
                    </a:cubicBezTo>
                    <a:lnTo>
                      <a:pt x="34596" y="12302"/>
                    </a:lnTo>
                    <a:cubicBezTo>
                      <a:pt x="34657" y="12077"/>
                      <a:pt x="34861" y="11934"/>
                      <a:pt x="35168" y="11873"/>
                    </a:cubicBezTo>
                    <a:lnTo>
                      <a:pt x="35372" y="11873"/>
                    </a:lnTo>
                    <a:lnTo>
                      <a:pt x="35474" y="11811"/>
                    </a:lnTo>
                    <a:cubicBezTo>
                      <a:pt x="35434" y="11771"/>
                      <a:pt x="35413" y="11750"/>
                      <a:pt x="35393" y="11709"/>
                    </a:cubicBezTo>
                    <a:cubicBezTo>
                      <a:pt x="35393" y="11668"/>
                      <a:pt x="35372" y="11628"/>
                      <a:pt x="35352" y="11607"/>
                    </a:cubicBezTo>
                    <a:cubicBezTo>
                      <a:pt x="35377" y="11597"/>
                      <a:pt x="35405" y="11592"/>
                      <a:pt x="35434" y="11592"/>
                    </a:cubicBezTo>
                    <a:cubicBezTo>
                      <a:pt x="35520" y="11592"/>
                      <a:pt x="35612" y="11638"/>
                      <a:pt x="35658" y="11730"/>
                    </a:cubicBezTo>
                    <a:cubicBezTo>
                      <a:pt x="35679" y="11750"/>
                      <a:pt x="35699" y="11771"/>
                      <a:pt x="35740" y="11791"/>
                    </a:cubicBezTo>
                    <a:cubicBezTo>
                      <a:pt x="35760" y="11811"/>
                      <a:pt x="35781" y="11832"/>
                      <a:pt x="35801" y="11852"/>
                    </a:cubicBezTo>
                    <a:cubicBezTo>
                      <a:pt x="36011" y="11822"/>
                      <a:pt x="36209" y="11803"/>
                      <a:pt x="36405" y="11803"/>
                    </a:cubicBezTo>
                    <a:cubicBezTo>
                      <a:pt x="36476" y="11803"/>
                      <a:pt x="36548" y="11806"/>
                      <a:pt x="36619" y="11811"/>
                    </a:cubicBezTo>
                    <a:cubicBezTo>
                      <a:pt x="36660" y="11689"/>
                      <a:pt x="36762" y="11607"/>
                      <a:pt x="36884" y="11566"/>
                    </a:cubicBezTo>
                    <a:cubicBezTo>
                      <a:pt x="36925" y="11566"/>
                      <a:pt x="36987" y="11546"/>
                      <a:pt x="37048" y="11546"/>
                    </a:cubicBezTo>
                    <a:cubicBezTo>
                      <a:pt x="37068" y="11505"/>
                      <a:pt x="37130" y="11464"/>
                      <a:pt x="37191" y="11444"/>
                    </a:cubicBezTo>
                    <a:cubicBezTo>
                      <a:pt x="37258" y="11393"/>
                      <a:pt x="37367" y="11357"/>
                      <a:pt x="37472" y="11357"/>
                    </a:cubicBezTo>
                    <a:cubicBezTo>
                      <a:pt x="37494" y="11357"/>
                      <a:pt x="37517" y="11358"/>
                      <a:pt x="37538" y="11362"/>
                    </a:cubicBezTo>
                    <a:cubicBezTo>
                      <a:pt x="37606" y="11307"/>
                      <a:pt x="37693" y="11280"/>
                      <a:pt x="37785" y="11280"/>
                    </a:cubicBezTo>
                    <a:cubicBezTo>
                      <a:pt x="37831" y="11280"/>
                      <a:pt x="37879" y="11287"/>
                      <a:pt x="37926" y="11301"/>
                    </a:cubicBezTo>
                    <a:cubicBezTo>
                      <a:pt x="38213" y="11382"/>
                      <a:pt x="38396" y="11546"/>
                      <a:pt x="38683" y="11628"/>
                    </a:cubicBezTo>
                    <a:cubicBezTo>
                      <a:pt x="38920" y="11718"/>
                      <a:pt x="39083" y="11749"/>
                      <a:pt x="39218" y="11749"/>
                    </a:cubicBezTo>
                    <a:cubicBezTo>
                      <a:pt x="39476" y="11749"/>
                      <a:pt x="39627" y="11634"/>
                      <a:pt x="39990" y="11607"/>
                    </a:cubicBezTo>
                    <a:cubicBezTo>
                      <a:pt x="40038" y="11601"/>
                      <a:pt x="40086" y="11599"/>
                      <a:pt x="40134" y="11599"/>
                    </a:cubicBezTo>
                    <a:cubicBezTo>
                      <a:pt x="40250" y="11599"/>
                      <a:pt x="40365" y="11613"/>
                      <a:pt x="40481" y="11628"/>
                    </a:cubicBezTo>
                    <a:cubicBezTo>
                      <a:pt x="40522" y="11566"/>
                      <a:pt x="40562" y="11546"/>
                      <a:pt x="40624" y="11525"/>
                    </a:cubicBezTo>
                    <a:lnTo>
                      <a:pt x="40849" y="11505"/>
                    </a:lnTo>
                    <a:cubicBezTo>
                      <a:pt x="40889" y="11444"/>
                      <a:pt x="40951" y="11403"/>
                      <a:pt x="41012" y="11382"/>
                    </a:cubicBezTo>
                    <a:lnTo>
                      <a:pt x="410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646" name="Google Shape;1646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14934">
              <a:off x="3400113" y="2751039"/>
              <a:ext cx="319745" cy="168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7" name="Google Shape;1647;p42"/>
            <p:cNvSpPr txBox="1"/>
            <p:nvPr/>
          </p:nvSpPr>
          <p:spPr>
            <a:xfrm rot="-655050">
              <a:off x="3734355" y="4198213"/>
              <a:ext cx="670027" cy="216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563D29"/>
                  </a:solidFill>
                  <a:latin typeface="IM Fell English"/>
                  <a:ea typeface="IM Fell English"/>
                  <a:cs typeface="IM Fell English"/>
                  <a:sym typeface="IM Fell English"/>
                </a:rPr>
                <a:t>Moon</a:t>
              </a:r>
              <a:endParaRPr sz="1000">
                <a:solidFill>
                  <a:srgbClr val="563D29"/>
                </a:solidFill>
                <a:latin typeface="Kanit"/>
                <a:ea typeface="Kanit"/>
                <a:cs typeface="Kanit"/>
                <a:sym typeface="Kanit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 rot="5141367">
              <a:off x="2771020" y="3506076"/>
              <a:ext cx="858871" cy="389399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-2269129" y="1137238"/>
            <a:ext cx="9238702" cy="163121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UTM Azuki" panose="02040603050506020204" pitchFamily="18" charset="0"/>
                <a:ea typeface="DaddysGirl" panose="02000603000000000000" pitchFamily="2" charset="0"/>
                <a:sym typeface="Arial"/>
              </a:rPr>
              <a:t>THỰC</a:t>
            </a:r>
            <a:r>
              <a:rPr lang="en-US" sz="50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UTM Azuki" panose="02040603050506020204" pitchFamily="18" charset="0"/>
                <a:ea typeface="DaddysGirl" panose="02000603000000000000" pitchFamily="2" charset="0"/>
              </a:rPr>
              <a:t> HÀNH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0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UTM Azuki" panose="02040603050506020204" pitchFamily="18" charset="0"/>
                <a:ea typeface="DaddysGirl" panose="02000603000000000000" pitchFamily="2" charset="0"/>
              </a:rPr>
              <a:t>VIẾT BÀI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latin typeface="UTM Azuki" panose="02040603050506020204" pitchFamily="18" charset="0"/>
              <a:ea typeface="DaddysGirl" panose="02000603000000000000" pitchFamily="2" charset="0"/>
              <a:sym typeface="Arial"/>
            </a:endParaRPr>
          </a:p>
        </p:txBody>
      </p:sp>
      <p:pic>
        <p:nvPicPr>
          <p:cNvPr id="19" name="Picture 2" descr="Young woman learning on tablet education online from home cartoon hand drawn cartoon art illustration Premium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10" y="1267944"/>
            <a:ext cx="3622490" cy="289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9;p2"/>
          <p:cNvGrpSpPr/>
          <p:nvPr/>
        </p:nvGrpSpPr>
        <p:grpSpPr>
          <a:xfrm>
            <a:off x="0" y="-236346"/>
            <a:ext cx="9143654" cy="5628924"/>
            <a:chOff x="1" y="-933450"/>
            <a:chExt cx="9143654" cy="5628924"/>
          </a:xfrm>
        </p:grpSpPr>
        <p:grpSp>
          <p:nvGrpSpPr>
            <p:cNvPr id="62" name="Google Shape;10;p2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66" name="Google Shape;11;p2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2;p2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3;p2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4;p2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5;p2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6;p2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7;p2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8;p2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9;p2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0;p2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1;p2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2;p2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3;p2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4;p2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5;p2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6;p2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" name="Google Shape;27;p2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8;p2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9;p2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45" name="Google Shape;1545;p39"/>
          <p:cNvGrpSpPr/>
          <p:nvPr/>
        </p:nvGrpSpPr>
        <p:grpSpPr>
          <a:xfrm>
            <a:off x="4296374" y="3147112"/>
            <a:ext cx="2437897" cy="1464372"/>
            <a:chOff x="230875" y="3770222"/>
            <a:chExt cx="1042636" cy="883800"/>
          </a:xfrm>
        </p:grpSpPr>
        <p:sp>
          <p:nvSpPr>
            <p:cNvPr id="1546" name="Google Shape;1546;p39"/>
            <p:cNvSpPr/>
            <p:nvPr/>
          </p:nvSpPr>
          <p:spPr>
            <a:xfrm>
              <a:off x="250261" y="3770222"/>
              <a:ext cx="1023250" cy="883800"/>
            </a:xfrm>
            <a:custGeom>
              <a:avLst/>
              <a:gdLst/>
              <a:ahLst/>
              <a:cxnLst/>
              <a:rect l="l" t="t" r="r" b="b"/>
              <a:pathLst>
                <a:path w="40930" h="35352" extrusionOk="0">
                  <a:moveTo>
                    <a:pt x="40909" y="31446"/>
                  </a:moveTo>
                  <a:lnTo>
                    <a:pt x="40909" y="31448"/>
                  </a:lnTo>
                  <a:lnTo>
                    <a:pt x="40929" y="31448"/>
                  </a:lnTo>
                  <a:lnTo>
                    <a:pt x="40909" y="31446"/>
                  </a:lnTo>
                  <a:close/>
                  <a:moveTo>
                    <a:pt x="32597" y="31995"/>
                  </a:moveTo>
                  <a:cubicBezTo>
                    <a:pt x="32582" y="31996"/>
                    <a:pt x="32567" y="31998"/>
                    <a:pt x="32552" y="32000"/>
                  </a:cubicBezTo>
                  <a:lnTo>
                    <a:pt x="32592" y="32000"/>
                  </a:lnTo>
                  <a:cubicBezTo>
                    <a:pt x="32594" y="31998"/>
                    <a:pt x="32595" y="31997"/>
                    <a:pt x="32597" y="31995"/>
                  </a:cubicBezTo>
                  <a:close/>
                  <a:moveTo>
                    <a:pt x="10280" y="33713"/>
                  </a:moveTo>
                  <a:lnTo>
                    <a:pt x="10280" y="33713"/>
                  </a:lnTo>
                  <a:cubicBezTo>
                    <a:pt x="10280" y="33714"/>
                    <a:pt x="10279" y="33715"/>
                    <a:pt x="10278" y="33716"/>
                  </a:cubicBezTo>
                  <a:cubicBezTo>
                    <a:pt x="10279" y="33715"/>
                    <a:pt x="10280" y="33714"/>
                    <a:pt x="10280" y="33713"/>
                  </a:cubicBezTo>
                  <a:close/>
                  <a:moveTo>
                    <a:pt x="9211" y="33795"/>
                  </a:moveTo>
                  <a:lnTo>
                    <a:pt x="9211" y="33795"/>
                  </a:lnTo>
                  <a:cubicBezTo>
                    <a:pt x="9175" y="33837"/>
                    <a:pt x="9148" y="33887"/>
                    <a:pt x="9134" y="33941"/>
                  </a:cubicBezTo>
                  <a:cubicBezTo>
                    <a:pt x="9161" y="33868"/>
                    <a:pt x="9191" y="33824"/>
                    <a:pt x="9211" y="33795"/>
                  </a:cubicBezTo>
                  <a:close/>
                  <a:moveTo>
                    <a:pt x="39846" y="0"/>
                  </a:moveTo>
                  <a:cubicBezTo>
                    <a:pt x="39581" y="82"/>
                    <a:pt x="39336" y="123"/>
                    <a:pt x="39070" y="123"/>
                  </a:cubicBezTo>
                  <a:cubicBezTo>
                    <a:pt x="39049" y="126"/>
                    <a:pt x="39028" y="128"/>
                    <a:pt x="39007" y="128"/>
                  </a:cubicBezTo>
                  <a:cubicBezTo>
                    <a:pt x="38906" y="128"/>
                    <a:pt x="38811" y="88"/>
                    <a:pt x="38743" y="21"/>
                  </a:cubicBezTo>
                  <a:cubicBezTo>
                    <a:pt x="38620" y="21"/>
                    <a:pt x="38498" y="62"/>
                    <a:pt x="38396" y="123"/>
                  </a:cubicBezTo>
                  <a:lnTo>
                    <a:pt x="38293" y="123"/>
                  </a:lnTo>
                  <a:cubicBezTo>
                    <a:pt x="38212" y="123"/>
                    <a:pt x="38110" y="62"/>
                    <a:pt x="38007" y="41"/>
                  </a:cubicBezTo>
                  <a:cubicBezTo>
                    <a:pt x="37926" y="41"/>
                    <a:pt x="37844" y="41"/>
                    <a:pt x="37823" y="62"/>
                  </a:cubicBezTo>
                  <a:cubicBezTo>
                    <a:pt x="37701" y="154"/>
                    <a:pt x="37567" y="200"/>
                    <a:pt x="37430" y="200"/>
                  </a:cubicBezTo>
                  <a:cubicBezTo>
                    <a:pt x="37384" y="200"/>
                    <a:pt x="37338" y="194"/>
                    <a:pt x="37292" y="184"/>
                  </a:cubicBezTo>
                  <a:cubicBezTo>
                    <a:pt x="37251" y="184"/>
                    <a:pt x="37210" y="164"/>
                    <a:pt x="37149" y="143"/>
                  </a:cubicBezTo>
                  <a:cubicBezTo>
                    <a:pt x="37138" y="141"/>
                    <a:pt x="37128" y="140"/>
                    <a:pt x="37120" y="140"/>
                  </a:cubicBezTo>
                  <a:cubicBezTo>
                    <a:pt x="37051" y="140"/>
                    <a:pt x="37065" y="209"/>
                    <a:pt x="37047" y="246"/>
                  </a:cubicBezTo>
                  <a:cubicBezTo>
                    <a:pt x="37027" y="266"/>
                    <a:pt x="37006" y="307"/>
                    <a:pt x="36986" y="348"/>
                  </a:cubicBezTo>
                  <a:cubicBezTo>
                    <a:pt x="36924" y="409"/>
                    <a:pt x="36986" y="532"/>
                    <a:pt x="36863" y="572"/>
                  </a:cubicBezTo>
                  <a:cubicBezTo>
                    <a:pt x="36761" y="634"/>
                    <a:pt x="36659" y="654"/>
                    <a:pt x="36557" y="675"/>
                  </a:cubicBezTo>
                  <a:lnTo>
                    <a:pt x="36618" y="634"/>
                  </a:lnTo>
                  <a:cubicBezTo>
                    <a:pt x="36659" y="613"/>
                    <a:pt x="36659" y="572"/>
                    <a:pt x="36700" y="532"/>
                  </a:cubicBezTo>
                  <a:cubicBezTo>
                    <a:pt x="36638" y="491"/>
                    <a:pt x="36597" y="450"/>
                    <a:pt x="36557" y="409"/>
                  </a:cubicBezTo>
                  <a:lnTo>
                    <a:pt x="36536" y="368"/>
                  </a:lnTo>
                  <a:cubicBezTo>
                    <a:pt x="36495" y="389"/>
                    <a:pt x="36454" y="409"/>
                    <a:pt x="36414" y="409"/>
                  </a:cubicBezTo>
                  <a:cubicBezTo>
                    <a:pt x="36291" y="429"/>
                    <a:pt x="36168" y="450"/>
                    <a:pt x="36066" y="450"/>
                  </a:cubicBezTo>
                  <a:lnTo>
                    <a:pt x="36046" y="450"/>
                  </a:lnTo>
                  <a:lnTo>
                    <a:pt x="35841" y="532"/>
                  </a:lnTo>
                  <a:cubicBezTo>
                    <a:pt x="35711" y="578"/>
                    <a:pt x="35575" y="601"/>
                    <a:pt x="35440" y="601"/>
                  </a:cubicBezTo>
                  <a:cubicBezTo>
                    <a:pt x="35214" y="601"/>
                    <a:pt x="34991" y="537"/>
                    <a:pt x="34799" y="409"/>
                  </a:cubicBezTo>
                  <a:cubicBezTo>
                    <a:pt x="34534" y="491"/>
                    <a:pt x="34268" y="532"/>
                    <a:pt x="33982" y="532"/>
                  </a:cubicBezTo>
                  <a:cubicBezTo>
                    <a:pt x="34002" y="572"/>
                    <a:pt x="34023" y="593"/>
                    <a:pt x="34043" y="634"/>
                  </a:cubicBezTo>
                  <a:lnTo>
                    <a:pt x="33778" y="716"/>
                  </a:lnTo>
                  <a:cubicBezTo>
                    <a:pt x="33727" y="783"/>
                    <a:pt x="33648" y="823"/>
                    <a:pt x="33576" y="823"/>
                  </a:cubicBezTo>
                  <a:cubicBezTo>
                    <a:pt x="33561" y="823"/>
                    <a:pt x="33546" y="821"/>
                    <a:pt x="33532" y="818"/>
                  </a:cubicBezTo>
                  <a:cubicBezTo>
                    <a:pt x="33471" y="859"/>
                    <a:pt x="33410" y="879"/>
                    <a:pt x="33369" y="920"/>
                  </a:cubicBezTo>
                  <a:cubicBezTo>
                    <a:pt x="33308" y="961"/>
                    <a:pt x="33246" y="981"/>
                    <a:pt x="33205" y="981"/>
                  </a:cubicBezTo>
                  <a:cubicBezTo>
                    <a:pt x="33205" y="920"/>
                    <a:pt x="33144" y="879"/>
                    <a:pt x="33042" y="859"/>
                  </a:cubicBezTo>
                  <a:cubicBezTo>
                    <a:pt x="32960" y="899"/>
                    <a:pt x="32858" y="961"/>
                    <a:pt x="32756" y="1002"/>
                  </a:cubicBezTo>
                  <a:cubicBezTo>
                    <a:pt x="32735" y="1104"/>
                    <a:pt x="32613" y="1165"/>
                    <a:pt x="32531" y="1226"/>
                  </a:cubicBezTo>
                  <a:lnTo>
                    <a:pt x="32490" y="1206"/>
                  </a:lnTo>
                  <a:cubicBezTo>
                    <a:pt x="32449" y="1185"/>
                    <a:pt x="32429" y="1165"/>
                    <a:pt x="32388" y="1124"/>
                  </a:cubicBezTo>
                  <a:cubicBezTo>
                    <a:pt x="32041" y="1206"/>
                    <a:pt x="31673" y="1288"/>
                    <a:pt x="31325" y="1329"/>
                  </a:cubicBezTo>
                  <a:cubicBezTo>
                    <a:pt x="30855" y="1410"/>
                    <a:pt x="30467" y="1472"/>
                    <a:pt x="30079" y="1533"/>
                  </a:cubicBezTo>
                  <a:cubicBezTo>
                    <a:pt x="29974" y="1593"/>
                    <a:pt x="29870" y="1631"/>
                    <a:pt x="29757" y="1631"/>
                  </a:cubicBezTo>
                  <a:cubicBezTo>
                    <a:pt x="29716" y="1631"/>
                    <a:pt x="29673" y="1626"/>
                    <a:pt x="29629" y="1615"/>
                  </a:cubicBezTo>
                  <a:cubicBezTo>
                    <a:pt x="29609" y="1615"/>
                    <a:pt x="29568" y="1594"/>
                    <a:pt x="29548" y="1574"/>
                  </a:cubicBezTo>
                  <a:cubicBezTo>
                    <a:pt x="29421" y="1582"/>
                    <a:pt x="29294" y="1587"/>
                    <a:pt x="29167" y="1587"/>
                  </a:cubicBezTo>
                  <a:cubicBezTo>
                    <a:pt x="28987" y="1587"/>
                    <a:pt x="28808" y="1577"/>
                    <a:pt x="28628" y="1553"/>
                  </a:cubicBezTo>
                  <a:cubicBezTo>
                    <a:pt x="28567" y="1553"/>
                    <a:pt x="28506" y="1533"/>
                    <a:pt x="28444" y="1512"/>
                  </a:cubicBezTo>
                  <a:cubicBezTo>
                    <a:pt x="28424" y="1512"/>
                    <a:pt x="28403" y="1533"/>
                    <a:pt x="28383" y="1533"/>
                  </a:cubicBezTo>
                  <a:cubicBezTo>
                    <a:pt x="28138" y="1615"/>
                    <a:pt x="27913" y="1717"/>
                    <a:pt x="27688" y="1799"/>
                  </a:cubicBezTo>
                  <a:lnTo>
                    <a:pt x="27484" y="1737"/>
                  </a:lnTo>
                  <a:cubicBezTo>
                    <a:pt x="27422" y="1751"/>
                    <a:pt x="27358" y="1757"/>
                    <a:pt x="27295" y="1757"/>
                  </a:cubicBezTo>
                  <a:cubicBezTo>
                    <a:pt x="27069" y="1757"/>
                    <a:pt x="26847" y="1672"/>
                    <a:pt x="26687" y="1512"/>
                  </a:cubicBezTo>
                  <a:cubicBezTo>
                    <a:pt x="26606" y="1516"/>
                    <a:pt x="26526" y="1517"/>
                    <a:pt x="26446" y="1517"/>
                  </a:cubicBezTo>
                  <a:cubicBezTo>
                    <a:pt x="26021" y="1517"/>
                    <a:pt x="25611" y="1469"/>
                    <a:pt x="25216" y="1349"/>
                  </a:cubicBezTo>
                  <a:cubicBezTo>
                    <a:pt x="25093" y="1329"/>
                    <a:pt x="24970" y="1267"/>
                    <a:pt x="24848" y="1185"/>
                  </a:cubicBezTo>
                  <a:cubicBezTo>
                    <a:pt x="24807" y="1175"/>
                    <a:pt x="24761" y="1170"/>
                    <a:pt x="24715" y="1170"/>
                  </a:cubicBezTo>
                  <a:cubicBezTo>
                    <a:pt x="24669" y="1170"/>
                    <a:pt x="24623" y="1175"/>
                    <a:pt x="24582" y="1185"/>
                  </a:cubicBezTo>
                  <a:cubicBezTo>
                    <a:pt x="24582" y="1206"/>
                    <a:pt x="24562" y="1226"/>
                    <a:pt x="24562" y="1267"/>
                  </a:cubicBezTo>
                  <a:cubicBezTo>
                    <a:pt x="24521" y="1226"/>
                    <a:pt x="24480" y="1206"/>
                    <a:pt x="24439" y="1185"/>
                  </a:cubicBezTo>
                  <a:cubicBezTo>
                    <a:pt x="24357" y="1165"/>
                    <a:pt x="24276" y="1145"/>
                    <a:pt x="24214" y="1124"/>
                  </a:cubicBezTo>
                  <a:lnTo>
                    <a:pt x="23990" y="1165"/>
                  </a:lnTo>
                  <a:cubicBezTo>
                    <a:pt x="23939" y="1175"/>
                    <a:pt x="23887" y="1180"/>
                    <a:pt x="23836" y="1180"/>
                  </a:cubicBezTo>
                  <a:cubicBezTo>
                    <a:pt x="23785" y="1180"/>
                    <a:pt x="23734" y="1175"/>
                    <a:pt x="23683" y="1165"/>
                  </a:cubicBezTo>
                  <a:cubicBezTo>
                    <a:pt x="23499" y="1226"/>
                    <a:pt x="23315" y="1288"/>
                    <a:pt x="23131" y="1349"/>
                  </a:cubicBezTo>
                  <a:cubicBezTo>
                    <a:pt x="23172" y="1533"/>
                    <a:pt x="22886" y="1451"/>
                    <a:pt x="22764" y="1512"/>
                  </a:cubicBezTo>
                  <a:cubicBezTo>
                    <a:pt x="22707" y="1479"/>
                    <a:pt x="22651" y="1464"/>
                    <a:pt x="22595" y="1464"/>
                  </a:cubicBezTo>
                  <a:cubicBezTo>
                    <a:pt x="22549" y="1464"/>
                    <a:pt x="22503" y="1474"/>
                    <a:pt x="22457" y="1492"/>
                  </a:cubicBezTo>
                  <a:cubicBezTo>
                    <a:pt x="22355" y="1553"/>
                    <a:pt x="22253" y="1615"/>
                    <a:pt x="22212" y="1717"/>
                  </a:cubicBezTo>
                  <a:cubicBezTo>
                    <a:pt x="22153" y="1918"/>
                    <a:pt x="22128" y="2003"/>
                    <a:pt x="22022" y="2003"/>
                  </a:cubicBezTo>
                  <a:cubicBezTo>
                    <a:pt x="21945" y="2003"/>
                    <a:pt x="21826" y="1958"/>
                    <a:pt x="21619" y="1880"/>
                  </a:cubicBezTo>
                  <a:cubicBezTo>
                    <a:pt x="21603" y="1880"/>
                    <a:pt x="21574" y="1854"/>
                    <a:pt x="21552" y="1854"/>
                  </a:cubicBezTo>
                  <a:cubicBezTo>
                    <a:pt x="21547" y="1854"/>
                    <a:pt x="21542" y="1856"/>
                    <a:pt x="21538" y="1860"/>
                  </a:cubicBezTo>
                  <a:cubicBezTo>
                    <a:pt x="21538" y="1860"/>
                    <a:pt x="21415" y="1860"/>
                    <a:pt x="21415" y="1880"/>
                  </a:cubicBezTo>
                  <a:cubicBezTo>
                    <a:pt x="21415" y="1962"/>
                    <a:pt x="21333" y="2003"/>
                    <a:pt x="21211" y="2044"/>
                  </a:cubicBezTo>
                  <a:cubicBezTo>
                    <a:pt x="21211" y="2003"/>
                    <a:pt x="21231" y="1982"/>
                    <a:pt x="21251" y="1982"/>
                  </a:cubicBezTo>
                  <a:cubicBezTo>
                    <a:pt x="21272" y="1921"/>
                    <a:pt x="21313" y="1880"/>
                    <a:pt x="21231" y="1839"/>
                  </a:cubicBezTo>
                  <a:cubicBezTo>
                    <a:pt x="21181" y="1814"/>
                    <a:pt x="21130" y="1797"/>
                    <a:pt x="21084" y="1797"/>
                  </a:cubicBezTo>
                  <a:cubicBezTo>
                    <a:pt x="21056" y="1797"/>
                    <a:pt x="21030" y="1803"/>
                    <a:pt x="21006" y="1819"/>
                  </a:cubicBezTo>
                  <a:cubicBezTo>
                    <a:pt x="20863" y="1901"/>
                    <a:pt x="20720" y="1942"/>
                    <a:pt x="20557" y="1962"/>
                  </a:cubicBezTo>
                  <a:cubicBezTo>
                    <a:pt x="20516" y="2146"/>
                    <a:pt x="20311" y="2146"/>
                    <a:pt x="20107" y="2166"/>
                  </a:cubicBezTo>
                  <a:cubicBezTo>
                    <a:pt x="20005" y="2166"/>
                    <a:pt x="19923" y="2207"/>
                    <a:pt x="19882" y="2289"/>
                  </a:cubicBezTo>
                  <a:cubicBezTo>
                    <a:pt x="19821" y="2350"/>
                    <a:pt x="19719" y="2391"/>
                    <a:pt x="19637" y="2391"/>
                  </a:cubicBezTo>
                  <a:cubicBezTo>
                    <a:pt x="19453" y="2412"/>
                    <a:pt x="19290" y="2412"/>
                    <a:pt x="19106" y="2412"/>
                  </a:cubicBezTo>
                  <a:cubicBezTo>
                    <a:pt x="19088" y="2412"/>
                    <a:pt x="19077" y="2412"/>
                    <a:pt x="19070" y="2413"/>
                  </a:cubicBezTo>
                  <a:lnTo>
                    <a:pt x="19070" y="2413"/>
                  </a:lnTo>
                  <a:cubicBezTo>
                    <a:pt x="19077" y="2409"/>
                    <a:pt x="19081" y="2398"/>
                    <a:pt x="19045" y="2371"/>
                  </a:cubicBezTo>
                  <a:cubicBezTo>
                    <a:pt x="19024" y="2350"/>
                    <a:pt x="19024" y="2289"/>
                    <a:pt x="19045" y="2289"/>
                  </a:cubicBezTo>
                  <a:lnTo>
                    <a:pt x="19085" y="2268"/>
                  </a:lnTo>
                  <a:lnTo>
                    <a:pt x="19085" y="2268"/>
                  </a:lnTo>
                  <a:cubicBezTo>
                    <a:pt x="18759" y="2309"/>
                    <a:pt x="18411" y="2289"/>
                    <a:pt x="18002" y="2350"/>
                  </a:cubicBezTo>
                  <a:cubicBezTo>
                    <a:pt x="17859" y="2350"/>
                    <a:pt x="17737" y="2371"/>
                    <a:pt x="17594" y="2391"/>
                  </a:cubicBezTo>
                  <a:lnTo>
                    <a:pt x="17430" y="2432"/>
                  </a:lnTo>
                  <a:cubicBezTo>
                    <a:pt x="17349" y="2493"/>
                    <a:pt x="17267" y="2534"/>
                    <a:pt x="17185" y="2575"/>
                  </a:cubicBezTo>
                  <a:cubicBezTo>
                    <a:pt x="17154" y="2585"/>
                    <a:pt x="17129" y="2590"/>
                    <a:pt x="17106" y="2590"/>
                  </a:cubicBezTo>
                  <a:cubicBezTo>
                    <a:pt x="17083" y="2590"/>
                    <a:pt x="17062" y="2585"/>
                    <a:pt x="17042" y="2575"/>
                  </a:cubicBezTo>
                  <a:cubicBezTo>
                    <a:pt x="17042" y="2575"/>
                    <a:pt x="17001" y="2555"/>
                    <a:pt x="17001" y="2534"/>
                  </a:cubicBezTo>
                  <a:cubicBezTo>
                    <a:pt x="17001" y="2534"/>
                    <a:pt x="17001" y="2514"/>
                    <a:pt x="17001" y="2514"/>
                  </a:cubicBezTo>
                  <a:cubicBezTo>
                    <a:pt x="16797" y="2555"/>
                    <a:pt x="16572" y="2595"/>
                    <a:pt x="16368" y="2636"/>
                  </a:cubicBezTo>
                  <a:cubicBezTo>
                    <a:pt x="15959" y="2718"/>
                    <a:pt x="15550" y="2800"/>
                    <a:pt x="15162" y="2882"/>
                  </a:cubicBezTo>
                  <a:cubicBezTo>
                    <a:pt x="15111" y="2897"/>
                    <a:pt x="15060" y="2905"/>
                    <a:pt x="15010" y="2905"/>
                  </a:cubicBezTo>
                  <a:cubicBezTo>
                    <a:pt x="14862" y="2905"/>
                    <a:pt x="14728" y="2836"/>
                    <a:pt x="14651" y="2698"/>
                  </a:cubicBezTo>
                  <a:cubicBezTo>
                    <a:pt x="14549" y="2738"/>
                    <a:pt x="14447" y="2800"/>
                    <a:pt x="14345" y="2841"/>
                  </a:cubicBezTo>
                  <a:lnTo>
                    <a:pt x="14345" y="2882"/>
                  </a:lnTo>
                  <a:cubicBezTo>
                    <a:pt x="14304" y="2922"/>
                    <a:pt x="14243" y="2963"/>
                    <a:pt x="14181" y="2984"/>
                  </a:cubicBezTo>
                  <a:cubicBezTo>
                    <a:pt x="13854" y="3045"/>
                    <a:pt x="13589" y="3188"/>
                    <a:pt x="13241" y="3270"/>
                  </a:cubicBezTo>
                  <a:cubicBezTo>
                    <a:pt x="13160" y="3270"/>
                    <a:pt x="12976" y="3208"/>
                    <a:pt x="12976" y="3147"/>
                  </a:cubicBezTo>
                  <a:cubicBezTo>
                    <a:pt x="12976" y="3086"/>
                    <a:pt x="12955" y="2984"/>
                    <a:pt x="12935" y="2902"/>
                  </a:cubicBezTo>
                  <a:lnTo>
                    <a:pt x="12894" y="2902"/>
                  </a:lnTo>
                  <a:lnTo>
                    <a:pt x="12465" y="2677"/>
                  </a:lnTo>
                  <a:lnTo>
                    <a:pt x="12301" y="2698"/>
                  </a:lnTo>
                  <a:cubicBezTo>
                    <a:pt x="12092" y="2894"/>
                    <a:pt x="11824" y="2995"/>
                    <a:pt x="11555" y="2995"/>
                  </a:cubicBezTo>
                  <a:cubicBezTo>
                    <a:pt x="11376" y="2995"/>
                    <a:pt x="11197" y="2951"/>
                    <a:pt x="11034" y="2861"/>
                  </a:cubicBezTo>
                  <a:lnTo>
                    <a:pt x="10707" y="2820"/>
                  </a:lnTo>
                  <a:lnTo>
                    <a:pt x="10687" y="2820"/>
                  </a:lnTo>
                  <a:cubicBezTo>
                    <a:pt x="10544" y="2922"/>
                    <a:pt x="10381" y="2984"/>
                    <a:pt x="10217" y="3004"/>
                  </a:cubicBezTo>
                  <a:cubicBezTo>
                    <a:pt x="10156" y="3004"/>
                    <a:pt x="10115" y="2984"/>
                    <a:pt x="10074" y="2963"/>
                  </a:cubicBezTo>
                  <a:cubicBezTo>
                    <a:pt x="10054" y="2943"/>
                    <a:pt x="10033" y="2922"/>
                    <a:pt x="10033" y="2902"/>
                  </a:cubicBezTo>
                  <a:cubicBezTo>
                    <a:pt x="10054" y="2861"/>
                    <a:pt x="10054" y="2800"/>
                    <a:pt x="10094" y="2759"/>
                  </a:cubicBezTo>
                  <a:cubicBezTo>
                    <a:pt x="10115" y="2718"/>
                    <a:pt x="10135" y="2677"/>
                    <a:pt x="10115" y="2616"/>
                  </a:cubicBezTo>
                  <a:cubicBezTo>
                    <a:pt x="10094" y="2595"/>
                    <a:pt x="10074" y="2575"/>
                    <a:pt x="10054" y="2555"/>
                  </a:cubicBezTo>
                  <a:cubicBezTo>
                    <a:pt x="10033" y="2534"/>
                    <a:pt x="9972" y="2514"/>
                    <a:pt x="9951" y="2514"/>
                  </a:cubicBezTo>
                  <a:cubicBezTo>
                    <a:pt x="9891" y="2526"/>
                    <a:pt x="9845" y="2559"/>
                    <a:pt x="9796" y="2559"/>
                  </a:cubicBezTo>
                  <a:cubicBezTo>
                    <a:pt x="9762" y="2559"/>
                    <a:pt x="9728" y="2543"/>
                    <a:pt x="9686" y="2493"/>
                  </a:cubicBezTo>
                  <a:cubicBezTo>
                    <a:pt x="9645" y="2432"/>
                    <a:pt x="9563" y="2391"/>
                    <a:pt x="9502" y="2391"/>
                  </a:cubicBezTo>
                  <a:cubicBezTo>
                    <a:pt x="9486" y="2392"/>
                    <a:pt x="9472" y="2393"/>
                    <a:pt x="9458" y="2393"/>
                  </a:cubicBezTo>
                  <a:cubicBezTo>
                    <a:pt x="9229" y="2393"/>
                    <a:pt x="9168" y="2243"/>
                    <a:pt x="9052" y="2166"/>
                  </a:cubicBezTo>
                  <a:cubicBezTo>
                    <a:pt x="8991" y="2125"/>
                    <a:pt x="9032" y="2105"/>
                    <a:pt x="9114" y="2105"/>
                  </a:cubicBezTo>
                  <a:cubicBezTo>
                    <a:pt x="9139" y="2107"/>
                    <a:pt x="9162" y="2108"/>
                    <a:pt x="9184" y="2108"/>
                  </a:cubicBezTo>
                  <a:cubicBezTo>
                    <a:pt x="9375" y="2108"/>
                    <a:pt x="9441" y="2029"/>
                    <a:pt x="9441" y="1901"/>
                  </a:cubicBezTo>
                  <a:cubicBezTo>
                    <a:pt x="9441" y="1860"/>
                    <a:pt x="9441" y="1819"/>
                    <a:pt x="9441" y="1778"/>
                  </a:cubicBezTo>
                  <a:cubicBezTo>
                    <a:pt x="9236" y="1717"/>
                    <a:pt x="9011" y="1635"/>
                    <a:pt x="8807" y="1574"/>
                  </a:cubicBezTo>
                  <a:cubicBezTo>
                    <a:pt x="8776" y="1564"/>
                    <a:pt x="8751" y="1558"/>
                    <a:pt x="8725" y="1558"/>
                  </a:cubicBezTo>
                  <a:cubicBezTo>
                    <a:pt x="8700" y="1558"/>
                    <a:pt x="8674" y="1564"/>
                    <a:pt x="8644" y="1574"/>
                  </a:cubicBezTo>
                  <a:cubicBezTo>
                    <a:pt x="8378" y="1655"/>
                    <a:pt x="8112" y="1737"/>
                    <a:pt x="7847" y="1819"/>
                  </a:cubicBezTo>
                  <a:cubicBezTo>
                    <a:pt x="7867" y="1880"/>
                    <a:pt x="7888" y="1942"/>
                    <a:pt x="7908" y="2003"/>
                  </a:cubicBezTo>
                  <a:cubicBezTo>
                    <a:pt x="7969" y="2085"/>
                    <a:pt x="7969" y="2166"/>
                    <a:pt x="7847" y="2228"/>
                  </a:cubicBezTo>
                  <a:cubicBezTo>
                    <a:pt x="7785" y="2248"/>
                    <a:pt x="7724" y="2289"/>
                    <a:pt x="7663" y="2330"/>
                  </a:cubicBezTo>
                  <a:cubicBezTo>
                    <a:pt x="7612" y="2360"/>
                    <a:pt x="7550" y="2376"/>
                    <a:pt x="7489" y="2376"/>
                  </a:cubicBezTo>
                  <a:cubicBezTo>
                    <a:pt x="7428" y="2376"/>
                    <a:pt x="7367" y="2360"/>
                    <a:pt x="7315" y="2330"/>
                  </a:cubicBezTo>
                  <a:cubicBezTo>
                    <a:pt x="7254" y="2289"/>
                    <a:pt x="7213" y="2268"/>
                    <a:pt x="7172" y="2248"/>
                  </a:cubicBezTo>
                  <a:cubicBezTo>
                    <a:pt x="7086" y="2199"/>
                    <a:pt x="6992" y="2172"/>
                    <a:pt x="6899" y="2172"/>
                  </a:cubicBezTo>
                  <a:cubicBezTo>
                    <a:pt x="6839" y="2172"/>
                    <a:pt x="6779" y="2183"/>
                    <a:pt x="6723" y="2207"/>
                  </a:cubicBezTo>
                  <a:cubicBezTo>
                    <a:pt x="6580" y="2248"/>
                    <a:pt x="6478" y="2330"/>
                    <a:pt x="6355" y="2371"/>
                  </a:cubicBezTo>
                  <a:cubicBezTo>
                    <a:pt x="6263" y="2417"/>
                    <a:pt x="6171" y="2440"/>
                    <a:pt x="6079" y="2440"/>
                  </a:cubicBezTo>
                  <a:cubicBezTo>
                    <a:pt x="6049" y="2440"/>
                    <a:pt x="6018" y="2437"/>
                    <a:pt x="5987" y="2432"/>
                  </a:cubicBezTo>
                  <a:cubicBezTo>
                    <a:pt x="5883" y="2432"/>
                    <a:pt x="5768" y="2389"/>
                    <a:pt x="5674" y="2389"/>
                  </a:cubicBezTo>
                  <a:cubicBezTo>
                    <a:pt x="5639" y="2389"/>
                    <a:pt x="5606" y="2395"/>
                    <a:pt x="5579" y="2412"/>
                  </a:cubicBezTo>
                  <a:cubicBezTo>
                    <a:pt x="5435" y="2514"/>
                    <a:pt x="5313" y="2657"/>
                    <a:pt x="5395" y="2841"/>
                  </a:cubicBezTo>
                  <a:cubicBezTo>
                    <a:pt x="5395" y="2841"/>
                    <a:pt x="5415" y="2861"/>
                    <a:pt x="5415" y="2882"/>
                  </a:cubicBezTo>
                  <a:cubicBezTo>
                    <a:pt x="5456" y="3045"/>
                    <a:pt x="5313" y="3188"/>
                    <a:pt x="5088" y="3229"/>
                  </a:cubicBezTo>
                  <a:cubicBezTo>
                    <a:pt x="5027" y="3229"/>
                    <a:pt x="4986" y="3229"/>
                    <a:pt x="4925" y="3208"/>
                  </a:cubicBezTo>
                  <a:cubicBezTo>
                    <a:pt x="4884" y="3188"/>
                    <a:pt x="4843" y="3147"/>
                    <a:pt x="4782" y="3127"/>
                  </a:cubicBezTo>
                  <a:cubicBezTo>
                    <a:pt x="4700" y="3127"/>
                    <a:pt x="4618" y="3086"/>
                    <a:pt x="4557" y="3025"/>
                  </a:cubicBezTo>
                  <a:cubicBezTo>
                    <a:pt x="4312" y="3208"/>
                    <a:pt x="4026" y="3331"/>
                    <a:pt x="3719" y="3392"/>
                  </a:cubicBezTo>
                  <a:cubicBezTo>
                    <a:pt x="3648" y="3411"/>
                    <a:pt x="3575" y="3420"/>
                    <a:pt x="3502" y="3420"/>
                  </a:cubicBezTo>
                  <a:cubicBezTo>
                    <a:pt x="3257" y="3420"/>
                    <a:pt x="3008" y="3320"/>
                    <a:pt x="2820" y="3147"/>
                  </a:cubicBezTo>
                  <a:lnTo>
                    <a:pt x="2616" y="3127"/>
                  </a:lnTo>
                  <a:cubicBezTo>
                    <a:pt x="2513" y="3208"/>
                    <a:pt x="2370" y="3270"/>
                    <a:pt x="2227" y="3311"/>
                  </a:cubicBezTo>
                  <a:cubicBezTo>
                    <a:pt x="2000" y="3386"/>
                    <a:pt x="1761" y="3428"/>
                    <a:pt x="1528" y="3428"/>
                  </a:cubicBezTo>
                  <a:cubicBezTo>
                    <a:pt x="1447" y="3428"/>
                    <a:pt x="1367" y="3423"/>
                    <a:pt x="1287" y="3413"/>
                  </a:cubicBezTo>
                  <a:cubicBezTo>
                    <a:pt x="1083" y="3535"/>
                    <a:pt x="879" y="3638"/>
                    <a:pt x="654" y="3699"/>
                  </a:cubicBezTo>
                  <a:cubicBezTo>
                    <a:pt x="490" y="3719"/>
                    <a:pt x="347" y="3740"/>
                    <a:pt x="184" y="3740"/>
                  </a:cubicBezTo>
                  <a:cubicBezTo>
                    <a:pt x="123" y="3801"/>
                    <a:pt x="61" y="3862"/>
                    <a:pt x="0" y="3924"/>
                  </a:cubicBezTo>
                  <a:lnTo>
                    <a:pt x="0" y="35351"/>
                  </a:lnTo>
                  <a:lnTo>
                    <a:pt x="7438" y="35351"/>
                  </a:lnTo>
                  <a:cubicBezTo>
                    <a:pt x="7499" y="35331"/>
                    <a:pt x="7540" y="35331"/>
                    <a:pt x="7602" y="35331"/>
                  </a:cubicBezTo>
                  <a:cubicBezTo>
                    <a:pt x="7663" y="35310"/>
                    <a:pt x="7724" y="35290"/>
                    <a:pt x="7745" y="35229"/>
                  </a:cubicBezTo>
                  <a:cubicBezTo>
                    <a:pt x="7785" y="35167"/>
                    <a:pt x="7826" y="35086"/>
                    <a:pt x="7847" y="35024"/>
                  </a:cubicBezTo>
                  <a:cubicBezTo>
                    <a:pt x="7888" y="35024"/>
                    <a:pt x="7928" y="35004"/>
                    <a:pt x="7969" y="35004"/>
                  </a:cubicBezTo>
                  <a:cubicBezTo>
                    <a:pt x="8051" y="34902"/>
                    <a:pt x="8153" y="34820"/>
                    <a:pt x="8276" y="34779"/>
                  </a:cubicBezTo>
                  <a:cubicBezTo>
                    <a:pt x="8215" y="34697"/>
                    <a:pt x="8153" y="34636"/>
                    <a:pt x="8112" y="34575"/>
                  </a:cubicBezTo>
                  <a:cubicBezTo>
                    <a:pt x="8031" y="34473"/>
                    <a:pt x="8051" y="34329"/>
                    <a:pt x="8174" y="34289"/>
                  </a:cubicBezTo>
                  <a:cubicBezTo>
                    <a:pt x="8215" y="34248"/>
                    <a:pt x="8255" y="34227"/>
                    <a:pt x="8317" y="34227"/>
                  </a:cubicBezTo>
                  <a:cubicBezTo>
                    <a:pt x="8358" y="34207"/>
                    <a:pt x="8378" y="34207"/>
                    <a:pt x="8419" y="34186"/>
                  </a:cubicBezTo>
                  <a:lnTo>
                    <a:pt x="8541" y="34125"/>
                  </a:lnTo>
                  <a:lnTo>
                    <a:pt x="8582" y="34125"/>
                  </a:lnTo>
                  <a:cubicBezTo>
                    <a:pt x="8582" y="33892"/>
                    <a:pt x="8785" y="33715"/>
                    <a:pt x="9015" y="33715"/>
                  </a:cubicBezTo>
                  <a:cubicBezTo>
                    <a:pt x="9027" y="33715"/>
                    <a:pt x="9040" y="33715"/>
                    <a:pt x="9052" y="33716"/>
                  </a:cubicBezTo>
                  <a:cubicBezTo>
                    <a:pt x="9246" y="33744"/>
                    <a:pt x="9252" y="33734"/>
                    <a:pt x="9211" y="33795"/>
                  </a:cubicBezTo>
                  <a:lnTo>
                    <a:pt x="9211" y="33795"/>
                  </a:lnTo>
                  <a:cubicBezTo>
                    <a:pt x="9284" y="33710"/>
                    <a:pt x="9393" y="33655"/>
                    <a:pt x="9502" y="33655"/>
                  </a:cubicBezTo>
                  <a:lnTo>
                    <a:pt x="9522" y="33655"/>
                  </a:lnTo>
                  <a:cubicBezTo>
                    <a:pt x="9622" y="33555"/>
                    <a:pt x="9753" y="33505"/>
                    <a:pt x="9878" y="33505"/>
                  </a:cubicBezTo>
                  <a:cubicBezTo>
                    <a:pt x="9931" y="33505"/>
                    <a:pt x="9984" y="33514"/>
                    <a:pt x="10033" y="33533"/>
                  </a:cubicBezTo>
                  <a:cubicBezTo>
                    <a:pt x="10113" y="33573"/>
                    <a:pt x="10312" y="33652"/>
                    <a:pt x="10280" y="33713"/>
                  </a:cubicBezTo>
                  <a:lnTo>
                    <a:pt x="10280" y="33713"/>
                  </a:lnTo>
                  <a:cubicBezTo>
                    <a:pt x="10352" y="33593"/>
                    <a:pt x="10479" y="33533"/>
                    <a:pt x="10605" y="33533"/>
                  </a:cubicBezTo>
                  <a:cubicBezTo>
                    <a:pt x="10733" y="33533"/>
                    <a:pt x="10861" y="33594"/>
                    <a:pt x="10932" y="33716"/>
                  </a:cubicBezTo>
                  <a:cubicBezTo>
                    <a:pt x="11014" y="33778"/>
                    <a:pt x="11137" y="33839"/>
                    <a:pt x="11239" y="33859"/>
                  </a:cubicBezTo>
                  <a:cubicBezTo>
                    <a:pt x="11382" y="33880"/>
                    <a:pt x="11484" y="33982"/>
                    <a:pt x="11525" y="34125"/>
                  </a:cubicBezTo>
                  <a:cubicBezTo>
                    <a:pt x="11627" y="34146"/>
                    <a:pt x="11709" y="34207"/>
                    <a:pt x="11790" y="34268"/>
                  </a:cubicBezTo>
                  <a:cubicBezTo>
                    <a:pt x="12015" y="34186"/>
                    <a:pt x="12281" y="34146"/>
                    <a:pt x="12547" y="34146"/>
                  </a:cubicBezTo>
                  <a:cubicBezTo>
                    <a:pt x="12669" y="34146"/>
                    <a:pt x="12792" y="34186"/>
                    <a:pt x="12873" y="34248"/>
                  </a:cubicBezTo>
                  <a:cubicBezTo>
                    <a:pt x="12996" y="34248"/>
                    <a:pt x="13098" y="34207"/>
                    <a:pt x="13221" y="34146"/>
                  </a:cubicBezTo>
                  <a:lnTo>
                    <a:pt x="13323" y="34146"/>
                  </a:lnTo>
                  <a:cubicBezTo>
                    <a:pt x="13405" y="34146"/>
                    <a:pt x="13507" y="34207"/>
                    <a:pt x="13609" y="34227"/>
                  </a:cubicBezTo>
                  <a:cubicBezTo>
                    <a:pt x="13633" y="34233"/>
                    <a:pt x="13657" y="34236"/>
                    <a:pt x="13679" y="34236"/>
                  </a:cubicBezTo>
                  <a:cubicBezTo>
                    <a:pt x="13733" y="34236"/>
                    <a:pt x="13779" y="34221"/>
                    <a:pt x="13793" y="34207"/>
                  </a:cubicBezTo>
                  <a:cubicBezTo>
                    <a:pt x="13916" y="34115"/>
                    <a:pt x="14050" y="34069"/>
                    <a:pt x="14187" y="34069"/>
                  </a:cubicBezTo>
                  <a:cubicBezTo>
                    <a:pt x="14232" y="34069"/>
                    <a:pt x="14278" y="34074"/>
                    <a:pt x="14324" y="34084"/>
                  </a:cubicBezTo>
                  <a:cubicBezTo>
                    <a:pt x="14365" y="34105"/>
                    <a:pt x="14426" y="34105"/>
                    <a:pt x="14467" y="34125"/>
                  </a:cubicBezTo>
                  <a:lnTo>
                    <a:pt x="14508" y="34125"/>
                  </a:lnTo>
                  <a:cubicBezTo>
                    <a:pt x="14529" y="34125"/>
                    <a:pt x="14529" y="34105"/>
                    <a:pt x="14549" y="34105"/>
                  </a:cubicBezTo>
                  <a:cubicBezTo>
                    <a:pt x="14549" y="34084"/>
                    <a:pt x="14570" y="34064"/>
                    <a:pt x="14570" y="34043"/>
                  </a:cubicBezTo>
                  <a:cubicBezTo>
                    <a:pt x="14590" y="34003"/>
                    <a:pt x="14610" y="33962"/>
                    <a:pt x="14631" y="33941"/>
                  </a:cubicBezTo>
                  <a:cubicBezTo>
                    <a:pt x="14692" y="33859"/>
                    <a:pt x="14631" y="33737"/>
                    <a:pt x="14753" y="33696"/>
                  </a:cubicBezTo>
                  <a:cubicBezTo>
                    <a:pt x="14856" y="33655"/>
                    <a:pt x="14958" y="33614"/>
                    <a:pt x="15060" y="33594"/>
                  </a:cubicBezTo>
                  <a:lnTo>
                    <a:pt x="15060" y="33594"/>
                  </a:lnTo>
                  <a:lnTo>
                    <a:pt x="14999" y="33655"/>
                  </a:lnTo>
                  <a:cubicBezTo>
                    <a:pt x="14958" y="33676"/>
                    <a:pt x="14937" y="33716"/>
                    <a:pt x="14917" y="33737"/>
                  </a:cubicBezTo>
                  <a:cubicBezTo>
                    <a:pt x="14978" y="33778"/>
                    <a:pt x="15019" y="33819"/>
                    <a:pt x="15060" y="33880"/>
                  </a:cubicBezTo>
                  <a:cubicBezTo>
                    <a:pt x="15121" y="33849"/>
                    <a:pt x="15188" y="33834"/>
                    <a:pt x="15254" y="33834"/>
                  </a:cubicBezTo>
                  <a:cubicBezTo>
                    <a:pt x="15320" y="33834"/>
                    <a:pt x="15387" y="33849"/>
                    <a:pt x="15448" y="33880"/>
                  </a:cubicBezTo>
                  <a:cubicBezTo>
                    <a:pt x="15489" y="33859"/>
                    <a:pt x="15530" y="33839"/>
                    <a:pt x="15571" y="33819"/>
                  </a:cubicBezTo>
                  <a:lnTo>
                    <a:pt x="15775" y="33737"/>
                  </a:lnTo>
                  <a:cubicBezTo>
                    <a:pt x="15905" y="33691"/>
                    <a:pt x="16041" y="33668"/>
                    <a:pt x="16177" y="33668"/>
                  </a:cubicBezTo>
                  <a:cubicBezTo>
                    <a:pt x="16402" y="33668"/>
                    <a:pt x="16626" y="33732"/>
                    <a:pt x="16817" y="33859"/>
                  </a:cubicBezTo>
                  <a:cubicBezTo>
                    <a:pt x="17083" y="33778"/>
                    <a:pt x="17349" y="33737"/>
                    <a:pt x="17635" y="33737"/>
                  </a:cubicBezTo>
                  <a:lnTo>
                    <a:pt x="17573" y="33635"/>
                  </a:lnTo>
                  <a:lnTo>
                    <a:pt x="17839" y="33553"/>
                  </a:lnTo>
                  <a:cubicBezTo>
                    <a:pt x="17890" y="33485"/>
                    <a:pt x="17969" y="33446"/>
                    <a:pt x="18052" y="33446"/>
                  </a:cubicBezTo>
                  <a:cubicBezTo>
                    <a:pt x="18070" y="33446"/>
                    <a:pt x="18087" y="33447"/>
                    <a:pt x="18105" y="33451"/>
                  </a:cubicBezTo>
                  <a:cubicBezTo>
                    <a:pt x="18166" y="33410"/>
                    <a:pt x="18207" y="33389"/>
                    <a:pt x="18268" y="33349"/>
                  </a:cubicBezTo>
                  <a:cubicBezTo>
                    <a:pt x="18309" y="33308"/>
                    <a:pt x="18370" y="33287"/>
                    <a:pt x="18432" y="33287"/>
                  </a:cubicBezTo>
                  <a:cubicBezTo>
                    <a:pt x="18432" y="33349"/>
                    <a:pt x="18472" y="33389"/>
                    <a:pt x="18575" y="33410"/>
                  </a:cubicBezTo>
                  <a:cubicBezTo>
                    <a:pt x="18677" y="33369"/>
                    <a:pt x="18779" y="33308"/>
                    <a:pt x="18881" y="33267"/>
                  </a:cubicBezTo>
                  <a:cubicBezTo>
                    <a:pt x="18902" y="33165"/>
                    <a:pt x="19024" y="33124"/>
                    <a:pt x="19106" y="33042"/>
                  </a:cubicBezTo>
                  <a:cubicBezTo>
                    <a:pt x="19126" y="33042"/>
                    <a:pt x="19126" y="33042"/>
                    <a:pt x="19147" y="33063"/>
                  </a:cubicBezTo>
                  <a:cubicBezTo>
                    <a:pt x="19167" y="33083"/>
                    <a:pt x="19208" y="33124"/>
                    <a:pt x="19228" y="33144"/>
                  </a:cubicBezTo>
                  <a:cubicBezTo>
                    <a:pt x="19596" y="33063"/>
                    <a:pt x="19944" y="32981"/>
                    <a:pt x="20311" y="32940"/>
                  </a:cubicBezTo>
                  <a:cubicBezTo>
                    <a:pt x="20761" y="32858"/>
                    <a:pt x="21170" y="32797"/>
                    <a:pt x="21558" y="32756"/>
                  </a:cubicBezTo>
                  <a:cubicBezTo>
                    <a:pt x="21653" y="32677"/>
                    <a:pt x="21773" y="32647"/>
                    <a:pt x="21888" y="32647"/>
                  </a:cubicBezTo>
                  <a:cubicBezTo>
                    <a:pt x="21922" y="32647"/>
                    <a:pt x="21955" y="32649"/>
                    <a:pt x="21987" y="32654"/>
                  </a:cubicBezTo>
                  <a:cubicBezTo>
                    <a:pt x="22028" y="32654"/>
                    <a:pt x="22048" y="32674"/>
                    <a:pt x="22069" y="32695"/>
                  </a:cubicBezTo>
                  <a:cubicBezTo>
                    <a:pt x="22165" y="32689"/>
                    <a:pt x="22259" y="32686"/>
                    <a:pt x="22351" y="32686"/>
                  </a:cubicBezTo>
                  <a:cubicBezTo>
                    <a:pt x="22575" y="32686"/>
                    <a:pt x="22792" y="32701"/>
                    <a:pt x="23009" y="32715"/>
                  </a:cubicBezTo>
                  <a:cubicBezTo>
                    <a:pt x="23070" y="32715"/>
                    <a:pt x="23131" y="32736"/>
                    <a:pt x="23193" y="32756"/>
                  </a:cubicBezTo>
                  <a:cubicBezTo>
                    <a:pt x="23213" y="32756"/>
                    <a:pt x="23234" y="32736"/>
                    <a:pt x="23254" y="32736"/>
                  </a:cubicBezTo>
                  <a:cubicBezTo>
                    <a:pt x="23479" y="32654"/>
                    <a:pt x="23704" y="32552"/>
                    <a:pt x="23949" y="32470"/>
                  </a:cubicBezTo>
                  <a:lnTo>
                    <a:pt x="24133" y="32531"/>
                  </a:lnTo>
                  <a:cubicBezTo>
                    <a:pt x="24199" y="32518"/>
                    <a:pt x="24265" y="32511"/>
                    <a:pt x="24329" y="32511"/>
                  </a:cubicBezTo>
                  <a:cubicBezTo>
                    <a:pt x="24561" y="32511"/>
                    <a:pt x="24774" y="32596"/>
                    <a:pt x="24950" y="32756"/>
                  </a:cubicBezTo>
                  <a:cubicBezTo>
                    <a:pt x="25028" y="32753"/>
                    <a:pt x="25105" y="32751"/>
                    <a:pt x="25183" y="32751"/>
                  </a:cubicBezTo>
                  <a:cubicBezTo>
                    <a:pt x="25595" y="32751"/>
                    <a:pt x="26005" y="32799"/>
                    <a:pt x="26401" y="32920"/>
                  </a:cubicBezTo>
                  <a:cubicBezTo>
                    <a:pt x="26544" y="32940"/>
                    <a:pt x="26666" y="33001"/>
                    <a:pt x="26769" y="33083"/>
                  </a:cubicBezTo>
                  <a:cubicBezTo>
                    <a:pt x="26820" y="33093"/>
                    <a:pt x="26866" y="33098"/>
                    <a:pt x="26912" y="33098"/>
                  </a:cubicBezTo>
                  <a:cubicBezTo>
                    <a:pt x="26958" y="33098"/>
                    <a:pt x="27004" y="33093"/>
                    <a:pt x="27055" y="33083"/>
                  </a:cubicBezTo>
                  <a:cubicBezTo>
                    <a:pt x="27055" y="33063"/>
                    <a:pt x="27055" y="33042"/>
                    <a:pt x="27075" y="33022"/>
                  </a:cubicBezTo>
                  <a:cubicBezTo>
                    <a:pt x="27116" y="33042"/>
                    <a:pt x="27157" y="33063"/>
                    <a:pt x="27198" y="33083"/>
                  </a:cubicBezTo>
                  <a:cubicBezTo>
                    <a:pt x="27280" y="33103"/>
                    <a:pt x="27341" y="33124"/>
                    <a:pt x="27423" y="33144"/>
                  </a:cubicBezTo>
                  <a:cubicBezTo>
                    <a:pt x="27484" y="33124"/>
                    <a:pt x="27566" y="33103"/>
                    <a:pt x="27647" y="33103"/>
                  </a:cubicBezTo>
                  <a:cubicBezTo>
                    <a:pt x="27678" y="33134"/>
                    <a:pt x="27724" y="33149"/>
                    <a:pt x="27770" y="33149"/>
                  </a:cubicBezTo>
                  <a:cubicBezTo>
                    <a:pt x="27816" y="33149"/>
                    <a:pt x="27862" y="33134"/>
                    <a:pt x="27893" y="33103"/>
                  </a:cubicBezTo>
                  <a:lnTo>
                    <a:pt x="27954" y="33103"/>
                  </a:lnTo>
                  <a:cubicBezTo>
                    <a:pt x="28138" y="33042"/>
                    <a:pt x="28322" y="32981"/>
                    <a:pt x="28506" y="32940"/>
                  </a:cubicBezTo>
                  <a:cubicBezTo>
                    <a:pt x="28465" y="32736"/>
                    <a:pt x="28751" y="32817"/>
                    <a:pt x="28873" y="32776"/>
                  </a:cubicBezTo>
                  <a:cubicBezTo>
                    <a:pt x="28924" y="32797"/>
                    <a:pt x="28976" y="32807"/>
                    <a:pt x="29027" y="32807"/>
                  </a:cubicBezTo>
                  <a:cubicBezTo>
                    <a:pt x="29078" y="32807"/>
                    <a:pt x="29129" y="32797"/>
                    <a:pt x="29180" y="32776"/>
                  </a:cubicBezTo>
                  <a:cubicBezTo>
                    <a:pt x="29282" y="32715"/>
                    <a:pt x="29405" y="32674"/>
                    <a:pt x="29425" y="32552"/>
                  </a:cubicBezTo>
                  <a:cubicBezTo>
                    <a:pt x="29484" y="32351"/>
                    <a:pt x="29509" y="32266"/>
                    <a:pt x="29615" y="32266"/>
                  </a:cubicBezTo>
                  <a:cubicBezTo>
                    <a:pt x="29692" y="32266"/>
                    <a:pt x="29811" y="32311"/>
                    <a:pt x="30018" y="32388"/>
                  </a:cubicBezTo>
                  <a:cubicBezTo>
                    <a:pt x="30038" y="32388"/>
                    <a:pt x="30079" y="32429"/>
                    <a:pt x="30099" y="32429"/>
                  </a:cubicBezTo>
                  <a:cubicBezTo>
                    <a:pt x="30099" y="32429"/>
                    <a:pt x="30222" y="32409"/>
                    <a:pt x="30222" y="32388"/>
                  </a:cubicBezTo>
                  <a:cubicBezTo>
                    <a:pt x="30222" y="32306"/>
                    <a:pt x="30304" y="32266"/>
                    <a:pt x="30426" y="32245"/>
                  </a:cubicBezTo>
                  <a:lnTo>
                    <a:pt x="30426" y="32245"/>
                  </a:lnTo>
                  <a:cubicBezTo>
                    <a:pt x="30406" y="32266"/>
                    <a:pt x="30406" y="32286"/>
                    <a:pt x="30385" y="32306"/>
                  </a:cubicBezTo>
                  <a:cubicBezTo>
                    <a:pt x="30365" y="32347"/>
                    <a:pt x="30324" y="32388"/>
                    <a:pt x="30406" y="32429"/>
                  </a:cubicBezTo>
                  <a:cubicBezTo>
                    <a:pt x="30458" y="32455"/>
                    <a:pt x="30509" y="32481"/>
                    <a:pt x="30556" y="32481"/>
                  </a:cubicBezTo>
                  <a:cubicBezTo>
                    <a:pt x="30583" y="32481"/>
                    <a:pt x="30608" y="32472"/>
                    <a:pt x="30631" y="32450"/>
                  </a:cubicBezTo>
                  <a:cubicBezTo>
                    <a:pt x="30774" y="32368"/>
                    <a:pt x="30917" y="32327"/>
                    <a:pt x="31080" y="32306"/>
                  </a:cubicBezTo>
                  <a:cubicBezTo>
                    <a:pt x="31121" y="32143"/>
                    <a:pt x="31325" y="32123"/>
                    <a:pt x="31530" y="32102"/>
                  </a:cubicBezTo>
                  <a:cubicBezTo>
                    <a:pt x="31632" y="32102"/>
                    <a:pt x="31714" y="32061"/>
                    <a:pt x="31755" y="31980"/>
                  </a:cubicBezTo>
                  <a:cubicBezTo>
                    <a:pt x="31816" y="31918"/>
                    <a:pt x="31918" y="31877"/>
                    <a:pt x="32000" y="31877"/>
                  </a:cubicBezTo>
                  <a:cubicBezTo>
                    <a:pt x="32184" y="31877"/>
                    <a:pt x="32347" y="31857"/>
                    <a:pt x="32531" y="31857"/>
                  </a:cubicBezTo>
                  <a:cubicBezTo>
                    <a:pt x="32549" y="31857"/>
                    <a:pt x="32560" y="31856"/>
                    <a:pt x="32567" y="31856"/>
                  </a:cubicBezTo>
                  <a:lnTo>
                    <a:pt x="32567" y="31856"/>
                  </a:lnTo>
                  <a:cubicBezTo>
                    <a:pt x="32560" y="31860"/>
                    <a:pt x="32556" y="31871"/>
                    <a:pt x="32592" y="31898"/>
                  </a:cubicBezTo>
                  <a:cubicBezTo>
                    <a:pt x="32611" y="31917"/>
                    <a:pt x="32613" y="31970"/>
                    <a:pt x="32597" y="31995"/>
                  </a:cubicBezTo>
                  <a:lnTo>
                    <a:pt x="32597" y="31995"/>
                  </a:lnTo>
                  <a:cubicBezTo>
                    <a:pt x="32911" y="31959"/>
                    <a:pt x="33245" y="31957"/>
                    <a:pt x="33635" y="31918"/>
                  </a:cubicBezTo>
                  <a:cubicBezTo>
                    <a:pt x="33778" y="31898"/>
                    <a:pt x="33921" y="31877"/>
                    <a:pt x="34043" y="31857"/>
                  </a:cubicBezTo>
                  <a:lnTo>
                    <a:pt x="34207" y="31816"/>
                  </a:lnTo>
                  <a:cubicBezTo>
                    <a:pt x="34288" y="31755"/>
                    <a:pt x="34370" y="31714"/>
                    <a:pt x="34452" y="31673"/>
                  </a:cubicBezTo>
                  <a:lnTo>
                    <a:pt x="34595" y="31673"/>
                  </a:lnTo>
                  <a:cubicBezTo>
                    <a:pt x="34615" y="31693"/>
                    <a:pt x="34636" y="31693"/>
                    <a:pt x="34636" y="31714"/>
                  </a:cubicBezTo>
                  <a:lnTo>
                    <a:pt x="34636" y="31734"/>
                  </a:lnTo>
                  <a:cubicBezTo>
                    <a:pt x="34840" y="31693"/>
                    <a:pt x="35065" y="31673"/>
                    <a:pt x="35269" y="31632"/>
                  </a:cubicBezTo>
                  <a:cubicBezTo>
                    <a:pt x="35678" y="31550"/>
                    <a:pt x="36087" y="31448"/>
                    <a:pt x="36475" y="31367"/>
                  </a:cubicBezTo>
                  <a:cubicBezTo>
                    <a:pt x="36521" y="31353"/>
                    <a:pt x="36567" y="31346"/>
                    <a:pt x="36612" y="31346"/>
                  </a:cubicBezTo>
                  <a:cubicBezTo>
                    <a:pt x="36766" y="31346"/>
                    <a:pt x="36907" y="31424"/>
                    <a:pt x="36986" y="31550"/>
                  </a:cubicBezTo>
                  <a:cubicBezTo>
                    <a:pt x="37088" y="31510"/>
                    <a:pt x="37190" y="31469"/>
                    <a:pt x="37292" y="31428"/>
                  </a:cubicBezTo>
                  <a:lnTo>
                    <a:pt x="37292" y="31367"/>
                  </a:lnTo>
                  <a:cubicBezTo>
                    <a:pt x="37333" y="31326"/>
                    <a:pt x="37394" y="31305"/>
                    <a:pt x="37456" y="31285"/>
                  </a:cubicBezTo>
                  <a:cubicBezTo>
                    <a:pt x="37783" y="31203"/>
                    <a:pt x="38069" y="31060"/>
                    <a:pt x="38396" y="30999"/>
                  </a:cubicBezTo>
                  <a:cubicBezTo>
                    <a:pt x="38407" y="30996"/>
                    <a:pt x="38419" y="30995"/>
                    <a:pt x="38433" y="30995"/>
                  </a:cubicBezTo>
                  <a:cubicBezTo>
                    <a:pt x="38523" y="30995"/>
                    <a:pt x="38661" y="31048"/>
                    <a:pt x="38661" y="31101"/>
                  </a:cubicBezTo>
                  <a:cubicBezTo>
                    <a:pt x="38661" y="31162"/>
                    <a:pt x="38682" y="31285"/>
                    <a:pt x="38702" y="31367"/>
                  </a:cubicBezTo>
                  <a:lnTo>
                    <a:pt x="38743" y="31367"/>
                  </a:lnTo>
                  <a:lnTo>
                    <a:pt x="39172" y="31571"/>
                  </a:lnTo>
                  <a:lnTo>
                    <a:pt x="39336" y="31550"/>
                  </a:lnTo>
                  <a:cubicBezTo>
                    <a:pt x="39542" y="31368"/>
                    <a:pt x="39807" y="31272"/>
                    <a:pt x="40074" y="31272"/>
                  </a:cubicBezTo>
                  <a:cubicBezTo>
                    <a:pt x="40255" y="31272"/>
                    <a:pt x="40437" y="31316"/>
                    <a:pt x="40603" y="31407"/>
                  </a:cubicBezTo>
                  <a:lnTo>
                    <a:pt x="40909" y="31446"/>
                  </a:lnTo>
                  <a:lnTo>
                    <a:pt x="40909" y="31446"/>
                  </a:lnTo>
                  <a:lnTo>
                    <a:pt x="40909" y="82"/>
                  </a:lnTo>
                  <a:lnTo>
                    <a:pt x="40848" y="102"/>
                  </a:lnTo>
                  <a:cubicBezTo>
                    <a:pt x="40807" y="102"/>
                    <a:pt x="40766" y="101"/>
                    <a:pt x="40726" y="101"/>
                  </a:cubicBezTo>
                  <a:cubicBezTo>
                    <a:pt x="40626" y="101"/>
                    <a:pt x="40532" y="111"/>
                    <a:pt x="40459" y="184"/>
                  </a:cubicBezTo>
                  <a:cubicBezTo>
                    <a:pt x="40448" y="208"/>
                    <a:pt x="40400" y="218"/>
                    <a:pt x="40351" y="218"/>
                  </a:cubicBezTo>
                  <a:cubicBezTo>
                    <a:pt x="40316" y="218"/>
                    <a:pt x="40281" y="213"/>
                    <a:pt x="40255" y="205"/>
                  </a:cubicBezTo>
                  <a:cubicBezTo>
                    <a:pt x="40092" y="184"/>
                    <a:pt x="39949" y="102"/>
                    <a:pt x="39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00025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9"/>
            <p:cNvSpPr/>
            <p:nvPr/>
          </p:nvSpPr>
          <p:spPr>
            <a:xfrm>
              <a:off x="230875" y="3791825"/>
              <a:ext cx="1023275" cy="856725"/>
            </a:xfrm>
            <a:custGeom>
              <a:avLst/>
              <a:gdLst/>
              <a:ahLst/>
              <a:cxnLst/>
              <a:rect l="l" t="t" r="r" b="b"/>
              <a:pathLst>
                <a:path w="40931" h="34269" extrusionOk="0">
                  <a:moveTo>
                    <a:pt x="32597" y="30176"/>
                  </a:moveTo>
                  <a:cubicBezTo>
                    <a:pt x="32582" y="30178"/>
                    <a:pt x="32567" y="30179"/>
                    <a:pt x="32552" y="30181"/>
                  </a:cubicBezTo>
                  <a:lnTo>
                    <a:pt x="32593" y="30181"/>
                  </a:lnTo>
                  <a:cubicBezTo>
                    <a:pt x="32594" y="30180"/>
                    <a:pt x="32596" y="30178"/>
                    <a:pt x="32597" y="30176"/>
                  </a:cubicBezTo>
                  <a:close/>
                  <a:moveTo>
                    <a:pt x="39867" y="0"/>
                  </a:moveTo>
                  <a:cubicBezTo>
                    <a:pt x="39622" y="82"/>
                    <a:pt x="39357" y="123"/>
                    <a:pt x="39091" y="123"/>
                  </a:cubicBezTo>
                  <a:cubicBezTo>
                    <a:pt x="39070" y="126"/>
                    <a:pt x="39049" y="128"/>
                    <a:pt x="39028" y="128"/>
                  </a:cubicBezTo>
                  <a:cubicBezTo>
                    <a:pt x="38927" y="128"/>
                    <a:pt x="38832" y="88"/>
                    <a:pt x="38764" y="21"/>
                  </a:cubicBezTo>
                  <a:cubicBezTo>
                    <a:pt x="38641" y="21"/>
                    <a:pt x="38519" y="62"/>
                    <a:pt x="38417" y="123"/>
                  </a:cubicBezTo>
                  <a:lnTo>
                    <a:pt x="38314" y="123"/>
                  </a:lnTo>
                  <a:cubicBezTo>
                    <a:pt x="38233" y="123"/>
                    <a:pt x="38131" y="62"/>
                    <a:pt x="38028" y="41"/>
                  </a:cubicBezTo>
                  <a:cubicBezTo>
                    <a:pt x="38010" y="35"/>
                    <a:pt x="37992" y="33"/>
                    <a:pt x="37975" y="33"/>
                  </a:cubicBezTo>
                  <a:cubicBezTo>
                    <a:pt x="37931" y="33"/>
                    <a:pt x="37888" y="47"/>
                    <a:pt x="37844" y="62"/>
                  </a:cubicBezTo>
                  <a:cubicBezTo>
                    <a:pt x="37722" y="154"/>
                    <a:pt x="37588" y="200"/>
                    <a:pt x="37451" y="200"/>
                  </a:cubicBezTo>
                  <a:cubicBezTo>
                    <a:pt x="37405" y="200"/>
                    <a:pt x="37359" y="194"/>
                    <a:pt x="37313" y="184"/>
                  </a:cubicBezTo>
                  <a:cubicBezTo>
                    <a:pt x="37272" y="184"/>
                    <a:pt x="37231" y="164"/>
                    <a:pt x="37170" y="143"/>
                  </a:cubicBezTo>
                  <a:cubicBezTo>
                    <a:pt x="37159" y="141"/>
                    <a:pt x="37149" y="140"/>
                    <a:pt x="37141" y="140"/>
                  </a:cubicBezTo>
                  <a:cubicBezTo>
                    <a:pt x="37072" y="140"/>
                    <a:pt x="37086" y="207"/>
                    <a:pt x="37068" y="225"/>
                  </a:cubicBezTo>
                  <a:cubicBezTo>
                    <a:pt x="37048" y="266"/>
                    <a:pt x="37027" y="307"/>
                    <a:pt x="37007" y="327"/>
                  </a:cubicBezTo>
                  <a:cubicBezTo>
                    <a:pt x="36945" y="409"/>
                    <a:pt x="37007" y="532"/>
                    <a:pt x="36884" y="572"/>
                  </a:cubicBezTo>
                  <a:cubicBezTo>
                    <a:pt x="36782" y="613"/>
                    <a:pt x="36680" y="654"/>
                    <a:pt x="36578" y="675"/>
                  </a:cubicBezTo>
                  <a:lnTo>
                    <a:pt x="36639" y="613"/>
                  </a:lnTo>
                  <a:cubicBezTo>
                    <a:pt x="36680" y="593"/>
                    <a:pt x="36680" y="572"/>
                    <a:pt x="36721" y="532"/>
                  </a:cubicBezTo>
                  <a:cubicBezTo>
                    <a:pt x="36680" y="491"/>
                    <a:pt x="36639" y="450"/>
                    <a:pt x="36598" y="409"/>
                  </a:cubicBezTo>
                  <a:cubicBezTo>
                    <a:pt x="36497" y="434"/>
                    <a:pt x="36388" y="452"/>
                    <a:pt x="36281" y="452"/>
                  </a:cubicBezTo>
                  <a:cubicBezTo>
                    <a:pt x="36215" y="452"/>
                    <a:pt x="36150" y="445"/>
                    <a:pt x="36087" y="429"/>
                  </a:cubicBezTo>
                  <a:lnTo>
                    <a:pt x="36067" y="429"/>
                  </a:lnTo>
                  <a:lnTo>
                    <a:pt x="35862" y="511"/>
                  </a:lnTo>
                  <a:cubicBezTo>
                    <a:pt x="35724" y="568"/>
                    <a:pt x="35580" y="596"/>
                    <a:pt x="35436" y="596"/>
                  </a:cubicBezTo>
                  <a:cubicBezTo>
                    <a:pt x="35219" y="596"/>
                    <a:pt x="35005" y="532"/>
                    <a:pt x="34820" y="409"/>
                  </a:cubicBezTo>
                  <a:cubicBezTo>
                    <a:pt x="34555" y="470"/>
                    <a:pt x="34289" y="511"/>
                    <a:pt x="34003" y="532"/>
                  </a:cubicBezTo>
                  <a:cubicBezTo>
                    <a:pt x="34023" y="552"/>
                    <a:pt x="34044" y="593"/>
                    <a:pt x="34064" y="613"/>
                  </a:cubicBezTo>
                  <a:lnTo>
                    <a:pt x="33778" y="716"/>
                  </a:lnTo>
                  <a:cubicBezTo>
                    <a:pt x="33717" y="777"/>
                    <a:pt x="33635" y="818"/>
                    <a:pt x="33553" y="818"/>
                  </a:cubicBezTo>
                  <a:cubicBezTo>
                    <a:pt x="33492" y="838"/>
                    <a:pt x="33431" y="879"/>
                    <a:pt x="33390" y="920"/>
                  </a:cubicBezTo>
                  <a:cubicBezTo>
                    <a:pt x="33329" y="961"/>
                    <a:pt x="33267" y="981"/>
                    <a:pt x="33206" y="981"/>
                  </a:cubicBezTo>
                  <a:cubicBezTo>
                    <a:pt x="33206" y="920"/>
                    <a:pt x="33165" y="879"/>
                    <a:pt x="33063" y="838"/>
                  </a:cubicBezTo>
                  <a:cubicBezTo>
                    <a:pt x="32961" y="899"/>
                    <a:pt x="32879" y="961"/>
                    <a:pt x="32777" y="1002"/>
                  </a:cubicBezTo>
                  <a:cubicBezTo>
                    <a:pt x="32736" y="1083"/>
                    <a:pt x="32634" y="1145"/>
                    <a:pt x="32552" y="1226"/>
                  </a:cubicBezTo>
                  <a:lnTo>
                    <a:pt x="32511" y="1206"/>
                  </a:lnTo>
                  <a:cubicBezTo>
                    <a:pt x="32470" y="1185"/>
                    <a:pt x="32450" y="1145"/>
                    <a:pt x="32409" y="1124"/>
                  </a:cubicBezTo>
                  <a:cubicBezTo>
                    <a:pt x="32062" y="1206"/>
                    <a:pt x="31694" y="1267"/>
                    <a:pt x="31326" y="1329"/>
                  </a:cubicBezTo>
                  <a:cubicBezTo>
                    <a:pt x="30876" y="1390"/>
                    <a:pt x="30488" y="1472"/>
                    <a:pt x="30100" y="1512"/>
                  </a:cubicBezTo>
                  <a:cubicBezTo>
                    <a:pt x="29989" y="1592"/>
                    <a:pt x="29866" y="1622"/>
                    <a:pt x="29750" y="1622"/>
                  </a:cubicBezTo>
                  <a:cubicBezTo>
                    <a:pt x="29716" y="1622"/>
                    <a:pt x="29683" y="1619"/>
                    <a:pt x="29650" y="1615"/>
                  </a:cubicBezTo>
                  <a:cubicBezTo>
                    <a:pt x="29630" y="1594"/>
                    <a:pt x="29589" y="1594"/>
                    <a:pt x="29569" y="1574"/>
                  </a:cubicBezTo>
                  <a:cubicBezTo>
                    <a:pt x="29262" y="1574"/>
                    <a:pt x="28956" y="1574"/>
                    <a:pt x="28649" y="1553"/>
                  </a:cubicBezTo>
                  <a:cubicBezTo>
                    <a:pt x="28567" y="1533"/>
                    <a:pt x="28527" y="1533"/>
                    <a:pt x="28465" y="1492"/>
                  </a:cubicBezTo>
                  <a:cubicBezTo>
                    <a:pt x="28445" y="1512"/>
                    <a:pt x="28424" y="1512"/>
                    <a:pt x="28404" y="1533"/>
                  </a:cubicBezTo>
                  <a:cubicBezTo>
                    <a:pt x="28159" y="1615"/>
                    <a:pt x="27934" y="1696"/>
                    <a:pt x="27709" y="1778"/>
                  </a:cubicBezTo>
                  <a:lnTo>
                    <a:pt x="27505" y="1737"/>
                  </a:lnTo>
                  <a:cubicBezTo>
                    <a:pt x="27443" y="1751"/>
                    <a:pt x="27379" y="1757"/>
                    <a:pt x="27316" y="1757"/>
                  </a:cubicBezTo>
                  <a:cubicBezTo>
                    <a:pt x="27089" y="1757"/>
                    <a:pt x="26863" y="1672"/>
                    <a:pt x="26687" y="1512"/>
                  </a:cubicBezTo>
                  <a:cubicBezTo>
                    <a:pt x="26625" y="1515"/>
                    <a:pt x="26563" y="1516"/>
                    <a:pt x="26501" y="1516"/>
                  </a:cubicBezTo>
                  <a:cubicBezTo>
                    <a:pt x="26073" y="1516"/>
                    <a:pt x="25647" y="1456"/>
                    <a:pt x="25237" y="1349"/>
                  </a:cubicBezTo>
                  <a:cubicBezTo>
                    <a:pt x="25094" y="1329"/>
                    <a:pt x="24971" y="1267"/>
                    <a:pt x="24869" y="1185"/>
                  </a:cubicBezTo>
                  <a:cubicBezTo>
                    <a:pt x="24828" y="1175"/>
                    <a:pt x="24782" y="1170"/>
                    <a:pt x="24736" y="1170"/>
                  </a:cubicBezTo>
                  <a:cubicBezTo>
                    <a:pt x="24690" y="1170"/>
                    <a:pt x="24644" y="1175"/>
                    <a:pt x="24603" y="1185"/>
                  </a:cubicBezTo>
                  <a:cubicBezTo>
                    <a:pt x="24603" y="1206"/>
                    <a:pt x="24603" y="1226"/>
                    <a:pt x="24583" y="1247"/>
                  </a:cubicBezTo>
                  <a:cubicBezTo>
                    <a:pt x="24542" y="1226"/>
                    <a:pt x="24501" y="1206"/>
                    <a:pt x="24460" y="1185"/>
                  </a:cubicBezTo>
                  <a:cubicBezTo>
                    <a:pt x="24378" y="1165"/>
                    <a:pt x="24297" y="1145"/>
                    <a:pt x="24215" y="1124"/>
                  </a:cubicBezTo>
                  <a:lnTo>
                    <a:pt x="24011" y="1165"/>
                  </a:lnTo>
                  <a:lnTo>
                    <a:pt x="23704" y="1165"/>
                  </a:lnTo>
                  <a:cubicBezTo>
                    <a:pt x="23500" y="1206"/>
                    <a:pt x="23336" y="1267"/>
                    <a:pt x="23152" y="1329"/>
                  </a:cubicBezTo>
                  <a:cubicBezTo>
                    <a:pt x="23193" y="1533"/>
                    <a:pt x="22907" y="1431"/>
                    <a:pt x="22785" y="1492"/>
                  </a:cubicBezTo>
                  <a:cubicBezTo>
                    <a:pt x="22734" y="1472"/>
                    <a:pt x="22682" y="1461"/>
                    <a:pt x="22631" y="1461"/>
                  </a:cubicBezTo>
                  <a:cubicBezTo>
                    <a:pt x="22580" y="1461"/>
                    <a:pt x="22529" y="1472"/>
                    <a:pt x="22478" y="1492"/>
                  </a:cubicBezTo>
                  <a:cubicBezTo>
                    <a:pt x="22376" y="1553"/>
                    <a:pt x="22253" y="1615"/>
                    <a:pt x="22233" y="1717"/>
                  </a:cubicBezTo>
                  <a:cubicBezTo>
                    <a:pt x="22174" y="1918"/>
                    <a:pt x="22142" y="2003"/>
                    <a:pt x="22035" y="2003"/>
                  </a:cubicBezTo>
                  <a:cubicBezTo>
                    <a:pt x="21956" y="2003"/>
                    <a:pt x="21838" y="1958"/>
                    <a:pt x="21640" y="1880"/>
                  </a:cubicBezTo>
                  <a:cubicBezTo>
                    <a:pt x="21599" y="1880"/>
                    <a:pt x="21579" y="1860"/>
                    <a:pt x="21559" y="1860"/>
                  </a:cubicBezTo>
                  <a:cubicBezTo>
                    <a:pt x="21538" y="1860"/>
                    <a:pt x="21436" y="1860"/>
                    <a:pt x="21436" y="1880"/>
                  </a:cubicBezTo>
                  <a:cubicBezTo>
                    <a:pt x="21436" y="1982"/>
                    <a:pt x="21334" y="2003"/>
                    <a:pt x="21232" y="2044"/>
                  </a:cubicBezTo>
                  <a:cubicBezTo>
                    <a:pt x="21232" y="2023"/>
                    <a:pt x="21252" y="2003"/>
                    <a:pt x="21252" y="1982"/>
                  </a:cubicBezTo>
                  <a:cubicBezTo>
                    <a:pt x="21293" y="1921"/>
                    <a:pt x="21334" y="1880"/>
                    <a:pt x="21252" y="1839"/>
                  </a:cubicBezTo>
                  <a:cubicBezTo>
                    <a:pt x="21189" y="1814"/>
                    <a:pt x="21141" y="1797"/>
                    <a:pt x="21100" y="1797"/>
                  </a:cubicBezTo>
                  <a:cubicBezTo>
                    <a:pt x="21074" y="1797"/>
                    <a:pt x="21051" y="1803"/>
                    <a:pt x="21027" y="1819"/>
                  </a:cubicBezTo>
                  <a:cubicBezTo>
                    <a:pt x="20884" y="1901"/>
                    <a:pt x="20721" y="1942"/>
                    <a:pt x="20557" y="1982"/>
                  </a:cubicBezTo>
                  <a:cubicBezTo>
                    <a:pt x="20537" y="2146"/>
                    <a:pt x="20332" y="2166"/>
                    <a:pt x="20128" y="2166"/>
                  </a:cubicBezTo>
                  <a:cubicBezTo>
                    <a:pt x="20026" y="2166"/>
                    <a:pt x="19944" y="2207"/>
                    <a:pt x="19883" y="2289"/>
                  </a:cubicBezTo>
                  <a:cubicBezTo>
                    <a:pt x="19822" y="2350"/>
                    <a:pt x="19740" y="2391"/>
                    <a:pt x="19658" y="2391"/>
                  </a:cubicBezTo>
                  <a:cubicBezTo>
                    <a:pt x="19474" y="2412"/>
                    <a:pt x="19290" y="2412"/>
                    <a:pt x="19127" y="2412"/>
                  </a:cubicBezTo>
                  <a:cubicBezTo>
                    <a:pt x="19106" y="2412"/>
                    <a:pt x="19093" y="2412"/>
                    <a:pt x="19085" y="2413"/>
                  </a:cubicBezTo>
                  <a:lnTo>
                    <a:pt x="19085" y="2413"/>
                  </a:lnTo>
                  <a:cubicBezTo>
                    <a:pt x="19094" y="2409"/>
                    <a:pt x="19102" y="2398"/>
                    <a:pt x="19066" y="2371"/>
                  </a:cubicBezTo>
                  <a:cubicBezTo>
                    <a:pt x="19045" y="2350"/>
                    <a:pt x="19045" y="2289"/>
                    <a:pt x="19066" y="2289"/>
                  </a:cubicBezTo>
                  <a:lnTo>
                    <a:pt x="19106" y="2268"/>
                  </a:lnTo>
                  <a:lnTo>
                    <a:pt x="19106" y="2268"/>
                  </a:lnTo>
                  <a:cubicBezTo>
                    <a:pt x="18780" y="2309"/>
                    <a:pt x="18432" y="2289"/>
                    <a:pt x="18003" y="2350"/>
                  </a:cubicBezTo>
                  <a:cubicBezTo>
                    <a:pt x="17880" y="2350"/>
                    <a:pt x="17758" y="2371"/>
                    <a:pt x="17615" y="2412"/>
                  </a:cubicBezTo>
                  <a:lnTo>
                    <a:pt x="17431" y="2452"/>
                  </a:lnTo>
                  <a:cubicBezTo>
                    <a:pt x="17370" y="2493"/>
                    <a:pt x="17288" y="2555"/>
                    <a:pt x="17206" y="2595"/>
                  </a:cubicBezTo>
                  <a:lnTo>
                    <a:pt x="17043" y="2595"/>
                  </a:lnTo>
                  <a:cubicBezTo>
                    <a:pt x="17043" y="2595"/>
                    <a:pt x="17022" y="2555"/>
                    <a:pt x="17022" y="2534"/>
                  </a:cubicBezTo>
                  <a:cubicBezTo>
                    <a:pt x="17022" y="2534"/>
                    <a:pt x="17022" y="2534"/>
                    <a:pt x="17022" y="2514"/>
                  </a:cubicBezTo>
                  <a:cubicBezTo>
                    <a:pt x="16818" y="2555"/>
                    <a:pt x="16593" y="2595"/>
                    <a:pt x="16389" y="2636"/>
                  </a:cubicBezTo>
                  <a:cubicBezTo>
                    <a:pt x="15980" y="2718"/>
                    <a:pt x="15571" y="2800"/>
                    <a:pt x="15183" y="2882"/>
                  </a:cubicBezTo>
                  <a:cubicBezTo>
                    <a:pt x="15128" y="2903"/>
                    <a:pt x="15074" y="2914"/>
                    <a:pt x="15021" y="2914"/>
                  </a:cubicBezTo>
                  <a:cubicBezTo>
                    <a:pt x="14877" y="2914"/>
                    <a:pt x="14747" y="2838"/>
                    <a:pt x="14672" y="2718"/>
                  </a:cubicBezTo>
                  <a:cubicBezTo>
                    <a:pt x="14570" y="2759"/>
                    <a:pt x="14468" y="2800"/>
                    <a:pt x="14366" y="2841"/>
                  </a:cubicBezTo>
                  <a:lnTo>
                    <a:pt x="14366" y="2902"/>
                  </a:lnTo>
                  <a:cubicBezTo>
                    <a:pt x="14325" y="2922"/>
                    <a:pt x="14264" y="2963"/>
                    <a:pt x="14202" y="2984"/>
                  </a:cubicBezTo>
                  <a:cubicBezTo>
                    <a:pt x="13875" y="3045"/>
                    <a:pt x="13589" y="3188"/>
                    <a:pt x="13262" y="3270"/>
                  </a:cubicBezTo>
                  <a:cubicBezTo>
                    <a:pt x="13253" y="3272"/>
                    <a:pt x="13243" y="3273"/>
                    <a:pt x="13233" y="3273"/>
                  </a:cubicBezTo>
                  <a:cubicBezTo>
                    <a:pt x="13143" y="3273"/>
                    <a:pt x="12997" y="3204"/>
                    <a:pt x="12997" y="3168"/>
                  </a:cubicBezTo>
                  <a:cubicBezTo>
                    <a:pt x="12997" y="3106"/>
                    <a:pt x="12976" y="2984"/>
                    <a:pt x="12935" y="2902"/>
                  </a:cubicBezTo>
                  <a:lnTo>
                    <a:pt x="12915" y="2902"/>
                  </a:lnTo>
                  <a:lnTo>
                    <a:pt x="12465" y="2677"/>
                  </a:lnTo>
                  <a:lnTo>
                    <a:pt x="12322" y="2698"/>
                  </a:lnTo>
                  <a:cubicBezTo>
                    <a:pt x="12113" y="2894"/>
                    <a:pt x="11845" y="2995"/>
                    <a:pt x="11576" y="2995"/>
                  </a:cubicBezTo>
                  <a:cubicBezTo>
                    <a:pt x="11397" y="2995"/>
                    <a:pt x="11218" y="2951"/>
                    <a:pt x="11055" y="2861"/>
                  </a:cubicBezTo>
                  <a:lnTo>
                    <a:pt x="10728" y="2820"/>
                  </a:lnTo>
                  <a:lnTo>
                    <a:pt x="10708" y="2820"/>
                  </a:lnTo>
                  <a:cubicBezTo>
                    <a:pt x="10565" y="2922"/>
                    <a:pt x="10402" y="2984"/>
                    <a:pt x="10218" y="3004"/>
                  </a:cubicBezTo>
                  <a:cubicBezTo>
                    <a:pt x="10197" y="3004"/>
                    <a:pt x="10136" y="2984"/>
                    <a:pt x="10095" y="2963"/>
                  </a:cubicBezTo>
                  <a:cubicBezTo>
                    <a:pt x="10075" y="2943"/>
                    <a:pt x="10054" y="2922"/>
                    <a:pt x="10054" y="2902"/>
                  </a:cubicBezTo>
                  <a:cubicBezTo>
                    <a:pt x="10075" y="2861"/>
                    <a:pt x="10075" y="2820"/>
                    <a:pt x="10095" y="2759"/>
                  </a:cubicBezTo>
                  <a:cubicBezTo>
                    <a:pt x="10115" y="2718"/>
                    <a:pt x="10156" y="2677"/>
                    <a:pt x="10136" y="2636"/>
                  </a:cubicBezTo>
                  <a:cubicBezTo>
                    <a:pt x="10115" y="2616"/>
                    <a:pt x="10095" y="2575"/>
                    <a:pt x="10075" y="2555"/>
                  </a:cubicBezTo>
                  <a:cubicBezTo>
                    <a:pt x="10046" y="2540"/>
                    <a:pt x="10017" y="2526"/>
                    <a:pt x="9988" y="2526"/>
                  </a:cubicBezTo>
                  <a:cubicBezTo>
                    <a:pt x="9976" y="2526"/>
                    <a:pt x="9964" y="2528"/>
                    <a:pt x="9952" y="2534"/>
                  </a:cubicBezTo>
                  <a:cubicBezTo>
                    <a:pt x="9908" y="2545"/>
                    <a:pt x="9871" y="2568"/>
                    <a:pt x="9829" y="2568"/>
                  </a:cubicBezTo>
                  <a:cubicBezTo>
                    <a:pt x="9793" y="2568"/>
                    <a:pt x="9754" y="2550"/>
                    <a:pt x="9707" y="2493"/>
                  </a:cubicBezTo>
                  <a:cubicBezTo>
                    <a:pt x="9666" y="2432"/>
                    <a:pt x="9584" y="2391"/>
                    <a:pt x="9502" y="2391"/>
                  </a:cubicBezTo>
                  <a:cubicBezTo>
                    <a:pt x="9486" y="2392"/>
                    <a:pt x="9471" y="2393"/>
                    <a:pt x="9457" y="2393"/>
                  </a:cubicBezTo>
                  <a:cubicBezTo>
                    <a:pt x="9249" y="2393"/>
                    <a:pt x="9188" y="2262"/>
                    <a:pt x="9073" y="2166"/>
                  </a:cubicBezTo>
                  <a:cubicBezTo>
                    <a:pt x="9012" y="2146"/>
                    <a:pt x="9053" y="2105"/>
                    <a:pt x="9135" y="2105"/>
                  </a:cubicBezTo>
                  <a:cubicBezTo>
                    <a:pt x="9172" y="2111"/>
                    <a:pt x="9204" y="2114"/>
                    <a:pt x="9234" y="2114"/>
                  </a:cubicBezTo>
                  <a:cubicBezTo>
                    <a:pt x="9397" y="2114"/>
                    <a:pt x="9441" y="2022"/>
                    <a:pt x="9441" y="1901"/>
                  </a:cubicBezTo>
                  <a:cubicBezTo>
                    <a:pt x="9441" y="1860"/>
                    <a:pt x="9441" y="1819"/>
                    <a:pt x="9441" y="1799"/>
                  </a:cubicBezTo>
                  <a:cubicBezTo>
                    <a:pt x="9237" y="1717"/>
                    <a:pt x="9032" y="1655"/>
                    <a:pt x="8828" y="1574"/>
                  </a:cubicBezTo>
                  <a:lnTo>
                    <a:pt x="8665" y="1574"/>
                  </a:lnTo>
                  <a:cubicBezTo>
                    <a:pt x="8399" y="1655"/>
                    <a:pt x="8133" y="1758"/>
                    <a:pt x="7868" y="1839"/>
                  </a:cubicBezTo>
                  <a:cubicBezTo>
                    <a:pt x="7888" y="1901"/>
                    <a:pt x="7909" y="1942"/>
                    <a:pt x="7929" y="2003"/>
                  </a:cubicBezTo>
                  <a:cubicBezTo>
                    <a:pt x="7990" y="2105"/>
                    <a:pt x="7990" y="2187"/>
                    <a:pt x="7847" y="2228"/>
                  </a:cubicBezTo>
                  <a:cubicBezTo>
                    <a:pt x="7806" y="2268"/>
                    <a:pt x="7745" y="2289"/>
                    <a:pt x="7684" y="2330"/>
                  </a:cubicBezTo>
                  <a:cubicBezTo>
                    <a:pt x="7633" y="2371"/>
                    <a:pt x="7571" y="2391"/>
                    <a:pt x="7508" y="2391"/>
                  </a:cubicBezTo>
                  <a:cubicBezTo>
                    <a:pt x="7444" y="2391"/>
                    <a:pt x="7377" y="2371"/>
                    <a:pt x="7316" y="2330"/>
                  </a:cubicBezTo>
                  <a:cubicBezTo>
                    <a:pt x="7275" y="2309"/>
                    <a:pt x="7234" y="2268"/>
                    <a:pt x="7193" y="2248"/>
                  </a:cubicBezTo>
                  <a:cubicBezTo>
                    <a:pt x="7107" y="2199"/>
                    <a:pt x="7013" y="2172"/>
                    <a:pt x="6916" y="2172"/>
                  </a:cubicBezTo>
                  <a:cubicBezTo>
                    <a:pt x="6852" y="2172"/>
                    <a:pt x="6788" y="2183"/>
                    <a:pt x="6723" y="2207"/>
                  </a:cubicBezTo>
                  <a:cubicBezTo>
                    <a:pt x="6601" y="2268"/>
                    <a:pt x="6499" y="2330"/>
                    <a:pt x="6376" y="2391"/>
                  </a:cubicBezTo>
                  <a:cubicBezTo>
                    <a:pt x="6253" y="2432"/>
                    <a:pt x="6131" y="2452"/>
                    <a:pt x="6008" y="2452"/>
                  </a:cubicBezTo>
                  <a:cubicBezTo>
                    <a:pt x="5898" y="2452"/>
                    <a:pt x="5764" y="2392"/>
                    <a:pt x="5671" y="2392"/>
                  </a:cubicBezTo>
                  <a:cubicBezTo>
                    <a:pt x="5643" y="2392"/>
                    <a:pt x="5618" y="2397"/>
                    <a:pt x="5600" y="2412"/>
                  </a:cubicBezTo>
                  <a:cubicBezTo>
                    <a:pt x="5456" y="2534"/>
                    <a:pt x="5334" y="2657"/>
                    <a:pt x="5416" y="2841"/>
                  </a:cubicBezTo>
                  <a:cubicBezTo>
                    <a:pt x="5416" y="2861"/>
                    <a:pt x="5416" y="2882"/>
                    <a:pt x="5436" y="2902"/>
                  </a:cubicBezTo>
                  <a:cubicBezTo>
                    <a:pt x="5456" y="3065"/>
                    <a:pt x="5334" y="3188"/>
                    <a:pt x="5089" y="3249"/>
                  </a:cubicBezTo>
                  <a:cubicBezTo>
                    <a:pt x="5048" y="3249"/>
                    <a:pt x="4987" y="3229"/>
                    <a:pt x="4946" y="3208"/>
                  </a:cubicBezTo>
                  <a:cubicBezTo>
                    <a:pt x="4884" y="3208"/>
                    <a:pt x="4843" y="3147"/>
                    <a:pt x="4803" y="3147"/>
                  </a:cubicBezTo>
                  <a:cubicBezTo>
                    <a:pt x="4721" y="3127"/>
                    <a:pt x="4639" y="3086"/>
                    <a:pt x="4578" y="3025"/>
                  </a:cubicBezTo>
                  <a:cubicBezTo>
                    <a:pt x="4333" y="3208"/>
                    <a:pt x="4047" y="3351"/>
                    <a:pt x="3740" y="3392"/>
                  </a:cubicBezTo>
                  <a:cubicBezTo>
                    <a:pt x="3658" y="3413"/>
                    <a:pt x="3577" y="3423"/>
                    <a:pt x="3496" y="3423"/>
                  </a:cubicBezTo>
                  <a:cubicBezTo>
                    <a:pt x="3255" y="3423"/>
                    <a:pt x="3025" y="3331"/>
                    <a:pt x="2841" y="3147"/>
                  </a:cubicBezTo>
                  <a:lnTo>
                    <a:pt x="2637" y="3127"/>
                  </a:lnTo>
                  <a:cubicBezTo>
                    <a:pt x="2514" y="3208"/>
                    <a:pt x="2391" y="3290"/>
                    <a:pt x="2248" y="3331"/>
                  </a:cubicBezTo>
                  <a:cubicBezTo>
                    <a:pt x="2039" y="3401"/>
                    <a:pt x="1820" y="3433"/>
                    <a:pt x="1598" y="3433"/>
                  </a:cubicBezTo>
                  <a:cubicBezTo>
                    <a:pt x="1495" y="3433"/>
                    <a:pt x="1391" y="3426"/>
                    <a:pt x="1288" y="3413"/>
                  </a:cubicBezTo>
                  <a:cubicBezTo>
                    <a:pt x="1104" y="3556"/>
                    <a:pt x="879" y="3658"/>
                    <a:pt x="654" y="3699"/>
                  </a:cubicBezTo>
                  <a:cubicBezTo>
                    <a:pt x="550" y="3729"/>
                    <a:pt x="434" y="3748"/>
                    <a:pt x="324" y="3748"/>
                  </a:cubicBezTo>
                  <a:cubicBezTo>
                    <a:pt x="283" y="3748"/>
                    <a:pt x="243" y="3745"/>
                    <a:pt x="205" y="3740"/>
                  </a:cubicBezTo>
                  <a:cubicBezTo>
                    <a:pt x="144" y="3821"/>
                    <a:pt x="82" y="3883"/>
                    <a:pt x="1" y="3924"/>
                  </a:cubicBezTo>
                  <a:lnTo>
                    <a:pt x="1" y="34268"/>
                  </a:lnTo>
                  <a:lnTo>
                    <a:pt x="6540" y="34268"/>
                  </a:lnTo>
                  <a:cubicBezTo>
                    <a:pt x="6601" y="34105"/>
                    <a:pt x="6744" y="34003"/>
                    <a:pt x="6907" y="33962"/>
                  </a:cubicBezTo>
                  <a:cubicBezTo>
                    <a:pt x="7030" y="33819"/>
                    <a:pt x="7193" y="33696"/>
                    <a:pt x="7357" y="33594"/>
                  </a:cubicBezTo>
                  <a:cubicBezTo>
                    <a:pt x="7357" y="33573"/>
                    <a:pt x="7377" y="33533"/>
                    <a:pt x="7398" y="33512"/>
                  </a:cubicBezTo>
                  <a:cubicBezTo>
                    <a:pt x="7479" y="33492"/>
                    <a:pt x="7541" y="33492"/>
                    <a:pt x="7623" y="33471"/>
                  </a:cubicBezTo>
                  <a:cubicBezTo>
                    <a:pt x="7684" y="33471"/>
                    <a:pt x="7745" y="33430"/>
                    <a:pt x="7766" y="33369"/>
                  </a:cubicBezTo>
                  <a:cubicBezTo>
                    <a:pt x="7806" y="33308"/>
                    <a:pt x="7847" y="33246"/>
                    <a:pt x="7868" y="33185"/>
                  </a:cubicBezTo>
                  <a:cubicBezTo>
                    <a:pt x="7909" y="33165"/>
                    <a:pt x="7949" y="33165"/>
                    <a:pt x="7990" y="33144"/>
                  </a:cubicBezTo>
                  <a:cubicBezTo>
                    <a:pt x="8072" y="33042"/>
                    <a:pt x="8174" y="32981"/>
                    <a:pt x="8297" y="32920"/>
                  </a:cubicBezTo>
                  <a:cubicBezTo>
                    <a:pt x="8236" y="32858"/>
                    <a:pt x="8174" y="32797"/>
                    <a:pt x="8133" y="32715"/>
                  </a:cubicBezTo>
                  <a:cubicBezTo>
                    <a:pt x="8052" y="32633"/>
                    <a:pt x="8072" y="32490"/>
                    <a:pt x="8195" y="32429"/>
                  </a:cubicBezTo>
                  <a:cubicBezTo>
                    <a:pt x="8236" y="32409"/>
                    <a:pt x="8276" y="32388"/>
                    <a:pt x="8338" y="32368"/>
                  </a:cubicBezTo>
                  <a:cubicBezTo>
                    <a:pt x="8379" y="32368"/>
                    <a:pt x="8399" y="32347"/>
                    <a:pt x="8440" y="32327"/>
                  </a:cubicBezTo>
                  <a:lnTo>
                    <a:pt x="8562" y="32286"/>
                  </a:lnTo>
                  <a:lnTo>
                    <a:pt x="8706" y="32286"/>
                  </a:lnTo>
                  <a:cubicBezTo>
                    <a:pt x="8787" y="32296"/>
                    <a:pt x="8864" y="32301"/>
                    <a:pt x="8938" y="32301"/>
                  </a:cubicBezTo>
                  <a:cubicBezTo>
                    <a:pt x="9012" y="32301"/>
                    <a:pt x="9084" y="32296"/>
                    <a:pt x="9155" y="32286"/>
                  </a:cubicBezTo>
                  <a:cubicBezTo>
                    <a:pt x="9155" y="32245"/>
                    <a:pt x="9155" y="32204"/>
                    <a:pt x="9175" y="32184"/>
                  </a:cubicBezTo>
                  <a:cubicBezTo>
                    <a:pt x="9257" y="32082"/>
                    <a:pt x="9462" y="32163"/>
                    <a:pt x="9564" y="32082"/>
                  </a:cubicBezTo>
                  <a:lnTo>
                    <a:pt x="9645" y="32184"/>
                  </a:lnTo>
                  <a:cubicBezTo>
                    <a:pt x="9666" y="32102"/>
                    <a:pt x="9707" y="32041"/>
                    <a:pt x="9748" y="31980"/>
                  </a:cubicBezTo>
                  <a:cubicBezTo>
                    <a:pt x="9829" y="31877"/>
                    <a:pt x="9911" y="31796"/>
                    <a:pt x="10034" y="31755"/>
                  </a:cubicBezTo>
                  <a:cubicBezTo>
                    <a:pt x="10094" y="31736"/>
                    <a:pt x="10156" y="31727"/>
                    <a:pt x="10217" y="31727"/>
                  </a:cubicBezTo>
                  <a:cubicBezTo>
                    <a:pt x="10422" y="31727"/>
                    <a:pt x="10618" y="31831"/>
                    <a:pt x="10728" y="32020"/>
                  </a:cubicBezTo>
                  <a:cubicBezTo>
                    <a:pt x="10749" y="32061"/>
                    <a:pt x="10769" y="32102"/>
                    <a:pt x="10769" y="32143"/>
                  </a:cubicBezTo>
                  <a:lnTo>
                    <a:pt x="10810" y="32143"/>
                  </a:lnTo>
                  <a:cubicBezTo>
                    <a:pt x="10854" y="32138"/>
                    <a:pt x="10898" y="32136"/>
                    <a:pt x="10943" y="32136"/>
                  </a:cubicBezTo>
                  <a:cubicBezTo>
                    <a:pt x="11089" y="32136"/>
                    <a:pt x="11242" y="32162"/>
                    <a:pt x="11382" y="32225"/>
                  </a:cubicBezTo>
                  <a:cubicBezTo>
                    <a:pt x="11525" y="32286"/>
                    <a:pt x="11689" y="32347"/>
                    <a:pt x="11852" y="32429"/>
                  </a:cubicBezTo>
                  <a:cubicBezTo>
                    <a:pt x="12077" y="32368"/>
                    <a:pt x="12302" y="32327"/>
                    <a:pt x="12547" y="32327"/>
                  </a:cubicBezTo>
                  <a:cubicBezTo>
                    <a:pt x="12670" y="32327"/>
                    <a:pt x="12792" y="32368"/>
                    <a:pt x="12874" y="32429"/>
                  </a:cubicBezTo>
                  <a:cubicBezTo>
                    <a:pt x="12997" y="32429"/>
                    <a:pt x="13099" y="32388"/>
                    <a:pt x="13221" y="32327"/>
                  </a:cubicBezTo>
                  <a:lnTo>
                    <a:pt x="13324" y="32327"/>
                  </a:lnTo>
                  <a:cubicBezTo>
                    <a:pt x="13405" y="32327"/>
                    <a:pt x="13508" y="32388"/>
                    <a:pt x="13610" y="32409"/>
                  </a:cubicBezTo>
                  <a:cubicBezTo>
                    <a:pt x="13634" y="32415"/>
                    <a:pt x="13658" y="32417"/>
                    <a:pt x="13680" y="32417"/>
                  </a:cubicBezTo>
                  <a:cubicBezTo>
                    <a:pt x="13734" y="32417"/>
                    <a:pt x="13779" y="32403"/>
                    <a:pt x="13794" y="32388"/>
                  </a:cubicBezTo>
                  <a:cubicBezTo>
                    <a:pt x="13916" y="32296"/>
                    <a:pt x="14050" y="32250"/>
                    <a:pt x="14187" y="32250"/>
                  </a:cubicBezTo>
                  <a:cubicBezTo>
                    <a:pt x="14233" y="32250"/>
                    <a:pt x="14279" y="32255"/>
                    <a:pt x="14325" y="32266"/>
                  </a:cubicBezTo>
                  <a:lnTo>
                    <a:pt x="14427" y="32306"/>
                  </a:lnTo>
                  <a:cubicBezTo>
                    <a:pt x="14468" y="32245"/>
                    <a:pt x="14529" y="32204"/>
                    <a:pt x="14591" y="32184"/>
                  </a:cubicBezTo>
                  <a:cubicBezTo>
                    <a:pt x="14591" y="32163"/>
                    <a:pt x="14611" y="32143"/>
                    <a:pt x="14631" y="32123"/>
                  </a:cubicBezTo>
                  <a:cubicBezTo>
                    <a:pt x="14693" y="32041"/>
                    <a:pt x="14631" y="31918"/>
                    <a:pt x="14754" y="31877"/>
                  </a:cubicBezTo>
                  <a:cubicBezTo>
                    <a:pt x="14856" y="31837"/>
                    <a:pt x="14958" y="31796"/>
                    <a:pt x="15061" y="31775"/>
                  </a:cubicBezTo>
                  <a:lnTo>
                    <a:pt x="15061" y="31775"/>
                  </a:lnTo>
                  <a:lnTo>
                    <a:pt x="14999" y="31837"/>
                  </a:lnTo>
                  <a:cubicBezTo>
                    <a:pt x="15061" y="31816"/>
                    <a:pt x="15142" y="31796"/>
                    <a:pt x="15204" y="31796"/>
                  </a:cubicBezTo>
                  <a:cubicBezTo>
                    <a:pt x="15408" y="31796"/>
                    <a:pt x="15490" y="31898"/>
                    <a:pt x="15633" y="31980"/>
                  </a:cubicBezTo>
                  <a:lnTo>
                    <a:pt x="15776" y="31918"/>
                  </a:lnTo>
                  <a:cubicBezTo>
                    <a:pt x="15906" y="31872"/>
                    <a:pt x="16042" y="31849"/>
                    <a:pt x="16177" y="31849"/>
                  </a:cubicBezTo>
                  <a:cubicBezTo>
                    <a:pt x="16403" y="31849"/>
                    <a:pt x="16626" y="31913"/>
                    <a:pt x="16818" y="32041"/>
                  </a:cubicBezTo>
                  <a:cubicBezTo>
                    <a:pt x="17083" y="31959"/>
                    <a:pt x="17349" y="31918"/>
                    <a:pt x="17635" y="31918"/>
                  </a:cubicBezTo>
                  <a:lnTo>
                    <a:pt x="17574" y="31816"/>
                  </a:lnTo>
                  <a:lnTo>
                    <a:pt x="17840" y="31734"/>
                  </a:lnTo>
                  <a:cubicBezTo>
                    <a:pt x="17890" y="31667"/>
                    <a:pt x="17969" y="31627"/>
                    <a:pt x="18053" y="31627"/>
                  </a:cubicBezTo>
                  <a:cubicBezTo>
                    <a:pt x="18070" y="31627"/>
                    <a:pt x="18088" y="31629"/>
                    <a:pt x="18105" y="31632"/>
                  </a:cubicBezTo>
                  <a:cubicBezTo>
                    <a:pt x="18166" y="31591"/>
                    <a:pt x="18207" y="31571"/>
                    <a:pt x="18269" y="31530"/>
                  </a:cubicBezTo>
                  <a:cubicBezTo>
                    <a:pt x="18310" y="31489"/>
                    <a:pt x="18371" y="31469"/>
                    <a:pt x="18432" y="31469"/>
                  </a:cubicBezTo>
                  <a:cubicBezTo>
                    <a:pt x="18432" y="31530"/>
                    <a:pt x="18473" y="31571"/>
                    <a:pt x="18575" y="31591"/>
                  </a:cubicBezTo>
                  <a:cubicBezTo>
                    <a:pt x="18677" y="31550"/>
                    <a:pt x="18780" y="31489"/>
                    <a:pt x="18882" y="31448"/>
                  </a:cubicBezTo>
                  <a:cubicBezTo>
                    <a:pt x="18902" y="31346"/>
                    <a:pt x="19025" y="31305"/>
                    <a:pt x="19106" y="31223"/>
                  </a:cubicBezTo>
                  <a:cubicBezTo>
                    <a:pt x="19127" y="31223"/>
                    <a:pt x="19127" y="31244"/>
                    <a:pt x="19147" y="31244"/>
                  </a:cubicBezTo>
                  <a:cubicBezTo>
                    <a:pt x="19168" y="31264"/>
                    <a:pt x="19209" y="31305"/>
                    <a:pt x="19229" y="31326"/>
                  </a:cubicBezTo>
                  <a:cubicBezTo>
                    <a:pt x="19597" y="31244"/>
                    <a:pt x="19944" y="31162"/>
                    <a:pt x="20312" y="31121"/>
                  </a:cubicBezTo>
                  <a:cubicBezTo>
                    <a:pt x="20762" y="31040"/>
                    <a:pt x="21170" y="30978"/>
                    <a:pt x="21559" y="30937"/>
                  </a:cubicBezTo>
                  <a:cubicBezTo>
                    <a:pt x="21654" y="30858"/>
                    <a:pt x="21773" y="30828"/>
                    <a:pt x="21889" y="30828"/>
                  </a:cubicBezTo>
                  <a:cubicBezTo>
                    <a:pt x="21922" y="30828"/>
                    <a:pt x="21956" y="30831"/>
                    <a:pt x="21988" y="30835"/>
                  </a:cubicBezTo>
                  <a:cubicBezTo>
                    <a:pt x="22029" y="30856"/>
                    <a:pt x="22049" y="30856"/>
                    <a:pt x="22069" y="30876"/>
                  </a:cubicBezTo>
                  <a:cubicBezTo>
                    <a:pt x="22165" y="30870"/>
                    <a:pt x="22259" y="30868"/>
                    <a:pt x="22352" y="30868"/>
                  </a:cubicBezTo>
                  <a:cubicBezTo>
                    <a:pt x="22576" y="30868"/>
                    <a:pt x="22793" y="30882"/>
                    <a:pt x="23009" y="30897"/>
                  </a:cubicBezTo>
                  <a:cubicBezTo>
                    <a:pt x="23071" y="30897"/>
                    <a:pt x="23132" y="30917"/>
                    <a:pt x="23193" y="30958"/>
                  </a:cubicBezTo>
                  <a:cubicBezTo>
                    <a:pt x="23214" y="30937"/>
                    <a:pt x="23234" y="30917"/>
                    <a:pt x="23255" y="30917"/>
                  </a:cubicBezTo>
                  <a:cubicBezTo>
                    <a:pt x="23479" y="30835"/>
                    <a:pt x="23704" y="30733"/>
                    <a:pt x="23949" y="30651"/>
                  </a:cubicBezTo>
                  <a:lnTo>
                    <a:pt x="24133" y="30713"/>
                  </a:lnTo>
                  <a:cubicBezTo>
                    <a:pt x="24200" y="30699"/>
                    <a:pt x="24266" y="30693"/>
                    <a:pt x="24330" y="30693"/>
                  </a:cubicBezTo>
                  <a:cubicBezTo>
                    <a:pt x="24561" y="30693"/>
                    <a:pt x="24775" y="30778"/>
                    <a:pt x="24951" y="30937"/>
                  </a:cubicBezTo>
                  <a:cubicBezTo>
                    <a:pt x="25028" y="30934"/>
                    <a:pt x="25106" y="30932"/>
                    <a:pt x="25183" y="30932"/>
                  </a:cubicBezTo>
                  <a:cubicBezTo>
                    <a:pt x="25596" y="30932"/>
                    <a:pt x="26006" y="30980"/>
                    <a:pt x="26401" y="31101"/>
                  </a:cubicBezTo>
                  <a:cubicBezTo>
                    <a:pt x="26544" y="31121"/>
                    <a:pt x="26667" y="31183"/>
                    <a:pt x="26769" y="31264"/>
                  </a:cubicBezTo>
                  <a:cubicBezTo>
                    <a:pt x="26820" y="31275"/>
                    <a:pt x="26866" y="31280"/>
                    <a:pt x="26912" y="31280"/>
                  </a:cubicBezTo>
                  <a:cubicBezTo>
                    <a:pt x="26958" y="31280"/>
                    <a:pt x="27004" y="31275"/>
                    <a:pt x="27055" y="31264"/>
                  </a:cubicBezTo>
                  <a:cubicBezTo>
                    <a:pt x="27055" y="31244"/>
                    <a:pt x="27055" y="31223"/>
                    <a:pt x="27076" y="31203"/>
                  </a:cubicBezTo>
                  <a:cubicBezTo>
                    <a:pt x="27117" y="31223"/>
                    <a:pt x="27157" y="31244"/>
                    <a:pt x="27198" y="31264"/>
                  </a:cubicBezTo>
                  <a:cubicBezTo>
                    <a:pt x="27280" y="31285"/>
                    <a:pt x="27341" y="31305"/>
                    <a:pt x="27423" y="31326"/>
                  </a:cubicBezTo>
                  <a:cubicBezTo>
                    <a:pt x="27484" y="31305"/>
                    <a:pt x="27566" y="31285"/>
                    <a:pt x="27648" y="31285"/>
                  </a:cubicBezTo>
                  <a:cubicBezTo>
                    <a:pt x="27679" y="31315"/>
                    <a:pt x="27725" y="31331"/>
                    <a:pt x="27770" y="31331"/>
                  </a:cubicBezTo>
                  <a:cubicBezTo>
                    <a:pt x="27816" y="31331"/>
                    <a:pt x="27862" y="31315"/>
                    <a:pt x="27893" y="31285"/>
                  </a:cubicBezTo>
                  <a:lnTo>
                    <a:pt x="27954" y="31285"/>
                  </a:lnTo>
                  <a:cubicBezTo>
                    <a:pt x="28138" y="31244"/>
                    <a:pt x="28322" y="31183"/>
                    <a:pt x="28506" y="31121"/>
                  </a:cubicBezTo>
                  <a:cubicBezTo>
                    <a:pt x="28465" y="30917"/>
                    <a:pt x="28751" y="30999"/>
                    <a:pt x="28874" y="30958"/>
                  </a:cubicBezTo>
                  <a:cubicBezTo>
                    <a:pt x="28925" y="30978"/>
                    <a:pt x="28976" y="30989"/>
                    <a:pt x="29027" y="30989"/>
                  </a:cubicBezTo>
                  <a:cubicBezTo>
                    <a:pt x="29078" y="30989"/>
                    <a:pt x="29129" y="30978"/>
                    <a:pt x="29180" y="30958"/>
                  </a:cubicBezTo>
                  <a:cubicBezTo>
                    <a:pt x="29283" y="30897"/>
                    <a:pt x="29405" y="30856"/>
                    <a:pt x="29426" y="30733"/>
                  </a:cubicBezTo>
                  <a:cubicBezTo>
                    <a:pt x="29485" y="30532"/>
                    <a:pt x="29510" y="30447"/>
                    <a:pt x="29615" y="30447"/>
                  </a:cubicBezTo>
                  <a:cubicBezTo>
                    <a:pt x="29692" y="30447"/>
                    <a:pt x="29812" y="30492"/>
                    <a:pt x="30018" y="30570"/>
                  </a:cubicBezTo>
                  <a:cubicBezTo>
                    <a:pt x="30039" y="30570"/>
                    <a:pt x="30080" y="30610"/>
                    <a:pt x="30100" y="30610"/>
                  </a:cubicBezTo>
                  <a:cubicBezTo>
                    <a:pt x="30100" y="30610"/>
                    <a:pt x="30223" y="30590"/>
                    <a:pt x="30223" y="30570"/>
                  </a:cubicBezTo>
                  <a:cubicBezTo>
                    <a:pt x="30223" y="30488"/>
                    <a:pt x="30304" y="30447"/>
                    <a:pt x="30427" y="30427"/>
                  </a:cubicBezTo>
                  <a:lnTo>
                    <a:pt x="30427" y="30427"/>
                  </a:lnTo>
                  <a:cubicBezTo>
                    <a:pt x="30406" y="30447"/>
                    <a:pt x="30406" y="30467"/>
                    <a:pt x="30386" y="30488"/>
                  </a:cubicBezTo>
                  <a:cubicBezTo>
                    <a:pt x="30366" y="30529"/>
                    <a:pt x="30325" y="30570"/>
                    <a:pt x="30406" y="30610"/>
                  </a:cubicBezTo>
                  <a:cubicBezTo>
                    <a:pt x="30454" y="30646"/>
                    <a:pt x="30501" y="30668"/>
                    <a:pt x="30545" y="30668"/>
                  </a:cubicBezTo>
                  <a:cubicBezTo>
                    <a:pt x="30576" y="30668"/>
                    <a:pt x="30606" y="30657"/>
                    <a:pt x="30631" y="30631"/>
                  </a:cubicBezTo>
                  <a:cubicBezTo>
                    <a:pt x="30774" y="30570"/>
                    <a:pt x="30917" y="30508"/>
                    <a:pt x="31081" y="30488"/>
                  </a:cubicBezTo>
                  <a:cubicBezTo>
                    <a:pt x="31122" y="30324"/>
                    <a:pt x="31326" y="30304"/>
                    <a:pt x="31530" y="30284"/>
                  </a:cubicBezTo>
                  <a:cubicBezTo>
                    <a:pt x="31633" y="30284"/>
                    <a:pt x="31714" y="30243"/>
                    <a:pt x="31755" y="30181"/>
                  </a:cubicBezTo>
                  <a:cubicBezTo>
                    <a:pt x="31816" y="30100"/>
                    <a:pt x="31919" y="30059"/>
                    <a:pt x="32000" y="30059"/>
                  </a:cubicBezTo>
                  <a:cubicBezTo>
                    <a:pt x="32184" y="30059"/>
                    <a:pt x="32348" y="30038"/>
                    <a:pt x="32532" y="30038"/>
                  </a:cubicBezTo>
                  <a:cubicBezTo>
                    <a:pt x="32550" y="30038"/>
                    <a:pt x="32561" y="30038"/>
                    <a:pt x="32567" y="30037"/>
                  </a:cubicBezTo>
                  <a:lnTo>
                    <a:pt x="32567" y="30037"/>
                  </a:lnTo>
                  <a:cubicBezTo>
                    <a:pt x="32561" y="30041"/>
                    <a:pt x="32557" y="30052"/>
                    <a:pt x="32593" y="30079"/>
                  </a:cubicBezTo>
                  <a:cubicBezTo>
                    <a:pt x="32612" y="30098"/>
                    <a:pt x="32613" y="30152"/>
                    <a:pt x="32597" y="30176"/>
                  </a:cubicBezTo>
                  <a:lnTo>
                    <a:pt x="32597" y="30176"/>
                  </a:lnTo>
                  <a:cubicBezTo>
                    <a:pt x="32911" y="30142"/>
                    <a:pt x="33245" y="30158"/>
                    <a:pt x="33635" y="30100"/>
                  </a:cubicBezTo>
                  <a:cubicBezTo>
                    <a:pt x="33778" y="30079"/>
                    <a:pt x="33921" y="30059"/>
                    <a:pt x="34044" y="30038"/>
                  </a:cubicBezTo>
                  <a:lnTo>
                    <a:pt x="34207" y="29997"/>
                  </a:lnTo>
                  <a:cubicBezTo>
                    <a:pt x="34289" y="29957"/>
                    <a:pt x="34371" y="29895"/>
                    <a:pt x="34452" y="29854"/>
                  </a:cubicBezTo>
                  <a:lnTo>
                    <a:pt x="34595" y="29854"/>
                  </a:lnTo>
                  <a:cubicBezTo>
                    <a:pt x="34616" y="29875"/>
                    <a:pt x="34636" y="29895"/>
                    <a:pt x="34636" y="29916"/>
                  </a:cubicBezTo>
                  <a:cubicBezTo>
                    <a:pt x="34841" y="29875"/>
                    <a:pt x="35065" y="29854"/>
                    <a:pt x="35270" y="29814"/>
                  </a:cubicBezTo>
                  <a:cubicBezTo>
                    <a:pt x="35678" y="29732"/>
                    <a:pt x="36087" y="29630"/>
                    <a:pt x="36475" y="29568"/>
                  </a:cubicBezTo>
                  <a:cubicBezTo>
                    <a:pt x="36530" y="29546"/>
                    <a:pt x="36585" y="29536"/>
                    <a:pt x="36638" y="29536"/>
                  </a:cubicBezTo>
                  <a:cubicBezTo>
                    <a:pt x="36782" y="29536"/>
                    <a:pt x="36911" y="29612"/>
                    <a:pt x="36986" y="29732"/>
                  </a:cubicBezTo>
                  <a:cubicBezTo>
                    <a:pt x="37088" y="29691"/>
                    <a:pt x="37191" y="29650"/>
                    <a:pt x="37293" y="29609"/>
                  </a:cubicBezTo>
                  <a:lnTo>
                    <a:pt x="37293" y="29548"/>
                  </a:lnTo>
                  <a:cubicBezTo>
                    <a:pt x="37334" y="29507"/>
                    <a:pt x="37395" y="29487"/>
                    <a:pt x="37456" y="29466"/>
                  </a:cubicBezTo>
                  <a:cubicBezTo>
                    <a:pt x="37783" y="29384"/>
                    <a:pt x="38069" y="29241"/>
                    <a:pt x="38396" y="29180"/>
                  </a:cubicBezTo>
                  <a:cubicBezTo>
                    <a:pt x="38407" y="29177"/>
                    <a:pt x="38420" y="29176"/>
                    <a:pt x="38434" y="29176"/>
                  </a:cubicBezTo>
                  <a:cubicBezTo>
                    <a:pt x="38524" y="29176"/>
                    <a:pt x="38662" y="29229"/>
                    <a:pt x="38662" y="29282"/>
                  </a:cubicBezTo>
                  <a:cubicBezTo>
                    <a:pt x="38662" y="29344"/>
                    <a:pt x="38682" y="29466"/>
                    <a:pt x="38703" y="29548"/>
                  </a:cubicBezTo>
                  <a:lnTo>
                    <a:pt x="38744" y="29548"/>
                  </a:lnTo>
                  <a:lnTo>
                    <a:pt x="39173" y="29752"/>
                  </a:lnTo>
                  <a:lnTo>
                    <a:pt x="39336" y="29732"/>
                  </a:lnTo>
                  <a:cubicBezTo>
                    <a:pt x="39543" y="29549"/>
                    <a:pt x="39808" y="29454"/>
                    <a:pt x="40075" y="29454"/>
                  </a:cubicBezTo>
                  <a:cubicBezTo>
                    <a:pt x="40256" y="29454"/>
                    <a:pt x="40438" y="29498"/>
                    <a:pt x="40603" y="29589"/>
                  </a:cubicBezTo>
                  <a:lnTo>
                    <a:pt x="40930" y="29630"/>
                  </a:lnTo>
                  <a:lnTo>
                    <a:pt x="40930" y="82"/>
                  </a:lnTo>
                  <a:lnTo>
                    <a:pt x="40869" y="102"/>
                  </a:lnTo>
                  <a:cubicBezTo>
                    <a:pt x="40828" y="102"/>
                    <a:pt x="40787" y="101"/>
                    <a:pt x="40747" y="101"/>
                  </a:cubicBezTo>
                  <a:cubicBezTo>
                    <a:pt x="40647" y="101"/>
                    <a:pt x="40553" y="111"/>
                    <a:pt x="40480" y="184"/>
                  </a:cubicBezTo>
                  <a:cubicBezTo>
                    <a:pt x="40445" y="208"/>
                    <a:pt x="40409" y="218"/>
                    <a:pt x="40369" y="218"/>
                  </a:cubicBezTo>
                  <a:cubicBezTo>
                    <a:pt x="40340" y="218"/>
                    <a:pt x="40310" y="213"/>
                    <a:pt x="40276" y="205"/>
                  </a:cubicBezTo>
                  <a:cubicBezTo>
                    <a:pt x="40113" y="184"/>
                    <a:pt x="39970" y="102"/>
                    <a:pt x="39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9" name="Google Shape;1549;p39"/>
          <p:cNvGrpSpPr/>
          <p:nvPr/>
        </p:nvGrpSpPr>
        <p:grpSpPr>
          <a:xfrm>
            <a:off x="989206" y="2975059"/>
            <a:ext cx="2777297" cy="1806478"/>
            <a:chOff x="460798" y="2983277"/>
            <a:chExt cx="3478838" cy="1937769"/>
          </a:xfrm>
        </p:grpSpPr>
        <p:grpSp>
          <p:nvGrpSpPr>
            <p:cNvPr id="1550" name="Google Shape;1550;p39"/>
            <p:cNvGrpSpPr/>
            <p:nvPr/>
          </p:nvGrpSpPr>
          <p:grpSpPr>
            <a:xfrm>
              <a:off x="735424" y="2983277"/>
              <a:ext cx="3204211" cy="1643338"/>
              <a:chOff x="230875" y="3764750"/>
              <a:chExt cx="1023775" cy="883800"/>
            </a:xfrm>
          </p:grpSpPr>
          <p:sp>
            <p:nvSpPr>
              <p:cNvPr id="1551" name="Google Shape;1551;p39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00025" dist="47625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9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3" name="Google Shape;1553;p39"/>
            <p:cNvSpPr/>
            <p:nvPr/>
          </p:nvSpPr>
          <p:spPr>
            <a:xfrm rot="3599893">
              <a:off x="414706" y="4257098"/>
              <a:ext cx="858857" cy="389401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4" name="Google Shape;1554;p39"/>
          <p:cNvGrpSpPr/>
          <p:nvPr/>
        </p:nvGrpSpPr>
        <p:grpSpPr>
          <a:xfrm>
            <a:off x="1040729" y="1221179"/>
            <a:ext cx="2619735" cy="1613378"/>
            <a:chOff x="713225" y="1507962"/>
            <a:chExt cx="3548640" cy="1845717"/>
          </a:xfrm>
        </p:grpSpPr>
        <p:grpSp>
          <p:nvGrpSpPr>
            <p:cNvPr id="1555" name="Google Shape;1555;p39"/>
            <p:cNvGrpSpPr/>
            <p:nvPr/>
          </p:nvGrpSpPr>
          <p:grpSpPr>
            <a:xfrm>
              <a:off x="713225" y="1507962"/>
              <a:ext cx="3204211" cy="1643338"/>
              <a:chOff x="230875" y="3764750"/>
              <a:chExt cx="1023775" cy="883800"/>
            </a:xfrm>
          </p:grpSpPr>
          <p:sp>
            <p:nvSpPr>
              <p:cNvPr id="1556" name="Google Shape;1556;p39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19050" dir="4800000" algn="bl" rotWithShape="0">
                  <a:srgbClr val="000000">
                    <a:alpha val="52999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9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8" name="Google Shape;1558;p39"/>
            <p:cNvSpPr/>
            <p:nvPr/>
          </p:nvSpPr>
          <p:spPr>
            <a:xfrm rot="-5936802">
              <a:off x="3356424" y="2479653"/>
              <a:ext cx="1017569" cy="642886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9" name="Google Shape;1559;p39"/>
          <p:cNvGrpSpPr/>
          <p:nvPr/>
        </p:nvGrpSpPr>
        <p:grpSpPr>
          <a:xfrm>
            <a:off x="4059973" y="1067954"/>
            <a:ext cx="2566808" cy="1633846"/>
            <a:chOff x="3939664" y="1507962"/>
            <a:chExt cx="3534410" cy="1866908"/>
          </a:xfrm>
        </p:grpSpPr>
        <p:grpSp>
          <p:nvGrpSpPr>
            <p:cNvPr id="1560" name="Google Shape;1560;p39"/>
            <p:cNvGrpSpPr/>
            <p:nvPr/>
          </p:nvGrpSpPr>
          <p:grpSpPr>
            <a:xfrm>
              <a:off x="3939664" y="1507962"/>
              <a:ext cx="3204211" cy="1643338"/>
              <a:chOff x="230875" y="3764750"/>
              <a:chExt cx="1023775" cy="883800"/>
            </a:xfrm>
          </p:grpSpPr>
          <p:sp>
            <p:nvSpPr>
              <p:cNvPr id="1561" name="Google Shape;1561;p39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14300" dist="28575" dir="5400000" algn="bl" rotWithShape="0">
                  <a:srgbClr val="000000">
                    <a:alpha val="4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9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3" name="Google Shape;1563;p39"/>
            <p:cNvSpPr/>
            <p:nvPr/>
          </p:nvSpPr>
          <p:spPr>
            <a:xfrm rot="4797710">
              <a:off x="6660703" y="2584804"/>
              <a:ext cx="865599" cy="619753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1583992" y="1444414"/>
            <a:ext cx="10743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xoa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64057" y="3207104"/>
            <a:ext cx="25138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đột</a:t>
            </a:r>
            <a:r>
              <a:rPr lang="en-US" sz="5000" dirty="0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ngột</a:t>
            </a:r>
            <a:r>
              <a:rPr lang="en-US" sz="5000" dirty="0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19495" y="1303555"/>
            <a:ext cx="148790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tuôn</a:t>
            </a:r>
            <a:r>
              <a:rPr lang="en-US" sz="5000" dirty="0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3793" y="3399385"/>
            <a:ext cx="206178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sz="5000" dirty="0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lùa</a:t>
            </a:r>
            <a:r>
              <a:rPr lang="en-US" sz="5000" dirty="0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5000" dirty="0">
              <a:solidFill>
                <a:srgbClr val="C00000"/>
              </a:solidFill>
            </a:endParaRPr>
          </a:p>
        </p:txBody>
      </p:sp>
      <p:grpSp>
        <p:nvGrpSpPr>
          <p:cNvPr id="54" name="Google Shape;1559;p39"/>
          <p:cNvGrpSpPr/>
          <p:nvPr/>
        </p:nvGrpSpPr>
        <p:grpSpPr>
          <a:xfrm>
            <a:off x="6735337" y="1851103"/>
            <a:ext cx="2408663" cy="1651842"/>
            <a:chOff x="3939664" y="1507962"/>
            <a:chExt cx="3534410" cy="1866908"/>
          </a:xfrm>
        </p:grpSpPr>
        <p:grpSp>
          <p:nvGrpSpPr>
            <p:cNvPr id="55" name="Google Shape;1560;p39"/>
            <p:cNvGrpSpPr/>
            <p:nvPr/>
          </p:nvGrpSpPr>
          <p:grpSpPr>
            <a:xfrm>
              <a:off x="3939664" y="1507962"/>
              <a:ext cx="3204211" cy="1643338"/>
              <a:chOff x="230875" y="3764750"/>
              <a:chExt cx="1023775" cy="883800"/>
            </a:xfrm>
          </p:grpSpPr>
          <p:sp>
            <p:nvSpPr>
              <p:cNvPr id="57" name="Google Shape;1561;p39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14300" dist="28575" dir="5400000" algn="bl" rotWithShape="0">
                  <a:srgbClr val="000000">
                    <a:alpha val="4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62;p39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" name="Google Shape;1563;p39"/>
            <p:cNvSpPr/>
            <p:nvPr/>
          </p:nvSpPr>
          <p:spPr>
            <a:xfrm rot="4797710">
              <a:off x="6660703" y="2584804"/>
              <a:ext cx="865599" cy="619753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Rectangle 14"/>
          <p:cNvSpPr/>
          <p:nvPr/>
        </p:nvSpPr>
        <p:spPr>
          <a:xfrm>
            <a:off x="7391391" y="2014726"/>
            <a:ext cx="9332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xối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BAA61B0-888E-45B0-8976-E9920B9B6AEE}"/>
              </a:ext>
            </a:extLst>
          </p:cNvPr>
          <p:cNvSpPr txBox="1"/>
          <p:nvPr/>
        </p:nvSpPr>
        <p:spPr>
          <a:xfrm>
            <a:off x="4221800" y="1306367"/>
            <a:ext cx="2006764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BAA61B0-888E-45B0-8976-E9920B9B6AEE}"/>
              </a:ext>
            </a:extLst>
          </p:cNvPr>
          <p:cNvSpPr txBox="1"/>
          <p:nvPr/>
        </p:nvSpPr>
        <p:spPr>
          <a:xfrm>
            <a:off x="1174812" y="1459158"/>
            <a:ext cx="2004814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BAA61B0-888E-45B0-8976-E9920B9B6AEE}"/>
              </a:ext>
            </a:extLst>
          </p:cNvPr>
          <p:cNvSpPr txBox="1"/>
          <p:nvPr/>
        </p:nvSpPr>
        <p:spPr>
          <a:xfrm>
            <a:off x="6887694" y="2074658"/>
            <a:ext cx="2006764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BAA61B0-888E-45B0-8976-E9920B9B6AEE}"/>
              </a:ext>
            </a:extLst>
          </p:cNvPr>
          <p:cNvSpPr txBox="1"/>
          <p:nvPr/>
        </p:nvSpPr>
        <p:spPr>
          <a:xfrm>
            <a:off x="1334719" y="3261949"/>
            <a:ext cx="2334241" cy="104272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BAA61B0-888E-45B0-8976-E9920B9B6AEE}"/>
              </a:ext>
            </a:extLst>
          </p:cNvPr>
          <p:cNvSpPr txBox="1"/>
          <p:nvPr/>
        </p:nvSpPr>
        <p:spPr>
          <a:xfrm>
            <a:off x="4486944" y="3408889"/>
            <a:ext cx="2056001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524" y="-17062"/>
            <a:ext cx="6807200" cy="1178209"/>
          </a:xfrm>
          <a:prstGeom prst="rect">
            <a:avLst/>
          </a:prstGeom>
        </p:spPr>
      </p:pic>
      <p:sp>
        <p:nvSpPr>
          <p:cNvPr id="88" name="Google Shape;1544;p39"/>
          <p:cNvSpPr txBox="1"/>
          <p:nvPr/>
        </p:nvSpPr>
        <p:spPr>
          <a:xfrm rot="21598462">
            <a:off x="2019598" y="128560"/>
            <a:ext cx="5230901" cy="775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i="1" dirty="0">
                <a:solidFill>
                  <a:srgbClr val="002060"/>
                </a:solidFill>
                <a:latin typeface="IM Fell English"/>
                <a:ea typeface="Kanit"/>
                <a:cs typeface="Kanit"/>
                <a:sym typeface="IM Fell English"/>
              </a:rPr>
              <a:t>Luyện viết từ</a:t>
            </a:r>
            <a:endParaRPr sz="6000" b="1" i="1" dirty="0">
              <a:solidFill>
                <a:srgbClr val="002060"/>
              </a:solidFill>
              <a:latin typeface="Kanit"/>
              <a:ea typeface="Kanit"/>
              <a:cs typeface="Kanit"/>
              <a:sym typeface="Kani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4" grpId="0"/>
      <p:bldP spid="16" grpId="0"/>
      <p:bldP spid="15" grpId="0"/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9;p2"/>
          <p:cNvGrpSpPr/>
          <p:nvPr/>
        </p:nvGrpSpPr>
        <p:grpSpPr>
          <a:xfrm>
            <a:off x="151281" y="-123883"/>
            <a:ext cx="9143654" cy="5628924"/>
            <a:chOff x="1" y="-933450"/>
            <a:chExt cx="9143654" cy="5628924"/>
          </a:xfrm>
        </p:grpSpPr>
        <p:grpSp>
          <p:nvGrpSpPr>
            <p:cNvPr id="11" name="Google Shape;10;p2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5" name="Google Shape;11;p2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2;p2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3;p2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4;p2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5;p2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6;p2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7;p2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8;p2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9;p2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0;p2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1;p2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2;p2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3;p2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4;p2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5;p2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6;p2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" name="Google Shape;27;p2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8;p2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9;p2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Freeform: Shape 234">
            <a:extLst>
              <a:ext uri="{FF2B5EF4-FFF2-40B4-BE49-F238E27FC236}">
                <a16:creationId xmlns:a16="http://schemas.microsoft.com/office/drawing/2014/main" id="{0F7BA3FC-4D21-4129-8AF2-E4DA19D46D25}"/>
              </a:ext>
            </a:extLst>
          </p:cNvPr>
          <p:cNvSpPr/>
          <p:nvPr/>
        </p:nvSpPr>
        <p:spPr>
          <a:xfrm>
            <a:off x="388358" y="73614"/>
            <a:ext cx="8562813" cy="5007246"/>
          </a:xfrm>
          <a:custGeom>
            <a:avLst/>
            <a:gdLst>
              <a:gd name="connsiteX0" fmla="*/ 470574 w 11563523"/>
              <a:gd name="connsiteY0" fmla="*/ 0 h 6235247"/>
              <a:gd name="connsiteX1" fmla="*/ 10664788 w 11563523"/>
              <a:gd name="connsiteY1" fmla="*/ 0 h 6235247"/>
              <a:gd name="connsiteX2" fmla="*/ 11135362 w 11563523"/>
              <a:gd name="connsiteY2" fmla="*/ 470574 h 6235247"/>
              <a:gd name="connsiteX3" fmla="*/ 11135362 w 11563523"/>
              <a:gd name="connsiteY3" fmla="*/ 5313075 h 6235247"/>
              <a:gd name="connsiteX4" fmla="*/ 11147925 w 11563523"/>
              <a:gd name="connsiteY4" fmla="*/ 5309175 h 6235247"/>
              <a:gd name="connsiteX5" fmla="*/ 11215856 w 11563523"/>
              <a:gd name="connsiteY5" fmla="*/ 5302327 h 6235247"/>
              <a:gd name="connsiteX6" fmla="*/ 11226453 w 11563523"/>
              <a:gd name="connsiteY6" fmla="*/ 5302327 h 6235247"/>
              <a:gd name="connsiteX7" fmla="*/ 11563523 w 11563523"/>
              <a:gd name="connsiteY7" fmla="*/ 5639397 h 6235247"/>
              <a:gd name="connsiteX8" fmla="*/ 11226453 w 11563523"/>
              <a:gd name="connsiteY8" fmla="*/ 5976467 h 6235247"/>
              <a:gd name="connsiteX9" fmla="*/ 11215856 w 11563523"/>
              <a:gd name="connsiteY9" fmla="*/ 5976467 h 6235247"/>
              <a:gd name="connsiteX10" fmla="*/ 11147925 w 11563523"/>
              <a:gd name="connsiteY10" fmla="*/ 5969619 h 6235247"/>
              <a:gd name="connsiteX11" fmla="*/ 11095410 w 11563523"/>
              <a:gd name="connsiteY11" fmla="*/ 5953318 h 6235247"/>
              <a:gd name="connsiteX12" fmla="*/ 11054995 w 11563523"/>
              <a:gd name="connsiteY12" fmla="*/ 6027776 h 6235247"/>
              <a:gd name="connsiteX13" fmla="*/ 10664788 w 11563523"/>
              <a:gd name="connsiteY13" fmla="*/ 6235247 h 6235247"/>
              <a:gd name="connsiteX14" fmla="*/ 470574 w 11563523"/>
              <a:gd name="connsiteY14" fmla="*/ 6235247 h 6235247"/>
              <a:gd name="connsiteX15" fmla="*/ 0 w 11563523"/>
              <a:gd name="connsiteY15" fmla="*/ 5764673 h 6235247"/>
              <a:gd name="connsiteX16" fmla="*/ 0 w 11563523"/>
              <a:gd name="connsiteY16" fmla="*/ 470574 h 6235247"/>
              <a:gd name="connsiteX17" fmla="*/ 470574 w 11563523"/>
              <a:gd name="connsiteY17" fmla="*/ 0 h 62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63523" h="6235247">
                <a:moveTo>
                  <a:pt x="470574" y="0"/>
                </a:moveTo>
                <a:lnTo>
                  <a:pt x="10664788" y="0"/>
                </a:lnTo>
                <a:cubicBezTo>
                  <a:pt x="10924679" y="0"/>
                  <a:pt x="11135362" y="210683"/>
                  <a:pt x="11135362" y="470574"/>
                </a:cubicBezTo>
                <a:lnTo>
                  <a:pt x="11135362" y="5313075"/>
                </a:lnTo>
                <a:lnTo>
                  <a:pt x="11147925" y="5309175"/>
                </a:lnTo>
                <a:cubicBezTo>
                  <a:pt x="11169867" y="5304685"/>
                  <a:pt x="11192586" y="5302327"/>
                  <a:pt x="11215856" y="5302327"/>
                </a:cubicBezTo>
                <a:lnTo>
                  <a:pt x="11226453" y="5302327"/>
                </a:lnTo>
                <a:cubicBezTo>
                  <a:pt x="11412612" y="5302327"/>
                  <a:pt x="11563523" y="5453238"/>
                  <a:pt x="11563523" y="5639397"/>
                </a:cubicBezTo>
                <a:cubicBezTo>
                  <a:pt x="11563523" y="5825556"/>
                  <a:pt x="11412612" y="5976467"/>
                  <a:pt x="11226453" y="5976467"/>
                </a:cubicBezTo>
                <a:lnTo>
                  <a:pt x="11215856" y="5976467"/>
                </a:lnTo>
                <a:cubicBezTo>
                  <a:pt x="11192586" y="5976467"/>
                  <a:pt x="11169867" y="5974109"/>
                  <a:pt x="11147925" y="5969619"/>
                </a:cubicBezTo>
                <a:lnTo>
                  <a:pt x="11095410" y="5953318"/>
                </a:lnTo>
                <a:lnTo>
                  <a:pt x="11054995" y="6027776"/>
                </a:lnTo>
                <a:cubicBezTo>
                  <a:pt x="10970430" y="6152949"/>
                  <a:pt x="10827220" y="6235247"/>
                  <a:pt x="10664788" y="6235247"/>
                </a:cubicBezTo>
                <a:lnTo>
                  <a:pt x="470574" y="6235247"/>
                </a:lnTo>
                <a:cubicBezTo>
                  <a:pt x="210683" y="6235247"/>
                  <a:pt x="0" y="6024564"/>
                  <a:pt x="0" y="5764673"/>
                </a:cubicBezTo>
                <a:lnTo>
                  <a:pt x="0" y="470574"/>
                </a:lnTo>
                <a:cubicBezTo>
                  <a:pt x="0" y="210683"/>
                  <a:pt x="210683" y="0"/>
                  <a:pt x="470574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 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E5A4C5-FEC6-4744-99F4-0C33D6AC9328}"/>
              </a:ext>
            </a:extLst>
          </p:cNvPr>
          <p:cNvSpPr txBox="1"/>
          <p:nvPr/>
        </p:nvSpPr>
        <p:spPr>
          <a:xfrm>
            <a:off x="2882731" y="592079"/>
            <a:ext cx="5067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Nhìn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gió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xoa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đắng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con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chạy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thẳng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tim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sao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ngột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cánh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chim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buồng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lái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DD0FB3-0773-4F15-8B1F-43B310843107}"/>
              </a:ext>
            </a:extLst>
          </p:cNvPr>
          <p:cNvSpPr txBox="1"/>
          <p:nvPr/>
        </p:nvSpPr>
        <p:spPr>
          <a:xfrm>
            <a:off x="2926022" y="1915518"/>
            <a:ext cx="46218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Không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ừ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thì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ướt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áo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tuôn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xối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ngoài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trời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thay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lái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trăm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nữa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ngừng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gió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lùa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khô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thôi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. 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1A5D5F-6987-45DA-B211-68E97595BD4B}"/>
              </a:ext>
            </a:extLst>
          </p:cNvPr>
          <p:cNvSpPr txBox="1"/>
          <p:nvPr/>
        </p:nvSpPr>
        <p:spPr>
          <a:xfrm>
            <a:off x="2926023" y="3238496"/>
            <a:ext cx="4373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Những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chiếc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xe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từ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bom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rơi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họp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tiểu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đội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Gặp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bè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suốt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dọc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tới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tay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qua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cửa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rồi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. 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169" y="45288"/>
            <a:ext cx="9238702" cy="5539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UTM Azuki" panose="02040603050506020204" pitchFamily="18" charset="0"/>
                <a:ea typeface="DaddysGirl" panose="02000603000000000000" pitchFamily="2" charset="0"/>
                <a:cs typeface="Arial"/>
                <a:sym typeface="Arial"/>
              </a:rPr>
              <a:t>BÀI THƠ VỀ TIỂU ĐỘI XE KHÔNG KÍNH</a:t>
            </a:r>
          </a:p>
        </p:txBody>
      </p:sp>
      <p:sp>
        <p:nvSpPr>
          <p:cNvPr id="9" name="íṩľíḍè-TextBox 31">
            <a:extLst>
              <a:ext uri="{FF2B5EF4-FFF2-40B4-BE49-F238E27FC236}">
                <a16:creationId xmlns:a16="http://schemas.microsoft.com/office/drawing/2014/main" id="{7D36678B-E602-4760-868E-927B04E61860}"/>
              </a:ext>
            </a:extLst>
          </p:cNvPr>
          <p:cNvSpPr txBox="1"/>
          <p:nvPr/>
        </p:nvSpPr>
        <p:spPr>
          <a:xfrm>
            <a:off x="4953208" y="4599595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2DB">
                    <a:lumMod val="50000"/>
                  </a:srgbClr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SVN-Transformer" pitchFamily="2" charset="0"/>
                <a:ea typeface="微软雅黑" panose="020B0503020204020204" pitchFamily="34" charset="-122"/>
                <a:cs typeface="Arial"/>
                <a:sym typeface="+mn-lt"/>
              </a:rPr>
              <a:t>PHẠM TIẾN DUẬT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rgbClr val="FFF2DB">
                  <a:lumMod val="50000"/>
                </a:srgbClr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SVN-Transformer" pitchFamily="2" charset="0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02E6EE-CECC-410E-BEBF-C70BD0C05CEF}"/>
              </a:ext>
            </a:extLst>
          </p:cNvPr>
          <p:cNvSpPr txBox="1"/>
          <p:nvPr/>
        </p:nvSpPr>
        <p:spPr>
          <a:xfrm>
            <a:off x="670420" y="797753"/>
            <a:ext cx="20785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mazone" panose="03020702060507090A04" pitchFamily="66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mazone" panose="03020702060507090A04" pitchFamily="66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mazone" panose="03020702060507090A04" pitchFamily="66" charset="0"/>
              </a:rPr>
              <a:t>đoạn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mazone" panose="03020702060507090A04" pitchFamily="66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mazone" panose="03020702060507090A04" pitchFamily="66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mazone" panose="03020702060507090A04" pitchFamily="66" charset="0"/>
              </a:rPr>
              <a:t>chuẩn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mazone" panose="03020702060507090A04" pitchFamily="66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mazone" panose="03020702060507090A04" pitchFamily="66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mazone" panose="03020702060507090A04" pitchFamily="66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mazone" panose="03020702060507090A04" pitchFamily="66" charset="0"/>
              </a:rPr>
              <a:t>nhé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 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980" l="7420" r="95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86" y="2483871"/>
            <a:ext cx="2943789" cy="2943789"/>
          </a:xfrm>
          <a:prstGeom prst="rect">
            <a:avLst/>
          </a:prstGeom>
        </p:spPr>
      </p:pic>
      <p:sp>
        <p:nvSpPr>
          <p:cNvPr id="31" name="Google Shape;117;p2"/>
          <p:cNvSpPr/>
          <p:nvPr/>
        </p:nvSpPr>
        <p:spPr>
          <a:xfrm>
            <a:off x="498087" y="45288"/>
            <a:ext cx="8184995" cy="500487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9FBBBB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6832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941" y="224725"/>
            <a:ext cx="8750682" cy="425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634" name="Google Shape;1634;p42"/>
          <p:cNvGrpSpPr/>
          <p:nvPr/>
        </p:nvGrpSpPr>
        <p:grpSpPr>
          <a:xfrm>
            <a:off x="4585600" y="387105"/>
            <a:ext cx="4113139" cy="4091645"/>
            <a:chOff x="4585600" y="387105"/>
            <a:chExt cx="4113139" cy="3876387"/>
          </a:xfrm>
        </p:grpSpPr>
        <p:sp>
          <p:nvSpPr>
            <p:cNvPr id="1635" name="Google Shape;1635;p42"/>
            <p:cNvSpPr/>
            <p:nvPr/>
          </p:nvSpPr>
          <p:spPr>
            <a:xfrm>
              <a:off x="4585600" y="845425"/>
              <a:ext cx="4113139" cy="3418067"/>
            </a:xfrm>
            <a:custGeom>
              <a:avLst/>
              <a:gdLst/>
              <a:ahLst/>
              <a:cxnLst/>
              <a:rect l="l" t="t" r="r" b="b"/>
              <a:pathLst>
                <a:path w="40991" h="34064" extrusionOk="0">
                  <a:moveTo>
                    <a:pt x="40398" y="0"/>
                  </a:moveTo>
                  <a:lnTo>
                    <a:pt x="33941" y="1104"/>
                  </a:lnTo>
                  <a:lnTo>
                    <a:pt x="0" y="1104"/>
                  </a:lnTo>
                  <a:lnTo>
                    <a:pt x="0" y="2779"/>
                  </a:lnTo>
                  <a:lnTo>
                    <a:pt x="1717" y="3025"/>
                  </a:lnTo>
                  <a:cubicBezTo>
                    <a:pt x="1871" y="2657"/>
                    <a:pt x="2189" y="2490"/>
                    <a:pt x="2507" y="2490"/>
                  </a:cubicBezTo>
                  <a:cubicBezTo>
                    <a:pt x="2950" y="2490"/>
                    <a:pt x="3392" y="2813"/>
                    <a:pt x="3392" y="3372"/>
                  </a:cubicBezTo>
                  <a:cubicBezTo>
                    <a:pt x="3392" y="3917"/>
                    <a:pt x="2953" y="4235"/>
                    <a:pt x="2511" y="4235"/>
                  </a:cubicBezTo>
                  <a:cubicBezTo>
                    <a:pt x="2192" y="4235"/>
                    <a:pt x="1871" y="4068"/>
                    <a:pt x="1717" y="3699"/>
                  </a:cubicBezTo>
                  <a:lnTo>
                    <a:pt x="0" y="4210"/>
                  </a:lnTo>
                  <a:lnTo>
                    <a:pt x="0" y="6192"/>
                  </a:lnTo>
                  <a:lnTo>
                    <a:pt x="1717" y="6192"/>
                  </a:lnTo>
                  <a:cubicBezTo>
                    <a:pt x="1872" y="5813"/>
                    <a:pt x="2194" y="5641"/>
                    <a:pt x="2515" y="5641"/>
                  </a:cubicBezTo>
                  <a:cubicBezTo>
                    <a:pt x="2955" y="5641"/>
                    <a:pt x="3392" y="5964"/>
                    <a:pt x="3392" y="6519"/>
                  </a:cubicBezTo>
                  <a:cubicBezTo>
                    <a:pt x="3392" y="7064"/>
                    <a:pt x="2953" y="7382"/>
                    <a:pt x="2511" y="7382"/>
                  </a:cubicBezTo>
                  <a:cubicBezTo>
                    <a:pt x="2192" y="7382"/>
                    <a:pt x="1871" y="7215"/>
                    <a:pt x="1717" y="6846"/>
                  </a:cubicBezTo>
                  <a:lnTo>
                    <a:pt x="0" y="6846"/>
                  </a:lnTo>
                  <a:lnTo>
                    <a:pt x="0" y="9318"/>
                  </a:lnTo>
                  <a:lnTo>
                    <a:pt x="1717" y="9318"/>
                  </a:lnTo>
                  <a:cubicBezTo>
                    <a:pt x="1871" y="8951"/>
                    <a:pt x="2189" y="8784"/>
                    <a:pt x="2507" y="8784"/>
                  </a:cubicBezTo>
                  <a:cubicBezTo>
                    <a:pt x="2950" y="8784"/>
                    <a:pt x="3392" y="9107"/>
                    <a:pt x="3392" y="9666"/>
                  </a:cubicBezTo>
                  <a:cubicBezTo>
                    <a:pt x="3392" y="10211"/>
                    <a:pt x="2953" y="10529"/>
                    <a:pt x="2511" y="10529"/>
                  </a:cubicBezTo>
                  <a:cubicBezTo>
                    <a:pt x="2192" y="10529"/>
                    <a:pt x="1871" y="10362"/>
                    <a:pt x="1717" y="9993"/>
                  </a:cubicBezTo>
                  <a:lnTo>
                    <a:pt x="0" y="9993"/>
                  </a:lnTo>
                  <a:lnTo>
                    <a:pt x="0" y="12465"/>
                  </a:lnTo>
                  <a:lnTo>
                    <a:pt x="1717" y="12465"/>
                  </a:lnTo>
                  <a:cubicBezTo>
                    <a:pt x="1871" y="12098"/>
                    <a:pt x="2189" y="11930"/>
                    <a:pt x="2507" y="11930"/>
                  </a:cubicBezTo>
                  <a:cubicBezTo>
                    <a:pt x="2950" y="11930"/>
                    <a:pt x="3392" y="12254"/>
                    <a:pt x="3392" y="12813"/>
                  </a:cubicBezTo>
                  <a:cubicBezTo>
                    <a:pt x="3392" y="13358"/>
                    <a:pt x="2953" y="13676"/>
                    <a:pt x="2511" y="13676"/>
                  </a:cubicBezTo>
                  <a:cubicBezTo>
                    <a:pt x="2192" y="13676"/>
                    <a:pt x="1871" y="13509"/>
                    <a:pt x="1717" y="13140"/>
                  </a:cubicBezTo>
                  <a:lnTo>
                    <a:pt x="0" y="13140"/>
                  </a:lnTo>
                  <a:lnTo>
                    <a:pt x="0" y="15101"/>
                  </a:lnTo>
                  <a:lnTo>
                    <a:pt x="1717" y="15612"/>
                  </a:lnTo>
                  <a:cubicBezTo>
                    <a:pt x="1871" y="15245"/>
                    <a:pt x="2189" y="15077"/>
                    <a:pt x="2507" y="15077"/>
                  </a:cubicBezTo>
                  <a:cubicBezTo>
                    <a:pt x="2950" y="15077"/>
                    <a:pt x="3392" y="15401"/>
                    <a:pt x="3392" y="15959"/>
                  </a:cubicBezTo>
                  <a:cubicBezTo>
                    <a:pt x="3392" y="16504"/>
                    <a:pt x="2953" y="16823"/>
                    <a:pt x="2511" y="16823"/>
                  </a:cubicBezTo>
                  <a:cubicBezTo>
                    <a:pt x="2192" y="16823"/>
                    <a:pt x="1871" y="16656"/>
                    <a:pt x="1717" y="16286"/>
                  </a:cubicBezTo>
                  <a:lnTo>
                    <a:pt x="0" y="16552"/>
                  </a:lnTo>
                  <a:lnTo>
                    <a:pt x="0" y="18759"/>
                  </a:lnTo>
                  <a:lnTo>
                    <a:pt x="1717" y="18759"/>
                  </a:lnTo>
                  <a:cubicBezTo>
                    <a:pt x="1871" y="18391"/>
                    <a:pt x="2189" y="18224"/>
                    <a:pt x="2507" y="18224"/>
                  </a:cubicBezTo>
                  <a:cubicBezTo>
                    <a:pt x="2950" y="18224"/>
                    <a:pt x="3392" y="18548"/>
                    <a:pt x="3392" y="19106"/>
                  </a:cubicBezTo>
                  <a:cubicBezTo>
                    <a:pt x="3392" y="19651"/>
                    <a:pt x="2953" y="19970"/>
                    <a:pt x="2511" y="19970"/>
                  </a:cubicBezTo>
                  <a:cubicBezTo>
                    <a:pt x="2192" y="19970"/>
                    <a:pt x="1871" y="19802"/>
                    <a:pt x="1717" y="19433"/>
                  </a:cubicBezTo>
                  <a:lnTo>
                    <a:pt x="0" y="19433"/>
                  </a:lnTo>
                  <a:lnTo>
                    <a:pt x="0" y="21906"/>
                  </a:lnTo>
                  <a:lnTo>
                    <a:pt x="1717" y="21906"/>
                  </a:lnTo>
                  <a:cubicBezTo>
                    <a:pt x="1871" y="21537"/>
                    <a:pt x="2192" y="21369"/>
                    <a:pt x="2511" y="21369"/>
                  </a:cubicBezTo>
                  <a:cubicBezTo>
                    <a:pt x="2953" y="21369"/>
                    <a:pt x="3392" y="21688"/>
                    <a:pt x="3392" y="22233"/>
                  </a:cubicBezTo>
                  <a:cubicBezTo>
                    <a:pt x="3392" y="22791"/>
                    <a:pt x="2950" y="23115"/>
                    <a:pt x="2507" y="23115"/>
                  </a:cubicBezTo>
                  <a:cubicBezTo>
                    <a:pt x="2189" y="23115"/>
                    <a:pt x="1871" y="22948"/>
                    <a:pt x="1717" y="22580"/>
                  </a:cubicBezTo>
                  <a:lnTo>
                    <a:pt x="0" y="22580"/>
                  </a:lnTo>
                  <a:lnTo>
                    <a:pt x="0" y="24542"/>
                  </a:lnTo>
                  <a:lnTo>
                    <a:pt x="1717" y="25053"/>
                  </a:lnTo>
                  <a:cubicBezTo>
                    <a:pt x="1871" y="24683"/>
                    <a:pt x="2192" y="24516"/>
                    <a:pt x="2511" y="24516"/>
                  </a:cubicBezTo>
                  <a:cubicBezTo>
                    <a:pt x="2953" y="24516"/>
                    <a:pt x="3392" y="24835"/>
                    <a:pt x="3392" y="25380"/>
                  </a:cubicBezTo>
                  <a:cubicBezTo>
                    <a:pt x="3392" y="25938"/>
                    <a:pt x="2950" y="26262"/>
                    <a:pt x="2507" y="26262"/>
                  </a:cubicBezTo>
                  <a:cubicBezTo>
                    <a:pt x="2189" y="26262"/>
                    <a:pt x="1871" y="26094"/>
                    <a:pt x="1717" y="25727"/>
                  </a:cubicBezTo>
                  <a:lnTo>
                    <a:pt x="0" y="26238"/>
                  </a:lnTo>
                  <a:lnTo>
                    <a:pt x="0" y="28199"/>
                  </a:lnTo>
                  <a:lnTo>
                    <a:pt x="1717" y="28199"/>
                  </a:lnTo>
                  <a:cubicBezTo>
                    <a:pt x="1871" y="27830"/>
                    <a:pt x="2192" y="27663"/>
                    <a:pt x="2511" y="27663"/>
                  </a:cubicBezTo>
                  <a:cubicBezTo>
                    <a:pt x="2953" y="27663"/>
                    <a:pt x="3392" y="27981"/>
                    <a:pt x="3392" y="28526"/>
                  </a:cubicBezTo>
                  <a:cubicBezTo>
                    <a:pt x="3392" y="29085"/>
                    <a:pt x="2950" y="29409"/>
                    <a:pt x="2507" y="29409"/>
                  </a:cubicBezTo>
                  <a:cubicBezTo>
                    <a:pt x="2189" y="29409"/>
                    <a:pt x="1871" y="29241"/>
                    <a:pt x="1717" y="28874"/>
                  </a:cubicBezTo>
                  <a:lnTo>
                    <a:pt x="0" y="28874"/>
                  </a:lnTo>
                  <a:lnTo>
                    <a:pt x="0" y="31081"/>
                  </a:lnTo>
                  <a:lnTo>
                    <a:pt x="1717" y="31346"/>
                  </a:lnTo>
                  <a:cubicBezTo>
                    <a:pt x="1872" y="30974"/>
                    <a:pt x="2197" y="30804"/>
                    <a:pt x="2519" y="30804"/>
                  </a:cubicBezTo>
                  <a:cubicBezTo>
                    <a:pt x="2958" y="30804"/>
                    <a:pt x="3392" y="31120"/>
                    <a:pt x="3392" y="31673"/>
                  </a:cubicBezTo>
                  <a:cubicBezTo>
                    <a:pt x="3392" y="32232"/>
                    <a:pt x="2950" y="32555"/>
                    <a:pt x="2507" y="32555"/>
                  </a:cubicBezTo>
                  <a:cubicBezTo>
                    <a:pt x="2189" y="32555"/>
                    <a:pt x="1871" y="32388"/>
                    <a:pt x="1717" y="32021"/>
                  </a:cubicBezTo>
                  <a:lnTo>
                    <a:pt x="0" y="32266"/>
                  </a:lnTo>
                  <a:lnTo>
                    <a:pt x="0" y="34064"/>
                  </a:lnTo>
                  <a:lnTo>
                    <a:pt x="40991" y="34064"/>
                  </a:lnTo>
                  <a:lnTo>
                    <a:pt x="40991" y="8011"/>
                  </a:lnTo>
                  <a:lnTo>
                    <a:pt x="40398" y="0"/>
                  </a:lnTo>
                  <a:close/>
                </a:path>
              </a:pathLst>
            </a:custGeom>
            <a:solidFill>
              <a:srgbClr val="FBF5D1"/>
            </a:solidFill>
            <a:ln>
              <a:noFill/>
            </a:ln>
            <a:effectLst>
              <a:outerShdw blurRad="228600" dist="76200" dir="30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42"/>
            <p:cNvSpPr/>
            <p:nvPr/>
          </p:nvSpPr>
          <p:spPr>
            <a:xfrm rot="3351706">
              <a:off x="7073255" y="667171"/>
              <a:ext cx="1017584" cy="642895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2" descr="Young woman learning on tablet education online from home cartoon hand drawn cartoon art illustration Premium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10" y="1267944"/>
            <a:ext cx="3622490" cy="289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ute girl children student uniforms do homework back to school. cartoon illustration premium vector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0" b="89000" l="9585" r="81310">
                        <a14:foregroundMark x1="37380" y1="52200" x2="41374" y2="50000"/>
                        <a14:foregroundMark x1="34665" y1="65800" x2="38339" y2="68000"/>
                        <a14:foregroundMark x1="43450" y1="75200" x2="53355" y2="78800"/>
                        <a14:foregroundMark x1="57508" y1="78000" x2="70607" y2="74600"/>
                        <a14:foregroundMark x1="64377" y1="64200" x2="61182" y2="67000"/>
                        <a14:foregroundMark x1="47923" y1="71000" x2="54633" y2="71800"/>
                        <a14:foregroundMark x1="41054" y1="80400" x2="47284" y2="78800"/>
                        <a14:foregroundMark x1="60703" y1="80600" x2="71885" y2="81200"/>
                        <a14:foregroundMark x1="53514" y1="81200" x2="42812" y2="7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1" t="7769" r="20607" b="11840"/>
          <a:stretch/>
        </p:blipFill>
        <p:spPr bwMode="auto">
          <a:xfrm>
            <a:off x="60022" y="1267944"/>
            <a:ext cx="4365939" cy="4081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265" y="146561"/>
            <a:ext cx="9238702" cy="86177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UTM Azuki" panose="02040603050506020204" pitchFamily="18" charset="0"/>
                <a:ea typeface="DaddysGirl" panose="02000603000000000000" pitchFamily="2" charset="0"/>
                <a:cs typeface="Arial"/>
                <a:sym typeface="Arial"/>
              </a:rPr>
              <a:t>NHỚ</a:t>
            </a:r>
            <a:r>
              <a:rPr kumimoji="0" lang="en-US" sz="5000" b="1" i="0" u="none" strike="noStrike" kern="0" cap="none" spc="0" normalizeH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UTM Azuki" panose="02040603050506020204" pitchFamily="18" charset="0"/>
                <a:ea typeface="DaddysGirl" panose="02000603000000000000" pitchFamily="2" charset="0"/>
                <a:cs typeface="Arial"/>
                <a:sym typeface="Arial"/>
              </a:rPr>
              <a:t> VIẾT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latin typeface="UTM Azuki" panose="02040603050506020204" pitchFamily="18" charset="0"/>
              <a:ea typeface="DaddysGirl" panose="02000603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57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Vintage Academia Aesthetics School Center by Slidesgo">
  <a:themeElements>
    <a:clrScheme name="Simple Light">
      <a:dk1>
        <a:srgbClr val="212121"/>
      </a:dk1>
      <a:lt1>
        <a:srgbClr val="FFF2DB"/>
      </a:lt1>
      <a:dk2>
        <a:srgbClr val="ECBD69"/>
      </a:dk2>
      <a:lt2>
        <a:srgbClr val="D0B8D6"/>
      </a:lt2>
      <a:accent1>
        <a:srgbClr val="9FBBBB"/>
      </a:accent1>
      <a:accent2>
        <a:srgbClr val="563D29"/>
      </a:accent2>
      <a:accent3>
        <a:srgbClr val="D0E7DE"/>
      </a:accent3>
      <a:accent4>
        <a:srgbClr val="D9C6DE"/>
      </a:accent4>
      <a:accent5>
        <a:srgbClr val="FFFFFF"/>
      </a:accent5>
      <a:accent6>
        <a:srgbClr val="FBF5D1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866</Words>
  <Application>Microsoft Office PowerPoint</Application>
  <PresentationFormat>On-screen Show (16:9)</PresentationFormat>
  <Paragraphs>118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41" baseType="lpstr">
      <vt:lpstr>Amazone</vt:lpstr>
      <vt:lpstr>SVN-Newton</vt:lpstr>
      <vt:lpstr>#9Slide07 HoneyCream</vt:lpstr>
      <vt:lpstr>#9Slide03 Arima Madurai Black</vt:lpstr>
      <vt:lpstr>Bebas Neue</vt:lpstr>
      <vt:lpstr>UTM Azuki</vt:lpstr>
      <vt:lpstr>Fira Sans Extra Condensed Medium</vt:lpstr>
      <vt:lpstr>Kanit</vt:lpstr>
      <vt:lpstr>UTM Arruba KT</vt:lpstr>
      <vt:lpstr>Open Sans</vt:lpstr>
      <vt:lpstr>IM Fell English</vt:lpstr>
      <vt:lpstr>Roboto Condensed Light</vt:lpstr>
      <vt:lpstr>Tahoma</vt:lpstr>
      <vt:lpstr>UVN Bai Sau Nhe</vt:lpstr>
      <vt:lpstr>Arial</vt:lpstr>
      <vt:lpstr>Times New Roman</vt:lpstr>
      <vt:lpstr>SVN-Transformer</vt:lpstr>
      <vt:lpstr>UVN Banh Mi</vt:lpstr>
      <vt:lpstr>UVF TypoSlabserif</vt:lpstr>
      <vt:lpstr>UVF Mussica Swash</vt:lpstr>
      <vt:lpstr>Calibri Light</vt:lpstr>
      <vt:lpstr>#9Slide05 SVNKitten</vt:lpstr>
      <vt:lpstr>Calibri</vt:lpstr>
      <vt:lpstr>Vintage Academia Aesthetics School Center by Slidesgo</vt:lpstr>
      <vt:lpstr>Office Theme</vt:lpstr>
      <vt:lpstr>PowerPoint Presentation</vt:lpstr>
      <vt:lpstr>YÊU CẦU CẦN ĐẠT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Tu Bui</dc:creator>
  <cp:keywords>Măng Non</cp:keywords>
  <cp:lastModifiedBy>Nguyễn Thị Diệu Hiền_GV</cp:lastModifiedBy>
  <cp:revision>42</cp:revision>
  <dcterms:modified xsi:type="dcterms:W3CDTF">2022-03-05T05:13:28Z</dcterms:modified>
</cp:coreProperties>
</file>