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8" r:id="rId2"/>
    <p:sldId id="257" r:id="rId3"/>
    <p:sldId id="299" r:id="rId4"/>
    <p:sldId id="289" r:id="rId5"/>
    <p:sldId id="288" r:id="rId6"/>
    <p:sldId id="290" r:id="rId7"/>
    <p:sldId id="291" r:id="rId8"/>
    <p:sldId id="294" r:id="rId9"/>
    <p:sldId id="292" r:id="rId10"/>
    <p:sldId id="296" r:id="rId11"/>
    <p:sldId id="295" r:id="rId12"/>
    <p:sldId id="300" r:id="rId13"/>
    <p:sldId id="270" r:id="rId14"/>
    <p:sldId id="303" r:id="rId15"/>
    <p:sldId id="304" r:id="rId16"/>
    <p:sldId id="268" r:id="rId17"/>
    <p:sldId id="305" r:id="rId18"/>
    <p:sldId id="306" r:id="rId19"/>
    <p:sldId id="307" r:id="rId20"/>
    <p:sldId id="308" r:id="rId21"/>
    <p:sldId id="309" r:id="rId22"/>
    <p:sldId id="269" r:id="rId23"/>
    <p:sldId id="310" r:id="rId24"/>
    <p:sldId id="302" r:id="rId25"/>
    <p:sldId id="311" r:id="rId26"/>
    <p:sldId id="339" r:id="rId27"/>
    <p:sldId id="340" r:id="rId28"/>
  </p:sldIdLst>
  <p:sldSz cx="12192000" cy="6858000"/>
  <p:notesSz cx="6858000" cy="9144000"/>
  <p:embeddedFontLst>
    <p:embeddedFont>
      <p:font typeface="#9Slide03 AmpleSoft Bold" panose="02000000000000000000" pitchFamily="2" charset="77"/>
      <p:regular r:id="rId30"/>
      <p:bold r:id="rId31"/>
    </p:embeddedFont>
    <p:embeddedFont>
      <p:font typeface="#9Slide03 Bebas Neue Bold" panose="020B0606020202050201" pitchFamily="34" charset="77"/>
      <p:bold r:id="rId32"/>
    </p:embeddedFont>
    <p:embeddedFont>
      <p:font typeface="#9Slide03 Penumbra" panose="02040603050506020204" pitchFamily="18" charset="0"/>
      <p:bold r:id="rId33"/>
    </p:embeddedFont>
    <p:embeddedFont>
      <p:font typeface="#9Slide05 Awesome Display" pitchFamily="2" charset="77"/>
      <p:regular r:id="rId34"/>
    </p:embeddedFont>
    <p:embeddedFont>
      <p:font typeface="#9Slide05 Claudia" pitchFamily="2" charset="77"/>
      <p:regular r:id="rId35"/>
    </p:embeddedFont>
    <p:embeddedFont>
      <p:font typeface="#9Slide05 SVNKitten" pitchFamily="2" charset="77"/>
      <p:regular r:id="rId36"/>
    </p:embeddedFont>
    <p:embeddedFont>
      <p:font typeface="#9Slide05 SVNSweetie" panose="02000000000000000000" pitchFamily="2" charset="0"/>
      <p:regular r:id="rId37"/>
    </p:embeddedFont>
    <p:embeddedFont>
      <p:font typeface="#9Slide05 SVNUT Triumph" pitchFamily="2" charset="77"/>
      <p:italic r:id="rId38"/>
    </p:embeddedFont>
    <p:embeddedFont>
      <p:font typeface="#9Slide07 FS North Land Sans" pitchFamily="2" charset="77"/>
      <p:regular r:id="rId39"/>
    </p:embeddedFont>
    <p:embeddedFont>
      <p:font typeface="#9Slide07 IcielStormtrooper" panose="020B0500000000000000" pitchFamily="34" charset="77"/>
      <p:regular r:id="rId40"/>
    </p:embeddedFont>
    <p:embeddedFont>
      <p:font typeface="Zilla Slab SemiBold" pitchFamily="2" charset="77"/>
      <p:regular r:id="rId41"/>
      <p:bold r:id="rId42"/>
      <p:italic r:id="rId43"/>
      <p:boldItalic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6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D6D"/>
    <a:srgbClr val="FFFFFF"/>
    <a:srgbClr val="5FB172"/>
    <a:srgbClr val="F9A9EF"/>
    <a:srgbClr val="78CB8A"/>
    <a:srgbClr val="E8C755"/>
    <a:srgbClr val="D98B59"/>
    <a:srgbClr val="3E7249"/>
    <a:srgbClr val="E17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autoAdjust="0"/>
    <p:restoredTop sz="94660"/>
  </p:normalViewPr>
  <p:slideViewPr>
    <p:cSldViewPr snapToGrid="0" showGuides="1">
      <p:cViewPr varScale="1">
        <p:scale>
          <a:sx n="85" d="100"/>
          <a:sy n="85" d="100"/>
        </p:scale>
        <p:origin x="1008" y="168"/>
      </p:cViewPr>
      <p:guideLst>
        <p:guide orient="horz" pos="2160"/>
        <p:guide pos="46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E886DAA8-A826-42D8-A482-F5121458528E}" type="datetimeFigureOut">
              <a:rPr lang="zh-CN" altLang="en-US" smtClean="0"/>
              <a:pPr/>
              <a:t>2022/1/21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0C640966-D1B4-4CD5-ADE9-5BB78E7885CB}" type="slidenum">
              <a:rPr lang="zh-CN" altLang="en-US" smtClean="0"/>
              <a:pPr/>
              <a:t>‹#›</a:t>
            </a:fld>
            <a:endParaRPr lang="zh-CN" altLang="en-US" dirty="0"/>
          </a:p>
        </p:txBody>
      </p:sp>
    </p:spTree>
    <p:extLst>
      <p:ext uri="{BB962C8B-B14F-4D97-AF65-F5344CB8AC3E}">
        <p14:creationId xmlns:p14="http://schemas.microsoft.com/office/powerpoint/2010/main" val="8591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640966-D1B4-4CD5-ADE9-5BB78E7885CB}" type="slidenum">
              <a:rPr lang="zh-CN" altLang="en-US" smtClean="0"/>
              <a:t>2</a:t>
            </a:fld>
            <a:endParaRPr lang="zh-CN" altLang="en-US"/>
          </a:p>
        </p:txBody>
      </p:sp>
    </p:spTree>
    <p:extLst>
      <p:ext uri="{BB962C8B-B14F-4D97-AF65-F5344CB8AC3E}">
        <p14:creationId xmlns:p14="http://schemas.microsoft.com/office/powerpoint/2010/main" val="212413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22</a:t>
            </a:fld>
            <a:endParaRPr lang="zh-CN" altLang="en-US"/>
          </a:p>
        </p:txBody>
      </p:sp>
    </p:spTree>
    <p:extLst>
      <p:ext uri="{BB962C8B-B14F-4D97-AF65-F5344CB8AC3E}">
        <p14:creationId xmlns:p14="http://schemas.microsoft.com/office/powerpoint/2010/main" val="1903056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23</a:t>
            </a:fld>
            <a:endParaRPr lang="zh-CN" altLang="en-US"/>
          </a:p>
        </p:txBody>
      </p:sp>
    </p:spTree>
    <p:extLst>
      <p:ext uri="{BB962C8B-B14F-4D97-AF65-F5344CB8AC3E}">
        <p14:creationId xmlns:p14="http://schemas.microsoft.com/office/powerpoint/2010/main" val="382912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25</a:t>
            </a:fld>
            <a:endParaRPr lang="zh-CN" altLang="en-US"/>
          </a:p>
        </p:txBody>
      </p:sp>
    </p:spTree>
    <p:extLst>
      <p:ext uri="{BB962C8B-B14F-4D97-AF65-F5344CB8AC3E}">
        <p14:creationId xmlns:p14="http://schemas.microsoft.com/office/powerpoint/2010/main" val="167984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13</a:t>
            </a:fld>
            <a:endParaRPr lang="zh-CN" altLang="en-US"/>
          </a:p>
        </p:txBody>
      </p:sp>
    </p:spTree>
    <p:extLst>
      <p:ext uri="{BB962C8B-B14F-4D97-AF65-F5344CB8AC3E}">
        <p14:creationId xmlns:p14="http://schemas.microsoft.com/office/powerpoint/2010/main" val="772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14</a:t>
            </a:fld>
            <a:endParaRPr lang="zh-CN" altLang="en-US"/>
          </a:p>
        </p:txBody>
      </p:sp>
    </p:spTree>
    <p:extLst>
      <p:ext uri="{BB962C8B-B14F-4D97-AF65-F5344CB8AC3E}">
        <p14:creationId xmlns:p14="http://schemas.microsoft.com/office/powerpoint/2010/main" val="66802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15</a:t>
            </a:fld>
            <a:endParaRPr lang="zh-CN" altLang="en-US"/>
          </a:p>
        </p:txBody>
      </p:sp>
    </p:spTree>
    <p:extLst>
      <p:ext uri="{BB962C8B-B14F-4D97-AF65-F5344CB8AC3E}">
        <p14:creationId xmlns:p14="http://schemas.microsoft.com/office/powerpoint/2010/main" val="154065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16</a:t>
            </a:fld>
            <a:endParaRPr lang="zh-CN" altLang="en-US"/>
          </a:p>
        </p:txBody>
      </p:sp>
    </p:spTree>
    <p:extLst>
      <p:ext uri="{BB962C8B-B14F-4D97-AF65-F5344CB8AC3E}">
        <p14:creationId xmlns:p14="http://schemas.microsoft.com/office/powerpoint/2010/main" val="2034389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17</a:t>
            </a:fld>
            <a:endParaRPr lang="zh-CN" altLang="en-US"/>
          </a:p>
        </p:txBody>
      </p:sp>
    </p:spTree>
    <p:extLst>
      <p:ext uri="{BB962C8B-B14F-4D97-AF65-F5344CB8AC3E}">
        <p14:creationId xmlns:p14="http://schemas.microsoft.com/office/powerpoint/2010/main" val="42834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19</a:t>
            </a:fld>
            <a:endParaRPr lang="zh-CN" altLang="en-US"/>
          </a:p>
        </p:txBody>
      </p:sp>
    </p:spTree>
    <p:extLst>
      <p:ext uri="{BB962C8B-B14F-4D97-AF65-F5344CB8AC3E}">
        <p14:creationId xmlns:p14="http://schemas.microsoft.com/office/powerpoint/2010/main" val="3310712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20</a:t>
            </a:fld>
            <a:endParaRPr lang="zh-CN" altLang="en-US"/>
          </a:p>
        </p:txBody>
      </p:sp>
    </p:spTree>
    <p:extLst>
      <p:ext uri="{BB962C8B-B14F-4D97-AF65-F5344CB8AC3E}">
        <p14:creationId xmlns:p14="http://schemas.microsoft.com/office/powerpoint/2010/main" val="2080276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本模板由处处用心夏计，欢迎购买。支持正版。字体来源：华文新魏、经典行书简（版权归字体夏计方所有）；图片来源于网络（版权归原摄图者所有）；内容整理自网络，处处用心夏计带内容的实用模版</a:t>
            </a:r>
          </a:p>
          <a:p>
            <a:endParaRPr lang="zh-CN" altLang="en-US" dirty="0"/>
          </a:p>
        </p:txBody>
      </p:sp>
      <p:sp>
        <p:nvSpPr>
          <p:cNvPr id="4" name="灯片编号占位符 3"/>
          <p:cNvSpPr>
            <a:spLocks noGrp="1"/>
          </p:cNvSpPr>
          <p:nvPr>
            <p:ph type="sldNum" sz="quarter" idx="10"/>
          </p:nvPr>
        </p:nvSpPr>
        <p:spPr/>
        <p:txBody>
          <a:bodyPr/>
          <a:lstStyle/>
          <a:p>
            <a:fld id="{0488A5B4-642A-41E2-AD40-6674C0FAAB2D}" type="slidenum">
              <a:rPr lang="zh-CN" altLang="en-US" smtClean="0"/>
              <a:t>21</a:t>
            </a:fld>
            <a:endParaRPr lang="zh-CN" altLang="en-US"/>
          </a:p>
        </p:txBody>
      </p:sp>
    </p:spTree>
    <p:extLst>
      <p:ext uri="{BB962C8B-B14F-4D97-AF65-F5344CB8AC3E}">
        <p14:creationId xmlns:p14="http://schemas.microsoft.com/office/powerpoint/2010/main" val="16719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81795775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24035302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41715384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50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38760246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4433479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1101500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138888447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2638380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781DE4F-4E3B-4F17-A92D-CA37D9453BD5}" type="slidenum">
              <a:rPr lang="zh-CN" altLang="en-US" smtClean="0"/>
              <a:t>‹#›</a:t>
            </a:fld>
            <a:endParaRPr lang="zh-CN" altLang="en-US"/>
          </a:p>
        </p:txBody>
      </p:sp>
      <p:pic>
        <p:nvPicPr>
          <p:cNvPr id="5" name="Picture 4">
            <a:extLst>
              <a:ext uri="{FF2B5EF4-FFF2-40B4-BE49-F238E27FC236}">
                <a16:creationId xmlns:a16="http://schemas.microsoft.com/office/drawing/2014/main" id="{337B4C5E-4638-43AF-AE14-BA475C8DBC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6600" y="-4362450"/>
            <a:ext cx="2918460" cy="4968240"/>
          </a:xfrm>
          <a:prstGeom prst="rect">
            <a:avLst/>
          </a:prstGeom>
        </p:spPr>
      </p:pic>
      <p:sp>
        <p:nvSpPr>
          <p:cNvPr id="6" name="TextBox 5">
            <a:extLst>
              <a:ext uri="{FF2B5EF4-FFF2-40B4-BE49-F238E27FC236}">
                <a16:creationId xmlns:a16="http://schemas.microsoft.com/office/drawing/2014/main" id="{F203FA78-DEC9-402A-A873-B09CA24B51D9}"/>
              </a:ext>
            </a:extLst>
          </p:cNvPr>
          <p:cNvSpPr txBox="1"/>
          <p:nvPr userDrawn="1"/>
        </p:nvSpPr>
        <p:spPr>
          <a:xfrm>
            <a:off x="114300" y="5720"/>
            <a:ext cx="1016000" cy="261610"/>
          </a:xfrm>
          <a:prstGeom prst="rect">
            <a:avLst/>
          </a:prstGeom>
          <a:noFill/>
        </p:spPr>
        <p:txBody>
          <a:bodyPr wrap="square" rtlCol="0">
            <a:spAutoFit/>
          </a:bodyPr>
          <a:lstStyle/>
          <a:p>
            <a:r>
              <a:rPr lang="en-US" sz="1100" dirty="0">
                <a:solidFill>
                  <a:schemeClr val="accent1">
                    <a:lumMod val="60000"/>
                    <a:lumOff val="40000"/>
                  </a:schemeClr>
                </a:solidFill>
              </a:rPr>
              <a:t>HAO</a:t>
            </a:r>
          </a:p>
        </p:txBody>
      </p:sp>
      <p:sp>
        <p:nvSpPr>
          <p:cNvPr id="7" name="TextBox 6">
            <a:extLst>
              <a:ext uri="{FF2B5EF4-FFF2-40B4-BE49-F238E27FC236}">
                <a16:creationId xmlns:a16="http://schemas.microsoft.com/office/drawing/2014/main" id="{F3D078A4-7C99-40D8-B983-15A9AE62A2D9}"/>
              </a:ext>
            </a:extLst>
          </p:cNvPr>
          <p:cNvSpPr txBox="1"/>
          <p:nvPr userDrawn="1"/>
        </p:nvSpPr>
        <p:spPr>
          <a:xfrm>
            <a:off x="10541000" y="15245"/>
            <a:ext cx="1651000" cy="261610"/>
          </a:xfrm>
          <a:prstGeom prst="rect">
            <a:avLst/>
          </a:prstGeom>
          <a:noFill/>
        </p:spPr>
        <p:txBody>
          <a:bodyPr wrap="square" rtlCol="0">
            <a:spAutoFit/>
          </a:bodyPr>
          <a:lstStyle/>
          <a:p>
            <a:r>
              <a:rPr lang="en-US" sz="1100" dirty="0">
                <a:solidFill>
                  <a:schemeClr val="accent1">
                    <a:lumMod val="60000"/>
                    <a:lumOff val="40000"/>
                  </a:schemeClr>
                </a:solidFill>
              </a:rPr>
              <a:t>MANGNON</a:t>
            </a:r>
          </a:p>
        </p:txBody>
      </p:sp>
    </p:spTree>
    <p:extLst>
      <p:ext uri="{BB962C8B-B14F-4D97-AF65-F5344CB8AC3E}">
        <p14:creationId xmlns:p14="http://schemas.microsoft.com/office/powerpoint/2010/main" val="3822409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29702402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B049452-571D-4FF6-B735-F7FB801D6DC3}"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81DE4F-4E3B-4F17-A92D-CA37D9453BD5}" type="slidenum">
              <a:rPr lang="zh-CN" altLang="en-US" smtClean="0"/>
              <a:t>‹#›</a:t>
            </a:fld>
            <a:endParaRPr lang="zh-CN" altLang="en-US"/>
          </a:p>
        </p:txBody>
      </p:sp>
    </p:spTree>
    <p:extLst>
      <p:ext uri="{BB962C8B-B14F-4D97-AF65-F5344CB8AC3E}">
        <p14:creationId xmlns:p14="http://schemas.microsoft.com/office/powerpoint/2010/main" val="37178060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49452-571D-4FF6-B735-F7FB801D6DC3}" type="datetimeFigureOut">
              <a:rPr lang="zh-CN" altLang="en-US" smtClean="0"/>
              <a:t>2022/1/21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1DE4F-4E3B-4F17-A92D-CA37D9453BD5}" type="slidenum">
              <a:rPr lang="zh-CN" altLang="en-US" smtClean="0"/>
              <a:t>‹#›</a:t>
            </a:fld>
            <a:endParaRPr lang="zh-CN" altLang="en-US"/>
          </a:p>
        </p:txBody>
      </p:sp>
      <p:sp>
        <p:nvSpPr>
          <p:cNvPr id="7" name="Rectangle 6">
            <a:extLst>
              <a:ext uri="{FF2B5EF4-FFF2-40B4-BE49-F238E27FC236}">
                <a16:creationId xmlns:a16="http://schemas.microsoft.com/office/drawing/2014/main" id="{0DFCFE99-EC12-4D47-B21C-84B8F3E73B86}"/>
              </a:ext>
            </a:extLst>
          </p:cNvPr>
          <p:cNvSpPr/>
          <p:nvPr userDrawn="1"/>
        </p:nvSpPr>
        <p:spPr>
          <a:xfrm>
            <a:off x="4038600" y="6972825"/>
            <a:ext cx="5072063" cy="1384995"/>
          </a:xfrm>
          <a:prstGeom prst="rect">
            <a:avLst/>
          </a:prstGeom>
        </p:spPr>
        <p:txBody>
          <a:bodyPr wrap="square">
            <a:spAutoFit/>
          </a:bodyPr>
          <a:lstStyle/>
          <a:p>
            <a:pPr algn="ctr" defTabSz="685800">
              <a:buClrTx/>
            </a:pPr>
            <a:r>
              <a:rPr lang="en-US" sz="1400" b="1" kern="1200" dirty="0">
                <a:solidFill>
                  <a:srgbClr val="002060"/>
                </a:solidFill>
                <a:latin typeface="Times New Roman" panose="02020603050405020304" pitchFamily="18" charset="0"/>
                <a:ea typeface="思源黑体 CN"/>
                <a:cs typeface="Times New Roman" panose="02020603050405020304" pitchFamily="18" charset="0"/>
              </a:rPr>
              <a:t>MĂNG NON – TÀI LIỆU TIỂU HỌC</a:t>
            </a:r>
          </a:p>
          <a:p>
            <a:pPr algn="ctr" defTabSz="685800">
              <a:buClrTx/>
            </a:pPr>
            <a:r>
              <a:rPr lang="en-US" sz="1400" b="1" kern="1200" dirty="0">
                <a:solidFill>
                  <a:srgbClr val="002060"/>
                </a:solidFill>
                <a:latin typeface="Times New Roman" panose="02020603050405020304" pitchFamily="18" charset="0"/>
                <a:ea typeface="思源黑体 CN"/>
                <a:cs typeface="Times New Roman" panose="02020603050405020304" pitchFamily="18" charset="0"/>
              </a:rPr>
              <a:t>CHUYÊN GIÁO ÁN ĐIỆN TỬ THEO TUẦN KHỐI 4 </a:t>
            </a:r>
          </a:p>
          <a:p>
            <a:pPr algn="ctr" defTabSz="685800">
              <a:buClrTx/>
            </a:pPr>
            <a:r>
              <a:rPr lang="en-US" sz="1400" b="1" kern="1200" dirty="0">
                <a:solidFill>
                  <a:srgbClr val="002060"/>
                </a:solidFill>
                <a:latin typeface="Times New Roman" panose="02020603050405020304" pitchFamily="18" charset="0"/>
                <a:ea typeface="思源黑体 CN"/>
                <a:cs typeface="Times New Roman" panose="02020603050405020304" pitchFamily="18" charset="0"/>
              </a:rPr>
              <a:t>BÀI THAO GIẢNG – ELEARNING</a:t>
            </a:r>
          </a:p>
          <a:p>
            <a:pPr algn="ctr" defTabSz="685800">
              <a:buClrTx/>
            </a:pP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Nhóm</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chia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sẻ</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tài</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liệu</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Qùa</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tặng</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Măng</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Non –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Tài</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liệu</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Tiểu</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học</a:t>
            </a:r>
            <a:endParaRPr lang="en-US" sz="1400" kern="1200" dirty="0">
              <a:solidFill>
                <a:srgbClr val="002060"/>
              </a:solidFill>
              <a:latin typeface="Times New Roman" panose="02020603050405020304" pitchFamily="18" charset="0"/>
              <a:ea typeface="思源黑体 CN"/>
              <a:cs typeface="Times New Roman" panose="02020603050405020304" pitchFamily="18" charset="0"/>
            </a:endParaRPr>
          </a:p>
          <a:p>
            <a:pPr algn="ctr" defTabSz="685800">
              <a:buClrTx/>
            </a:pPr>
            <a:r>
              <a:rPr lang="en-US" sz="1400" kern="1200" dirty="0">
                <a:solidFill>
                  <a:srgbClr val="002060"/>
                </a:solidFill>
                <a:latin typeface="Times New Roman" panose="02020603050405020304" pitchFamily="18" charset="0"/>
                <a:ea typeface="思源黑体 CN"/>
                <a:cs typeface="Times New Roman" panose="02020603050405020304" pitchFamily="18" charset="0"/>
              </a:rPr>
              <a:t>Page: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Măng</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Non –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Tài</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liệu</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Tiểu</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r>
              <a:rPr lang="en-US" sz="1400" kern="1200" dirty="0" err="1">
                <a:solidFill>
                  <a:srgbClr val="002060"/>
                </a:solidFill>
                <a:latin typeface="Times New Roman" panose="02020603050405020304" pitchFamily="18" charset="0"/>
                <a:ea typeface="思源黑体 CN"/>
                <a:cs typeface="Times New Roman" panose="02020603050405020304" pitchFamily="18" charset="0"/>
              </a:rPr>
              <a:t>học</a:t>
            </a:r>
            <a:r>
              <a:rPr lang="en-US" sz="1400" kern="1200" dirty="0">
                <a:solidFill>
                  <a:srgbClr val="002060"/>
                </a:solidFill>
                <a:latin typeface="Times New Roman" panose="02020603050405020304" pitchFamily="18" charset="0"/>
                <a:ea typeface="思源黑体 CN"/>
                <a:cs typeface="Times New Roman" panose="02020603050405020304" pitchFamily="18" charset="0"/>
              </a:rPr>
              <a:t> </a:t>
            </a:r>
          </a:p>
          <a:p>
            <a:pPr algn="ctr" defTabSz="685800">
              <a:buClrTx/>
            </a:pPr>
            <a:r>
              <a:rPr lang="en-US" sz="1400" kern="1200" dirty="0">
                <a:solidFill>
                  <a:srgbClr val="002060"/>
                </a:solidFill>
                <a:latin typeface="Times New Roman" panose="02020603050405020304" pitchFamily="18" charset="0"/>
                <a:ea typeface="思源黑体 CN"/>
                <a:cs typeface="Times New Roman" panose="02020603050405020304" pitchFamily="18" charset="0"/>
              </a:rPr>
              <a:t>SĐT ZALO : </a:t>
            </a:r>
            <a:r>
              <a:rPr lang="en-US" sz="1400" u="sng" kern="1200" dirty="0">
                <a:solidFill>
                  <a:srgbClr val="002060"/>
                </a:solidFill>
                <a:ea typeface="思源黑体 CN"/>
              </a:rPr>
              <a:t>0382348780</a:t>
            </a:r>
            <a:r>
              <a:rPr lang="en-US" sz="1400" kern="1200" dirty="0">
                <a:solidFill>
                  <a:srgbClr val="002060"/>
                </a:solidFill>
                <a:ea typeface="思源黑体 CN"/>
              </a:rPr>
              <a:t> - </a:t>
            </a:r>
            <a:r>
              <a:rPr lang="en-US" sz="1400" u="sng" kern="1200" dirty="0">
                <a:solidFill>
                  <a:srgbClr val="002060"/>
                </a:solidFill>
                <a:ea typeface="思源黑体 CN"/>
              </a:rPr>
              <a:t>0984848929</a:t>
            </a:r>
            <a:endParaRPr lang="en-US" sz="1400" kern="1200" dirty="0">
              <a:solidFill>
                <a:srgbClr val="002060"/>
              </a:solidFill>
              <a:latin typeface="Times New Roman" panose="02020603050405020304" pitchFamily="18" charset="0"/>
              <a:ea typeface="思源黑体 CN"/>
              <a:cs typeface="Times New Roman" panose="02020603050405020304" pitchFamily="18" charset="0"/>
            </a:endParaRPr>
          </a:p>
        </p:txBody>
      </p:sp>
      <p:pic>
        <p:nvPicPr>
          <p:cNvPr id="8" name="Picture 7">
            <a:extLst>
              <a:ext uri="{FF2B5EF4-FFF2-40B4-BE49-F238E27FC236}">
                <a16:creationId xmlns:a16="http://schemas.microsoft.com/office/drawing/2014/main" id="{6601C4AD-B3C4-4D1B-9B95-220A2AAD8E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9637" y="6356350"/>
            <a:ext cx="1120414" cy="1905284"/>
          </a:xfrm>
          <a:prstGeom prst="rect">
            <a:avLst/>
          </a:prstGeom>
        </p:spPr>
      </p:pic>
    </p:spTree>
    <p:extLst>
      <p:ext uri="{BB962C8B-B14F-4D97-AF65-F5344CB8AC3E}">
        <p14:creationId xmlns:p14="http://schemas.microsoft.com/office/powerpoint/2010/main" val="291047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9.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hyperlink" Target="http://www.newsofmillcreek.com/content/fruit-trees-101-whistling-gardener" TargetMode="External"/><Relationship Id="rId13" Type="http://schemas.openxmlformats.org/officeDocument/2006/relationships/image" Target="../media/image42.jpeg"/><Relationship Id="rId3" Type="http://schemas.openxmlformats.org/officeDocument/2006/relationships/image" Target="../media/image29.png"/><Relationship Id="rId7" Type="http://schemas.openxmlformats.org/officeDocument/2006/relationships/image" Target="../media/image39.jpg"/><Relationship Id="rId12" Type="http://schemas.openxmlformats.org/officeDocument/2006/relationships/hyperlink" Target="https://www.wallpaperflare.com/durian-fruit-5k-wallpaper-srilk"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elvirabistrt.blogspot.com/2014/10/health-benefits-of-bananas-for.html" TargetMode="External"/><Relationship Id="rId11" Type="http://schemas.openxmlformats.org/officeDocument/2006/relationships/image" Target="../media/image41.jpg"/><Relationship Id="rId5" Type="http://schemas.openxmlformats.org/officeDocument/2006/relationships/image" Target="../media/image38.png"/><Relationship Id="rId10" Type="http://schemas.openxmlformats.org/officeDocument/2006/relationships/hyperlink" Target="https://www.kariyawasam.com/pomegranate-the-anti-cancer-fruit/" TargetMode="External"/><Relationship Id="rId4" Type="http://schemas.openxmlformats.org/officeDocument/2006/relationships/image" Target="../media/image8.png"/><Relationship Id="rId9" Type="http://schemas.openxmlformats.org/officeDocument/2006/relationships/image" Target="../media/image40.jpeg"/><Relationship Id="rId14" Type="http://schemas.openxmlformats.org/officeDocument/2006/relationships/hyperlink" Target="https://www.pexels.com/photo/red-strawberry-fruit-7259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elvirabistrt.blogspot.com/2014/10/health-benefits-of-bananas-for.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hyperlink" Target="https://www.goodfreephotos.com/vector-images/carton-of-eggs-vector-clipart.png.php" TargetMode="External"/><Relationship Id="rId5" Type="http://schemas.openxmlformats.org/officeDocument/2006/relationships/image" Target="../media/image2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252A88B7-499A-4866-8425-129B31744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
            <a:ext cx="12192000" cy="6847562"/>
          </a:xfrm>
          <a:prstGeom prst="rect">
            <a:avLst/>
          </a:prstGeom>
        </p:spPr>
      </p:pic>
      <p:pic>
        <p:nvPicPr>
          <p:cNvPr id="23" name="图片 21">
            <a:extLst>
              <a:ext uri="{FF2B5EF4-FFF2-40B4-BE49-F238E27FC236}">
                <a16:creationId xmlns:a16="http://schemas.microsoft.com/office/drawing/2014/main" id="{B7B059FB-A8F0-487B-9501-5BFA65FE6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2844" y="63305"/>
            <a:ext cx="5883658" cy="6570298"/>
          </a:xfrm>
          <a:prstGeom prst="rect">
            <a:avLst/>
          </a:prstGeom>
        </p:spPr>
      </p:pic>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图片 20">
            <a:extLst>
              <a:ext uri="{FF2B5EF4-FFF2-40B4-BE49-F238E27FC236}">
                <a16:creationId xmlns:a16="http://schemas.microsoft.com/office/drawing/2014/main" id="{2AF2C269-DC1F-48A9-8147-5BA296902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076" y="2794255"/>
            <a:ext cx="2608626" cy="3148692"/>
          </a:xfrm>
          <a:prstGeom prst="rect">
            <a:avLst/>
          </a:prstGeom>
        </p:spPr>
      </p:pic>
      <p:pic>
        <p:nvPicPr>
          <p:cNvPr id="17" name="图片 21">
            <a:extLst>
              <a:ext uri="{FF2B5EF4-FFF2-40B4-BE49-F238E27FC236}">
                <a16:creationId xmlns:a16="http://schemas.microsoft.com/office/drawing/2014/main" id="{70BE9628-476D-4741-9F3A-3DB991B9B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51" y="3095781"/>
            <a:ext cx="2313662" cy="2792662"/>
          </a:xfrm>
          <a:prstGeom prst="rect">
            <a:avLst/>
          </a:prstGeom>
        </p:spPr>
      </p:pic>
      <p:pic>
        <p:nvPicPr>
          <p:cNvPr id="25" name="图片 3">
            <a:extLst>
              <a:ext uri="{FF2B5EF4-FFF2-40B4-BE49-F238E27FC236}">
                <a16:creationId xmlns:a16="http://schemas.microsoft.com/office/drawing/2014/main" id="{C6549DFF-1C78-4985-97E1-B00C4CE8FC6F}"/>
              </a:ext>
            </a:extLst>
          </p:cNvPr>
          <p:cNvPicPr>
            <a:picLocks noChangeAspect="1"/>
          </p:cNvPicPr>
          <p:nvPr/>
        </p:nvPicPr>
        <p:blipFill>
          <a:blip r:embed="rId5"/>
          <a:stretch>
            <a:fillRect/>
          </a:stretch>
        </p:blipFill>
        <p:spPr>
          <a:xfrm rot="14021433" flipH="1" flipV="1">
            <a:off x="2384402" y="1356920"/>
            <a:ext cx="2422291" cy="1370778"/>
          </a:xfrm>
          <a:prstGeom prst="rect">
            <a:avLst/>
          </a:prstGeom>
        </p:spPr>
      </p:pic>
      <p:pic>
        <p:nvPicPr>
          <p:cNvPr id="26" name="图片 1">
            <a:extLst>
              <a:ext uri="{FF2B5EF4-FFF2-40B4-BE49-F238E27FC236}">
                <a16:creationId xmlns:a16="http://schemas.microsoft.com/office/drawing/2014/main" id="{2CF1C601-8840-4BFA-BB93-16AD646318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5486"/>
          <a:stretch/>
        </p:blipFill>
        <p:spPr>
          <a:xfrm>
            <a:off x="2349226" y="173772"/>
            <a:ext cx="3038549" cy="3395628"/>
          </a:xfrm>
          <a:prstGeom prst="rect">
            <a:avLst/>
          </a:prstGeom>
        </p:spPr>
      </p:pic>
      <p:pic>
        <p:nvPicPr>
          <p:cNvPr id="36" name="图片 1">
            <a:extLst>
              <a:ext uri="{FF2B5EF4-FFF2-40B4-BE49-F238E27FC236}">
                <a16:creationId xmlns:a16="http://schemas.microsoft.com/office/drawing/2014/main" id="{B8E0BFEF-C151-4340-9581-4869EA24C3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965" r="-7661"/>
          <a:stretch/>
        </p:blipFill>
        <p:spPr>
          <a:xfrm rot="161635">
            <a:off x="5105109" y="634"/>
            <a:ext cx="6737257" cy="4552550"/>
          </a:xfrm>
          <a:prstGeom prst="rect">
            <a:avLst/>
          </a:prstGeom>
        </p:spPr>
      </p:pic>
      <p:sp>
        <p:nvSpPr>
          <p:cNvPr id="37" name="Rectangle 36">
            <a:extLst>
              <a:ext uri="{FF2B5EF4-FFF2-40B4-BE49-F238E27FC236}">
                <a16:creationId xmlns:a16="http://schemas.microsoft.com/office/drawing/2014/main" id="{DA33BCC3-B6EF-454A-AD88-1286F96D8444}"/>
              </a:ext>
            </a:extLst>
          </p:cNvPr>
          <p:cNvSpPr/>
          <p:nvPr/>
        </p:nvSpPr>
        <p:spPr>
          <a:xfrm rot="21384372">
            <a:off x="6080508" y="601577"/>
            <a:ext cx="4422659" cy="3325698"/>
          </a:xfrm>
          <a:custGeom>
            <a:avLst/>
            <a:gdLst>
              <a:gd name="connsiteX0" fmla="*/ 0 w 4422659"/>
              <a:gd name="connsiteY0" fmla="*/ 0 h 3325698"/>
              <a:gd name="connsiteX1" fmla="*/ 720262 w 4422659"/>
              <a:gd name="connsiteY1" fmla="*/ 0 h 3325698"/>
              <a:gd name="connsiteX2" fmla="*/ 1440523 w 4422659"/>
              <a:gd name="connsiteY2" fmla="*/ 0 h 3325698"/>
              <a:gd name="connsiteX3" fmla="*/ 1939652 w 4422659"/>
              <a:gd name="connsiteY3" fmla="*/ 0 h 3325698"/>
              <a:gd name="connsiteX4" fmla="*/ 2438781 w 4422659"/>
              <a:gd name="connsiteY4" fmla="*/ 0 h 3325698"/>
              <a:gd name="connsiteX5" fmla="*/ 2937909 w 4422659"/>
              <a:gd name="connsiteY5" fmla="*/ 0 h 3325698"/>
              <a:gd name="connsiteX6" fmla="*/ 3569718 w 4422659"/>
              <a:gd name="connsiteY6" fmla="*/ 0 h 3325698"/>
              <a:gd name="connsiteX7" fmla="*/ 4422659 w 4422659"/>
              <a:gd name="connsiteY7" fmla="*/ 0 h 3325698"/>
              <a:gd name="connsiteX8" fmla="*/ 4422659 w 4422659"/>
              <a:gd name="connsiteY8" fmla="*/ 598626 h 3325698"/>
              <a:gd name="connsiteX9" fmla="*/ 4422659 w 4422659"/>
              <a:gd name="connsiteY9" fmla="*/ 1197251 h 3325698"/>
              <a:gd name="connsiteX10" fmla="*/ 4422659 w 4422659"/>
              <a:gd name="connsiteY10" fmla="*/ 1895648 h 3325698"/>
              <a:gd name="connsiteX11" fmla="*/ 4422659 w 4422659"/>
              <a:gd name="connsiteY11" fmla="*/ 2594044 h 3325698"/>
              <a:gd name="connsiteX12" fmla="*/ 4422659 w 4422659"/>
              <a:gd name="connsiteY12" fmla="*/ 3325698 h 3325698"/>
              <a:gd name="connsiteX13" fmla="*/ 3702397 w 4422659"/>
              <a:gd name="connsiteY13" fmla="*/ 3325698 h 3325698"/>
              <a:gd name="connsiteX14" fmla="*/ 2982136 w 4422659"/>
              <a:gd name="connsiteY14" fmla="*/ 3325698 h 3325698"/>
              <a:gd name="connsiteX15" fmla="*/ 2394554 w 4422659"/>
              <a:gd name="connsiteY15" fmla="*/ 3325698 h 3325698"/>
              <a:gd name="connsiteX16" fmla="*/ 1851199 w 4422659"/>
              <a:gd name="connsiteY16" fmla="*/ 3325698 h 3325698"/>
              <a:gd name="connsiteX17" fmla="*/ 1352070 w 4422659"/>
              <a:gd name="connsiteY17" fmla="*/ 3325698 h 3325698"/>
              <a:gd name="connsiteX18" fmla="*/ 764488 w 4422659"/>
              <a:gd name="connsiteY18" fmla="*/ 3325698 h 3325698"/>
              <a:gd name="connsiteX19" fmla="*/ 0 w 4422659"/>
              <a:gd name="connsiteY19" fmla="*/ 3325698 h 3325698"/>
              <a:gd name="connsiteX20" fmla="*/ 0 w 4422659"/>
              <a:gd name="connsiteY20" fmla="*/ 2693815 h 3325698"/>
              <a:gd name="connsiteX21" fmla="*/ 0 w 4422659"/>
              <a:gd name="connsiteY21" fmla="*/ 2061933 h 3325698"/>
              <a:gd name="connsiteX22" fmla="*/ 0 w 4422659"/>
              <a:gd name="connsiteY22" fmla="*/ 1430050 h 3325698"/>
              <a:gd name="connsiteX23" fmla="*/ 0 w 4422659"/>
              <a:gd name="connsiteY23" fmla="*/ 798168 h 3325698"/>
              <a:gd name="connsiteX24" fmla="*/ 0 w 4422659"/>
              <a:gd name="connsiteY24" fmla="*/ 0 h 332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22659" h="3325698" fill="none" extrusionOk="0">
                <a:moveTo>
                  <a:pt x="0" y="0"/>
                </a:moveTo>
                <a:cubicBezTo>
                  <a:pt x="333912" y="23479"/>
                  <a:pt x="568938" y="31464"/>
                  <a:pt x="720262" y="0"/>
                </a:cubicBezTo>
                <a:cubicBezTo>
                  <a:pt x="871586" y="-31464"/>
                  <a:pt x="1119997" y="-17255"/>
                  <a:pt x="1440523" y="0"/>
                </a:cubicBezTo>
                <a:cubicBezTo>
                  <a:pt x="1761049" y="17255"/>
                  <a:pt x="1739144" y="7445"/>
                  <a:pt x="1939652" y="0"/>
                </a:cubicBezTo>
                <a:cubicBezTo>
                  <a:pt x="2140160" y="-7445"/>
                  <a:pt x="2192699" y="10058"/>
                  <a:pt x="2438781" y="0"/>
                </a:cubicBezTo>
                <a:cubicBezTo>
                  <a:pt x="2684863" y="-10058"/>
                  <a:pt x="2754594" y="-5323"/>
                  <a:pt x="2937909" y="0"/>
                </a:cubicBezTo>
                <a:cubicBezTo>
                  <a:pt x="3121224" y="5323"/>
                  <a:pt x="3353059" y="25595"/>
                  <a:pt x="3569718" y="0"/>
                </a:cubicBezTo>
                <a:cubicBezTo>
                  <a:pt x="3786377" y="-25595"/>
                  <a:pt x="4035317" y="40868"/>
                  <a:pt x="4422659" y="0"/>
                </a:cubicBezTo>
                <a:cubicBezTo>
                  <a:pt x="4404093" y="179507"/>
                  <a:pt x="4402340" y="322403"/>
                  <a:pt x="4422659" y="598626"/>
                </a:cubicBezTo>
                <a:cubicBezTo>
                  <a:pt x="4442978" y="874849"/>
                  <a:pt x="4446622" y="955304"/>
                  <a:pt x="4422659" y="1197251"/>
                </a:cubicBezTo>
                <a:cubicBezTo>
                  <a:pt x="4398696" y="1439198"/>
                  <a:pt x="4415148" y="1651504"/>
                  <a:pt x="4422659" y="1895648"/>
                </a:cubicBezTo>
                <a:cubicBezTo>
                  <a:pt x="4430170" y="2139792"/>
                  <a:pt x="4410955" y="2326103"/>
                  <a:pt x="4422659" y="2594044"/>
                </a:cubicBezTo>
                <a:cubicBezTo>
                  <a:pt x="4434363" y="2861985"/>
                  <a:pt x="4419601" y="3003540"/>
                  <a:pt x="4422659" y="3325698"/>
                </a:cubicBezTo>
                <a:cubicBezTo>
                  <a:pt x="4085359" y="3306019"/>
                  <a:pt x="3857093" y="3305936"/>
                  <a:pt x="3702397" y="3325698"/>
                </a:cubicBezTo>
                <a:cubicBezTo>
                  <a:pt x="3547701" y="3345460"/>
                  <a:pt x="3126491" y="3357326"/>
                  <a:pt x="2982136" y="3325698"/>
                </a:cubicBezTo>
                <a:cubicBezTo>
                  <a:pt x="2837781" y="3294070"/>
                  <a:pt x="2682874" y="3340107"/>
                  <a:pt x="2394554" y="3325698"/>
                </a:cubicBezTo>
                <a:cubicBezTo>
                  <a:pt x="2106234" y="3311289"/>
                  <a:pt x="2036300" y="3319628"/>
                  <a:pt x="1851199" y="3325698"/>
                </a:cubicBezTo>
                <a:cubicBezTo>
                  <a:pt x="1666099" y="3331768"/>
                  <a:pt x="1517962" y="3340595"/>
                  <a:pt x="1352070" y="3325698"/>
                </a:cubicBezTo>
                <a:cubicBezTo>
                  <a:pt x="1186178" y="3310801"/>
                  <a:pt x="941495" y="3332805"/>
                  <a:pt x="764488" y="3325698"/>
                </a:cubicBezTo>
                <a:cubicBezTo>
                  <a:pt x="587481" y="3318591"/>
                  <a:pt x="290541" y="3334051"/>
                  <a:pt x="0" y="3325698"/>
                </a:cubicBezTo>
                <a:cubicBezTo>
                  <a:pt x="-21169" y="3015821"/>
                  <a:pt x="-12341" y="2874195"/>
                  <a:pt x="0" y="2693815"/>
                </a:cubicBezTo>
                <a:cubicBezTo>
                  <a:pt x="12341" y="2513435"/>
                  <a:pt x="-23794" y="2375897"/>
                  <a:pt x="0" y="2061933"/>
                </a:cubicBezTo>
                <a:cubicBezTo>
                  <a:pt x="23794" y="1747969"/>
                  <a:pt x="-19102" y="1691651"/>
                  <a:pt x="0" y="1430050"/>
                </a:cubicBezTo>
                <a:cubicBezTo>
                  <a:pt x="19102" y="1168449"/>
                  <a:pt x="-23551" y="945586"/>
                  <a:pt x="0" y="798168"/>
                </a:cubicBezTo>
                <a:cubicBezTo>
                  <a:pt x="23551" y="650750"/>
                  <a:pt x="-6014" y="221068"/>
                  <a:pt x="0" y="0"/>
                </a:cubicBezTo>
                <a:close/>
              </a:path>
              <a:path w="4422659" h="3325698" stroke="0" extrusionOk="0">
                <a:moveTo>
                  <a:pt x="0" y="0"/>
                </a:moveTo>
                <a:cubicBezTo>
                  <a:pt x="210835" y="21218"/>
                  <a:pt x="391464" y="25552"/>
                  <a:pt x="676035" y="0"/>
                </a:cubicBezTo>
                <a:cubicBezTo>
                  <a:pt x="960607" y="-25552"/>
                  <a:pt x="1068570" y="6052"/>
                  <a:pt x="1263617" y="0"/>
                </a:cubicBezTo>
                <a:cubicBezTo>
                  <a:pt x="1458664" y="-6052"/>
                  <a:pt x="1628873" y="28930"/>
                  <a:pt x="1851199" y="0"/>
                </a:cubicBezTo>
                <a:cubicBezTo>
                  <a:pt x="2073525" y="-28930"/>
                  <a:pt x="2227721" y="-24082"/>
                  <a:pt x="2438781" y="0"/>
                </a:cubicBezTo>
                <a:cubicBezTo>
                  <a:pt x="2649841" y="24082"/>
                  <a:pt x="2957875" y="29263"/>
                  <a:pt x="3159042" y="0"/>
                </a:cubicBezTo>
                <a:cubicBezTo>
                  <a:pt x="3360209" y="-29263"/>
                  <a:pt x="3503806" y="-2757"/>
                  <a:pt x="3658171" y="0"/>
                </a:cubicBezTo>
                <a:cubicBezTo>
                  <a:pt x="3812536" y="2757"/>
                  <a:pt x="4263105" y="-13967"/>
                  <a:pt x="4422659" y="0"/>
                </a:cubicBezTo>
                <a:cubicBezTo>
                  <a:pt x="4445563" y="150166"/>
                  <a:pt x="4429838" y="351600"/>
                  <a:pt x="4422659" y="565369"/>
                </a:cubicBezTo>
                <a:cubicBezTo>
                  <a:pt x="4415480" y="779138"/>
                  <a:pt x="4408072" y="1027623"/>
                  <a:pt x="4422659" y="1230508"/>
                </a:cubicBezTo>
                <a:cubicBezTo>
                  <a:pt x="4437246" y="1433393"/>
                  <a:pt x="4431494" y="1597051"/>
                  <a:pt x="4422659" y="1928905"/>
                </a:cubicBezTo>
                <a:cubicBezTo>
                  <a:pt x="4413824" y="2260759"/>
                  <a:pt x="4442348" y="2253218"/>
                  <a:pt x="4422659" y="2527530"/>
                </a:cubicBezTo>
                <a:cubicBezTo>
                  <a:pt x="4402970" y="2801843"/>
                  <a:pt x="4462060" y="3124063"/>
                  <a:pt x="4422659" y="3325698"/>
                </a:cubicBezTo>
                <a:cubicBezTo>
                  <a:pt x="4162144" y="3298513"/>
                  <a:pt x="3896598" y="3318025"/>
                  <a:pt x="3746624" y="3325698"/>
                </a:cubicBezTo>
                <a:cubicBezTo>
                  <a:pt x="3596651" y="3333371"/>
                  <a:pt x="3482885" y="3349522"/>
                  <a:pt x="3247495" y="3325698"/>
                </a:cubicBezTo>
                <a:cubicBezTo>
                  <a:pt x="3012105" y="3301874"/>
                  <a:pt x="2866524" y="3348638"/>
                  <a:pt x="2659913" y="3325698"/>
                </a:cubicBezTo>
                <a:cubicBezTo>
                  <a:pt x="2453302" y="3302758"/>
                  <a:pt x="2284919" y="3342720"/>
                  <a:pt x="2072332" y="3325698"/>
                </a:cubicBezTo>
                <a:cubicBezTo>
                  <a:pt x="1859745" y="3308676"/>
                  <a:pt x="1567697" y="3328595"/>
                  <a:pt x="1440523" y="3325698"/>
                </a:cubicBezTo>
                <a:cubicBezTo>
                  <a:pt x="1313349" y="3322801"/>
                  <a:pt x="1082608" y="3353318"/>
                  <a:pt x="764488" y="3325698"/>
                </a:cubicBezTo>
                <a:cubicBezTo>
                  <a:pt x="446368" y="3298078"/>
                  <a:pt x="248629" y="3362494"/>
                  <a:pt x="0" y="3325698"/>
                </a:cubicBezTo>
                <a:cubicBezTo>
                  <a:pt x="-1835" y="3011420"/>
                  <a:pt x="11815" y="2849283"/>
                  <a:pt x="0" y="2693815"/>
                </a:cubicBezTo>
                <a:cubicBezTo>
                  <a:pt x="-11815" y="2538347"/>
                  <a:pt x="-27546" y="2278467"/>
                  <a:pt x="0" y="2061933"/>
                </a:cubicBezTo>
                <a:cubicBezTo>
                  <a:pt x="27546" y="1845399"/>
                  <a:pt x="-2187" y="1592631"/>
                  <a:pt x="0" y="1363536"/>
                </a:cubicBezTo>
                <a:cubicBezTo>
                  <a:pt x="2187" y="1134441"/>
                  <a:pt x="29854" y="982741"/>
                  <a:pt x="0" y="731654"/>
                </a:cubicBezTo>
                <a:cubicBezTo>
                  <a:pt x="-29854" y="480567"/>
                  <a:pt x="-22512" y="225935"/>
                  <a:pt x="0" y="0"/>
                </a:cubicBezTo>
                <a:close/>
              </a:path>
            </a:pathLst>
          </a:custGeom>
          <a:solidFill>
            <a:schemeClr val="bg1"/>
          </a:solidFill>
          <a:ln w="76200">
            <a:extLst>
              <a:ext uri="{C807C97D-BFC1-408E-A445-0C87EB9F89A2}">
                <ask:lineSketchStyleProps xmlns:ask="http://schemas.microsoft.com/office/drawing/2018/sketchyshapes" sd="367002722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DBD622A-0ABE-4D23-BF61-A7CBFAB86A16}"/>
              </a:ext>
            </a:extLst>
          </p:cNvPr>
          <p:cNvSpPr txBox="1"/>
          <p:nvPr/>
        </p:nvSpPr>
        <p:spPr>
          <a:xfrm rot="21371530">
            <a:off x="6081258" y="720354"/>
            <a:ext cx="4247141" cy="193899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rgbClr val="EF6D6D"/>
                </a:solidFill>
                <a:latin typeface="#9Slide05 SVNKitten" pitchFamily="2" charset="0"/>
                <a:cs typeface="#9Slide04 Trirong Light" panose="00000400000000000000" pitchFamily="2" charset="-34"/>
              </a:rPr>
              <a:t>Chủ</a:t>
            </a:r>
            <a:r>
              <a:rPr lang="en-US" sz="6000" b="1" dirty="0">
                <a:ln/>
                <a:solidFill>
                  <a:srgbClr val="EF6D6D"/>
                </a:solidFill>
                <a:latin typeface="#9Slide05 SVNKitten" pitchFamily="2" charset="0"/>
                <a:cs typeface="#9Slide04 Trirong Light" panose="00000400000000000000" pitchFamily="2" charset="-34"/>
              </a:rPr>
              <a:t> </a:t>
            </a:r>
            <a:r>
              <a:rPr lang="en-US" sz="6000" b="1" dirty="0" err="1">
                <a:ln/>
                <a:solidFill>
                  <a:srgbClr val="EF6D6D"/>
                </a:solidFill>
                <a:latin typeface="#9Slide05 SVNKitten" pitchFamily="2" charset="0"/>
                <a:cs typeface="#9Slide04 Trirong Light" panose="00000400000000000000" pitchFamily="2" charset="-34"/>
              </a:rPr>
              <a:t>ngữ</a:t>
            </a:r>
            <a:r>
              <a:rPr lang="en-US" sz="6000" b="1" dirty="0">
                <a:ln/>
                <a:solidFill>
                  <a:srgbClr val="EF6D6D"/>
                </a:solidFill>
                <a:latin typeface="#9Slide05 SVNKitten" pitchFamily="2" charset="0"/>
                <a:cs typeface="#9Slide04 Trirong Light" panose="00000400000000000000" pitchFamily="2" charset="-34"/>
              </a:rPr>
              <a:t> </a:t>
            </a:r>
            <a:r>
              <a:rPr lang="en-US" sz="6000" b="1" dirty="0" err="1">
                <a:ln/>
                <a:solidFill>
                  <a:srgbClr val="EF6D6D"/>
                </a:solidFill>
                <a:latin typeface="#9Slide05 SVNKitten" pitchFamily="2" charset="0"/>
                <a:cs typeface="#9Slide04 Trirong Light" panose="00000400000000000000" pitchFamily="2" charset="-34"/>
              </a:rPr>
              <a:t>trong</a:t>
            </a:r>
            <a:r>
              <a:rPr lang="en-US" sz="6000" b="1" dirty="0">
                <a:ln/>
                <a:solidFill>
                  <a:srgbClr val="EF6D6D"/>
                </a:solidFill>
                <a:latin typeface="#9Slide05 SVNKitten" pitchFamily="2" charset="0"/>
                <a:cs typeface="#9Slide04 Trirong Light" panose="00000400000000000000" pitchFamily="2" charset="-34"/>
              </a:rPr>
              <a:t> </a:t>
            </a:r>
            <a:r>
              <a:rPr lang="en-US" sz="6000" b="1" dirty="0" err="1">
                <a:ln/>
                <a:solidFill>
                  <a:srgbClr val="EF6D6D"/>
                </a:solidFill>
                <a:latin typeface="#9Slide05 SVNKitten" pitchFamily="2" charset="0"/>
                <a:cs typeface="#9Slide04 Trirong Light" panose="00000400000000000000" pitchFamily="2" charset="-34"/>
              </a:rPr>
              <a:t>câu</a:t>
            </a:r>
            <a:r>
              <a:rPr lang="en-US" sz="6000" b="1" dirty="0">
                <a:ln/>
                <a:solidFill>
                  <a:srgbClr val="EF6D6D"/>
                </a:solidFill>
                <a:latin typeface="#9Slide05 SVNKitten" pitchFamily="2" charset="0"/>
                <a:cs typeface="#9Slide04 Trirong Light" panose="00000400000000000000" pitchFamily="2" charset="-34"/>
              </a:rPr>
              <a:t> </a:t>
            </a:r>
            <a:r>
              <a:rPr lang="en-US" sz="6000" b="1" dirty="0" err="1">
                <a:ln/>
                <a:solidFill>
                  <a:srgbClr val="EF6D6D"/>
                </a:solidFill>
                <a:latin typeface="#9Slide05 SVNKitten" pitchFamily="2" charset="0"/>
                <a:cs typeface="#9Slide04 Trirong Light" panose="00000400000000000000" pitchFamily="2" charset="-34"/>
              </a:rPr>
              <a:t>kể</a:t>
            </a:r>
            <a:r>
              <a:rPr lang="en-US" sz="6000" b="1" dirty="0">
                <a:ln/>
                <a:solidFill>
                  <a:srgbClr val="EF6D6D"/>
                </a:solidFill>
                <a:latin typeface="#9Slide05 SVNKitten" pitchFamily="2" charset="0"/>
                <a:cs typeface="#9Slide04 Trirong Light" panose="00000400000000000000" pitchFamily="2" charset="-34"/>
              </a:rPr>
              <a:t> </a:t>
            </a:r>
          </a:p>
        </p:txBody>
      </p:sp>
      <p:pic>
        <p:nvPicPr>
          <p:cNvPr id="11" name="图片 6" descr="HAO">
            <a:extLst>
              <a:ext uri="{FF2B5EF4-FFF2-40B4-BE49-F238E27FC236}">
                <a16:creationId xmlns:a16="http://schemas.microsoft.com/office/drawing/2014/main" id="{A839FB3A-708F-4C5F-A23D-63847CECED37}"/>
              </a:ext>
            </a:extLst>
          </p:cNvPr>
          <p:cNvPicPr>
            <a:picLocks noChangeAspect="1"/>
          </p:cNvPicPr>
          <p:nvPr/>
        </p:nvPicPr>
        <p:blipFill rotWithShape="1">
          <a:blip r:embed="rId7">
            <a:extLst>
              <a:ext uri="{28A0092B-C50C-407E-A947-70E740481C1C}">
                <a14:useLocalDpi xmlns:a14="http://schemas.microsoft.com/office/drawing/2010/main" val="0"/>
              </a:ext>
            </a:extLst>
          </a:blip>
          <a:srcRect t="47749" b="1"/>
          <a:stretch/>
        </p:blipFill>
        <p:spPr>
          <a:xfrm>
            <a:off x="-1" y="4329223"/>
            <a:ext cx="12404651" cy="2533369"/>
          </a:xfrm>
          <a:prstGeom prst="rect">
            <a:avLst/>
          </a:prstGeom>
        </p:spPr>
      </p:pic>
      <p:pic>
        <p:nvPicPr>
          <p:cNvPr id="24" name="Picture 23" descr="A picture containing text, transport, bicycle&#10;&#10;Description automatically generated">
            <a:extLst>
              <a:ext uri="{FF2B5EF4-FFF2-40B4-BE49-F238E27FC236}">
                <a16:creationId xmlns:a16="http://schemas.microsoft.com/office/drawing/2014/main" id="{D55B437C-D346-4200-B42C-C8061B05B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6710" y="1932598"/>
            <a:ext cx="4169999" cy="5328332"/>
          </a:xfrm>
          <a:prstGeom prst="rect">
            <a:avLst/>
          </a:prstGeom>
        </p:spPr>
      </p:pic>
      <p:pic>
        <p:nvPicPr>
          <p:cNvPr id="6" name="Picture 5">
            <a:extLst>
              <a:ext uri="{FF2B5EF4-FFF2-40B4-BE49-F238E27FC236}">
                <a16:creationId xmlns:a16="http://schemas.microsoft.com/office/drawing/2014/main" id="{059D9B0D-E14F-4927-971B-D873CF931B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197" y="262742"/>
            <a:ext cx="4669941" cy="5633192"/>
          </a:xfrm>
          <a:prstGeom prst="rect">
            <a:avLst/>
          </a:prstGeom>
        </p:spPr>
      </p:pic>
      <p:pic>
        <p:nvPicPr>
          <p:cNvPr id="34" name="图片 3">
            <a:extLst>
              <a:ext uri="{FF2B5EF4-FFF2-40B4-BE49-F238E27FC236}">
                <a16:creationId xmlns:a16="http://schemas.microsoft.com/office/drawing/2014/main" id="{47B52632-47EC-4ADB-9D82-B1F2DB214543}"/>
              </a:ext>
            </a:extLst>
          </p:cNvPr>
          <p:cNvPicPr>
            <a:picLocks noChangeAspect="1"/>
          </p:cNvPicPr>
          <p:nvPr/>
        </p:nvPicPr>
        <p:blipFill>
          <a:blip r:embed="rId5"/>
          <a:stretch>
            <a:fillRect/>
          </a:stretch>
        </p:blipFill>
        <p:spPr>
          <a:xfrm rot="14021433" flipH="1" flipV="1">
            <a:off x="1161371" y="1563472"/>
            <a:ext cx="2422291" cy="1370778"/>
          </a:xfrm>
          <a:prstGeom prst="rect">
            <a:avLst/>
          </a:prstGeom>
        </p:spPr>
      </p:pic>
      <p:pic>
        <p:nvPicPr>
          <p:cNvPr id="30" name="图片 3">
            <a:extLst>
              <a:ext uri="{FF2B5EF4-FFF2-40B4-BE49-F238E27FC236}">
                <a16:creationId xmlns:a16="http://schemas.microsoft.com/office/drawing/2014/main" id="{94BF80CD-BB0E-4F15-A5A1-BB80BD692D98}"/>
              </a:ext>
            </a:extLst>
          </p:cNvPr>
          <p:cNvPicPr>
            <a:picLocks noChangeAspect="1"/>
          </p:cNvPicPr>
          <p:nvPr/>
        </p:nvPicPr>
        <p:blipFill>
          <a:blip r:embed="rId5"/>
          <a:stretch>
            <a:fillRect/>
          </a:stretch>
        </p:blipFill>
        <p:spPr>
          <a:xfrm rot="14021433" flipH="1" flipV="1">
            <a:off x="1413400" y="846996"/>
            <a:ext cx="2422291" cy="1370778"/>
          </a:xfrm>
          <a:prstGeom prst="rect">
            <a:avLst/>
          </a:prstGeom>
        </p:spPr>
      </p:pic>
      <p:pic>
        <p:nvPicPr>
          <p:cNvPr id="21" name="图片 3">
            <a:extLst>
              <a:ext uri="{FF2B5EF4-FFF2-40B4-BE49-F238E27FC236}">
                <a16:creationId xmlns:a16="http://schemas.microsoft.com/office/drawing/2014/main" id="{1ED5E13F-99F0-4546-8B5D-082C15BEA537}"/>
              </a:ext>
            </a:extLst>
          </p:cNvPr>
          <p:cNvPicPr>
            <a:picLocks noChangeAspect="1"/>
          </p:cNvPicPr>
          <p:nvPr/>
        </p:nvPicPr>
        <p:blipFill>
          <a:blip r:embed="rId5"/>
          <a:stretch>
            <a:fillRect/>
          </a:stretch>
        </p:blipFill>
        <p:spPr>
          <a:xfrm rot="14021433" flipH="1" flipV="1">
            <a:off x="900744" y="3550862"/>
            <a:ext cx="2422291" cy="1370778"/>
          </a:xfrm>
          <a:prstGeom prst="rect">
            <a:avLst/>
          </a:prstGeom>
        </p:spPr>
      </p:pic>
      <p:sp>
        <p:nvSpPr>
          <p:cNvPr id="10" name="Rectangle 9">
            <a:extLst>
              <a:ext uri="{FF2B5EF4-FFF2-40B4-BE49-F238E27FC236}">
                <a16:creationId xmlns:a16="http://schemas.microsoft.com/office/drawing/2014/main" id="{8F0F2812-3323-4671-AEDA-32214E64DB08}"/>
              </a:ext>
            </a:extLst>
          </p:cNvPr>
          <p:cNvSpPr/>
          <p:nvPr/>
        </p:nvSpPr>
        <p:spPr>
          <a:xfrm rot="454422">
            <a:off x="2734694" y="831915"/>
            <a:ext cx="2318069" cy="2107205"/>
          </a:xfrm>
          <a:custGeom>
            <a:avLst/>
            <a:gdLst>
              <a:gd name="connsiteX0" fmla="*/ 0 w 2318069"/>
              <a:gd name="connsiteY0" fmla="*/ 0 h 2107205"/>
              <a:gd name="connsiteX1" fmla="*/ 602698 w 2318069"/>
              <a:gd name="connsiteY1" fmla="*/ 0 h 2107205"/>
              <a:gd name="connsiteX2" fmla="*/ 1112673 w 2318069"/>
              <a:gd name="connsiteY2" fmla="*/ 0 h 2107205"/>
              <a:gd name="connsiteX3" fmla="*/ 1738552 w 2318069"/>
              <a:gd name="connsiteY3" fmla="*/ 0 h 2107205"/>
              <a:gd name="connsiteX4" fmla="*/ 2318069 w 2318069"/>
              <a:gd name="connsiteY4" fmla="*/ 0 h 2107205"/>
              <a:gd name="connsiteX5" fmla="*/ 2318069 w 2318069"/>
              <a:gd name="connsiteY5" fmla="*/ 547873 h 2107205"/>
              <a:gd name="connsiteX6" fmla="*/ 2318069 w 2318069"/>
              <a:gd name="connsiteY6" fmla="*/ 1116819 h 2107205"/>
              <a:gd name="connsiteX7" fmla="*/ 2318069 w 2318069"/>
              <a:gd name="connsiteY7" fmla="*/ 2107205 h 2107205"/>
              <a:gd name="connsiteX8" fmla="*/ 1784913 w 2318069"/>
              <a:gd name="connsiteY8" fmla="*/ 2107205 h 2107205"/>
              <a:gd name="connsiteX9" fmla="*/ 1182215 w 2318069"/>
              <a:gd name="connsiteY9" fmla="*/ 2107205 h 2107205"/>
              <a:gd name="connsiteX10" fmla="*/ 579517 w 2318069"/>
              <a:gd name="connsiteY10" fmla="*/ 2107205 h 2107205"/>
              <a:gd name="connsiteX11" fmla="*/ 0 w 2318069"/>
              <a:gd name="connsiteY11" fmla="*/ 2107205 h 2107205"/>
              <a:gd name="connsiteX12" fmla="*/ 0 w 2318069"/>
              <a:gd name="connsiteY12" fmla="*/ 1643620 h 2107205"/>
              <a:gd name="connsiteX13" fmla="*/ 0 w 2318069"/>
              <a:gd name="connsiteY13" fmla="*/ 1180035 h 2107205"/>
              <a:gd name="connsiteX14" fmla="*/ 0 w 2318069"/>
              <a:gd name="connsiteY14" fmla="*/ 695378 h 2107205"/>
              <a:gd name="connsiteX15" fmla="*/ 0 w 2318069"/>
              <a:gd name="connsiteY15" fmla="*/ 0 h 210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069" h="2107205" fill="none" extrusionOk="0">
                <a:moveTo>
                  <a:pt x="0" y="0"/>
                </a:moveTo>
                <a:cubicBezTo>
                  <a:pt x="209992" y="-21815"/>
                  <a:pt x="330822" y="10365"/>
                  <a:pt x="602698" y="0"/>
                </a:cubicBezTo>
                <a:cubicBezTo>
                  <a:pt x="874574" y="-10365"/>
                  <a:pt x="920662" y="12254"/>
                  <a:pt x="1112673" y="0"/>
                </a:cubicBezTo>
                <a:cubicBezTo>
                  <a:pt x="1304684" y="-12254"/>
                  <a:pt x="1443324" y="74055"/>
                  <a:pt x="1738552" y="0"/>
                </a:cubicBezTo>
                <a:cubicBezTo>
                  <a:pt x="2033780" y="-74055"/>
                  <a:pt x="2112525" y="22641"/>
                  <a:pt x="2318069" y="0"/>
                </a:cubicBezTo>
                <a:cubicBezTo>
                  <a:pt x="2326020" y="264545"/>
                  <a:pt x="2267653" y="436410"/>
                  <a:pt x="2318069" y="547873"/>
                </a:cubicBezTo>
                <a:cubicBezTo>
                  <a:pt x="2368485" y="659336"/>
                  <a:pt x="2258452" y="956326"/>
                  <a:pt x="2318069" y="1116819"/>
                </a:cubicBezTo>
                <a:cubicBezTo>
                  <a:pt x="2377686" y="1277312"/>
                  <a:pt x="2315070" y="1687936"/>
                  <a:pt x="2318069" y="2107205"/>
                </a:cubicBezTo>
                <a:cubicBezTo>
                  <a:pt x="2098892" y="2165091"/>
                  <a:pt x="1964878" y="2077244"/>
                  <a:pt x="1784913" y="2107205"/>
                </a:cubicBezTo>
                <a:cubicBezTo>
                  <a:pt x="1604948" y="2137166"/>
                  <a:pt x="1390578" y="2075423"/>
                  <a:pt x="1182215" y="2107205"/>
                </a:cubicBezTo>
                <a:cubicBezTo>
                  <a:pt x="973852" y="2138987"/>
                  <a:pt x="861958" y="2106605"/>
                  <a:pt x="579517" y="2107205"/>
                </a:cubicBezTo>
                <a:cubicBezTo>
                  <a:pt x="297076" y="2107805"/>
                  <a:pt x="119706" y="2050945"/>
                  <a:pt x="0" y="2107205"/>
                </a:cubicBezTo>
                <a:cubicBezTo>
                  <a:pt x="-36954" y="1969805"/>
                  <a:pt x="3967" y="1853437"/>
                  <a:pt x="0" y="1643620"/>
                </a:cubicBezTo>
                <a:cubicBezTo>
                  <a:pt x="-3967" y="1433804"/>
                  <a:pt x="40321" y="1380671"/>
                  <a:pt x="0" y="1180035"/>
                </a:cubicBezTo>
                <a:cubicBezTo>
                  <a:pt x="-40321" y="979399"/>
                  <a:pt x="828" y="800172"/>
                  <a:pt x="0" y="695378"/>
                </a:cubicBezTo>
                <a:cubicBezTo>
                  <a:pt x="-828" y="590584"/>
                  <a:pt x="40088" y="207923"/>
                  <a:pt x="0" y="0"/>
                </a:cubicBezTo>
                <a:close/>
              </a:path>
              <a:path w="2318069" h="2107205" stroke="0" extrusionOk="0">
                <a:moveTo>
                  <a:pt x="0" y="0"/>
                </a:moveTo>
                <a:cubicBezTo>
                  <a:pt x="287601" y="-62722"/>
                  <a:pt x="456680" y="16783"/>
                  <a:pt x="625879" y="0"/>
                </a:cubicBezTo>
                <a:cubicBezTo>
                  <a:pt x="795078" y="-16783"/>
                  <a:pt x="1025171" y="16101"/>
                  <a:pt x="1159035" y="0"/>
                </a:cubicBezTo>
                <a:cubicBezTo>
                  <a:pt x="1292899" y="-16101"/>
                  <a:pt x="1455354" y="8239"/>
                  <a:pt x="1692190" y="0"/>
                </a:cubicBezTo>
                <a:cubicBezTo>
                  <a:pt x="1929027" y="-8239"/>
                  <a:pt x="2180866" y="37308"/>
                  <a:pt x="2318069" y="0"/>
                </a:cubicBezTo>
                <a:cubicBezTo>
                  <a:pt x="2341654" y="158194"/>
                  <a:pt x="2279616" y="351554"/>
                  <a:pt x="2318069" y="526801"/>
                </a:cubicBezTo>
                <a:cubicBezTo>
                  <a:pt x="2356522" y="702048"/>
                  <a:pt x="2307125" y="886113"/>
                  <a:pt x="2318069" y="1011458"/>
                </a:cubicBezTo>
                <a:cubicBezTo>
                  <a:pt x="2329013" y="1136803"/>
                  <a:pt x="2308555" y="1292490"/>
                  <a:pt x="2318069" y="1517188"/>
                </a:cubicBezTo>
                <a:cubicBezTo>
                  <a:pt x="2327583" y="1741886"/>
                  <a:pt x="2248938" y="1968588"/>
                  <a:pt x="2318069" y="2107205"/>
                </a:cubicBezTo>
                <a:cubicBezTo>
                  <a:pt x="2045998" y="2118502"/>
                  <a:pt x="1891584" y="2104807"/>
                  <a:pt x="1738552" y="2107205"/>
                </a:cubicBezTo>
                <a:cubicBezTo>
                  <a:pt x="1585520" y="2109603"/>
                  <a:pt x="1348167" y="2103757"/>
                  <a:pt x="1182215" y="2107205"/>
                </a:cubicBezTo>
                <a:cubicBezTo>
                  <a:pt x="1016263" y="2110653"/>
                  <a:pt x="763903" y="2098916"/>
                  <a:pt x="579517" y="2107205"/>
                </a:cubicBezTo>
                <a:cubicBezTo>
                  <a:pt x="395131" y="2115494"/>
                  <a:pt x="226969" y="2041411"/>
                  <a:pt x="0" y="2107205"/>
                </a:cubicBezTo>
                <a:cubicBezTo>
                  <a:pt x="-30314" y="1873304"/>
                  <a:pt x="3799" y="1766933"/>
                  <a:pt x="0" y="1559332"/>
                </a:cubicBezTo>
                <a:cubicBezTo>
                  <a:pt x="-3799" y="1351731"/>
                  <a:pt x="1278" y="1183516"/>
                  <a:pt x="0" y="1074675"/>
                </a:cubicBezTo>
                <a:cubicBezTo>
                  <a:pt x="-1278" y="965834"/>
                  <a:pt x="30148" y="738252"/>
                  <a:pt x="0" y="611089"/>
                </a:cubicBezTo>
                <a:cubicBezTo>
                  <a:pt x="-30148" y="483926"/>
                  <a:pt x="44726" y="155609"/>
                  <a:pt x="0" y="0"/>
                </a:cubicBezTo>
                <a:close/>
              </a:path>
            </a:pathLst>
          </a:custGeom>
          <a:solidFill>
            <a:schemeClr val="bg1"/>
          </a:solidFill>
          <a:ln w="76200">
            <a:solidFill>
              <a:schemeClr val="accent6">
                <a:lumMod val="50000"/>
              </a:schemeClr>
            </a:solidFill>
            <a:extLst>
              <a:ext uri="{C807C97D-BFC1-408E-A445-0C87EB9F89A2}">
                <ask:lineSketchStyleProps xmlns:ask="http://schemas.microsoft.com/office/drawing/2018/sketchyshapes" sd="16692432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2D52BAC-B361-4309-93E7-553AB03E89E0}"/>
              </a:ext>
            </a:extLst>
          </p:cNvPr>
          <p:cNvSpPr txBox="1"/>
          <p:nvPr/>
        </p:nvSpPr>
        <p:spPr>
          <a:xfrm rot="497104" flipH="1">
            <a:off x="2713536" y="1497146"/>
            <a:ext cx="2294197" cy="1077218"/>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3200" dirty="0" err="1">
                <a:ln w="0">
                  <a:solidFill>
                    <a:schemeClr val="accent6">
                      <a:lumMod val="50000"/>
                    </a:schemeClr>
                  </a:solidFill>
                </a:ln>
                <a:solidFill>
                  <a:schemeClr val="accent6"/>
                </a:solidFill>
                <a:effectLst>
                  <a:outerShdw blurRad="38100" dist="25400" dir="5400000" algn="ctr" rotWithShape="0">
                    <a:srgbClr val="6E747A">
                      <a:alpha val="43000"/>
                    </a:srgbClr>
                  </a:outerShdw>
                  <a:reflection blurRad="6350" stA="55000" endA="300" endPos="45500" dir="5400000" sy="-100000" algn="bl" rotWithShape="0"/>
                </a:effectLst>
                <a:latin typeface="#9Slide03 Penumbra" panose="02040603050506020204" pitchFamily="18" charset="0"/>
              </a:rPr>
              <a:t>Luyện</a:t>
            </a:r>
            <a:r>
              <a:rPr lang="en-US" sz="3200" dirty="0">
                <a:ln w="0">
                  <a:solidFill>
                    <a:schemeClr val="accent6">
                      <a:lumMod val="50000"/>
                    </a:schemeClr>
                  </a:solidFill>
                </a:ln>
                <a:solidFill>
                  <a:schemeClr val="accent6"/>
                </a:solidFill>
                <a:effectLst>
                  <a:outerShdw blurRad="38100" dist="25400" dir="5400000" algn="ctr" rotWithShape="0">
                    <a:srgbClr val="6E747A">
                      <a:alpha val="43000"/>
                    </a:srgbClr>
                  </a:outerShdw>
                  <a:reflection blurRad="6350" stA="55000" endA="300" endPos="45500" dir="5400000" sy="-100000" algn="bl" rotWithShape="0"/>
                </a:effectLst>
                <a:latin typeface="#9Slide03 Penumbra" panose="02040603050506020204" pitchFamily="18" charset="0"/>
              </a:rPr>
              <a:t> </a:t>
            </a:r>
            <a:r>
              <a:rPr lang="en-US" sz="3200" dirty="0" err="1">
                <a:ln w="0">
                  <a:solidFill>
                    <a:schemeClr val="accent6">
                      <a:lumMod val="50000"/>
                    </a:schemeClr>
                  </a:solidFill>
                </a:ln>
                <a:solidFill>
                  <a:schemeClr val="accent6"/>
                </a:solidFill>
                <a:effectLst>
                  <a:outerShdw blurRad="38100" dist="25400" dir="5400000" algn="ctr" rotWithShape="0">
                    <a:srgbClr val="6E747A">
                      <a:alpha val="43000"/>
                    </a:srgbClr>
                  </a:outerShdw>
                  <a:reflection blurRad="6350" stA="55000" endA="300" endPos="45500" dir="5400000" sy="-100000" algn="bl" rotWithShape="0"/>
                </a:effectLst>
                <a:latin typeface="#9Slide03 Penumbra" panose="02040603050506020204" pitchFamily="18" charset="0"/>
              </a:rPr>
              <a:t>từ</a:t>
            </a:r>
            <a:r>
              <a:rPr lang="en-US" sz="3200" dirty="0">
                <a:ln w="0">
                  <a:solidFill>
                    <a:schemeClr val="accent6">
                      <a:lumMod val="50000"/>
                    </a:schemeClr>
                  </a:solidFill>
                </a:ln>
                <a:solidFill>
                  <a:schemeClr val="accent6"/>
                </a:solidFill>
                <a:effectLst>
                  <a:outerShdw blurRad="38100" dist="25400" dir="5400000" algn="ctr" rotWithShape="0">
                    <a:srgbClr val="6E747A">
                      <a:alpha val="43000"/>
                    </a:srgbClr>
                  </a:outerShdw>
                  <a:reflection blurRad="6350" stA="55000" endA="300" endPos="45500" dir="5400000" sy="-100000" algn="bl" rotWithShape="0"/>
                </a:effectLst>
                <a:latin typeface="#9Slide03 Penumbra" panose="02040603050506020204" pitchFamily="18" charset="0"/>
              </a:rPr>
              <a:t> </a:t>
            </a:r>
            <a:r>
              <a:rPr lang="en-US" sz="3200" dirty="0" err="1">
                <a:ln w="0">
                  <a:solidFill>
                    <a:schemeClr val="accent6">
                      <a:lumMod val="50000"/>
                    </a:schemeClr>
                  </a:solidFill>
                </a:ln>
                <a:solidFill>
                  <a:schemeClr val="accent6"/>
                </a:solidFill>
                <a:effectLst>
                  <a:outerShdw blurRad="38100" dist="25400" dir="5400000" algn="ctr" rotWithShape="0">
                    <a:srgbClr val="6E747A">
                      <a:alpha val="43000"/>
                    </a:srgbClr>
                  </a:outerShdw>
                  <a:reflection blurRad="6350" stA="55000" endA="300" endPos="45500" dir="5400000" sy="-100000" algn="bl" rotWithShape="0"/>
                </a:effectLst>
                <a:latin typeface="#9Slide03 Penumbra" panose="02040603050506020204" pitchFamily="18" charset="0"/>
              </a:rPr>
              <a:t>và</a:t>
            </a:r>
            <a:r>
              <a:rPr lang="en-US" sz="3200" dirty="0">
                <a:ln w="0">
                  <a:solidFill>
                    <a:schemeClr val="accent6">
                      <a:lumMod val="50000"/>
                    </a:schemeClr>
                  </a:solidFill>
                </a:ln>
                <a:solidFill>
                  <a:schemeClr val="accent6"/>
                </a:solidFill>
                <a:effectLst>
                  <a:outerShdw blurRad="38100" dist="25400" dir="5400000" algn="ctr" rotWithShape="0">
                    <a:srgbClr val="6E747A">
                      <a:alpha val="43000"/>
                    </a:srgbClr>
                  </a:outerShdw>
                  <a:reflection blurRad="6350" stA="55000" endA="300" endPos="45500" dir="5400000" sy="-100000" algn="bl" rotWithShape="0"/>
                </a:effectLst>
                <a:latin typeface="#9Slide03 Penumbra" panose="02040603050506020204" pitchFamily="18" charset="0"/>
              </a:rPr>
              <a:t> </a:t>
            </a:r>
            <a:r>
              <a:rPr lang="en-US" sz="3200" dirty="0" err="1">
                <a:ln w="0">
                  <a:solidFill>
                    <a:schemeClr val="accent6">
                      <a:lumMod val="50000"/>
                    </a:schemeClr>
                  </a:solidFill>
                </a:ln>
                <a:solidFill>
                  <a:schemeClr val="accent6"/>
                </a:solidFill>
                <a:effectLst>
                  <a:outerShdw blurRad="38100" dist="25400" dir="5400000" algn="ctr" rotWithShape="0">
                    <a:srgbClr val="6E747A">
                      <a:alpha val="43000"/>
                    </a:srgbClr>
                  </a:outerShdw>
                  <a:reflection blurRad="6350" stA="55000" endA="300" endPos="45500" dir="5400000" sy="-100000" algn="bl" rotWithShape="0"/>
                </a:effectLst>
                <a:latin typeface="#9Slide03 Penumbra" panose="02040603050506020204" pitchFamily="18" charset="0"/>
              </a:rPr>
              <a:t>câu</a:t>
            </a:r>
            <a:endParaRPr lang="en-US" sz="3200" dirty="0">
              <a:ln w="0">
                <a:solidFill>
                  <a:schemeClr val="accent6">
                    <a:lumMod val="50000"/>
                  </a:schemeClr>
                </a:solidFill>
              </a:ln>
              <a:solidFill>
                <a:schemeClr val="accent6"/>
              </a:solidFill>
              <a:effectLst>
                <a:outerShdw blurRad="38100" dist="25400" dir="5400000" algn="ctr" rotWithShape="0">
                  <a:srgbClr val="6E747A">
                    <a:alpha val="43000"/>
                  </a:srgbClr>
                </a:outerShdw>
                <a:reflection blurRad="6350" stA="55000" endA="300" endPos="45500" dir="5400000" sy="-100000" algn="bl" rotWithShape="0"/>
              </a:effectLst>
              <a:latin typeface="#9Slide03 Penumbra" panose="02040603050506020204" pitchFamily="18" charset="0"/>
            </a:endParaRPr>
          </a:p>
        </p:txBody>
      </p:sp>
      <p:sp>
        <p:nvSpPr>
          <p:cNvPr id="29" name="TextBox 28">
            <a:extLst>
              <a:ext uri="{FF2B5EF4-FFF2-40B4-BE49-F238E27FC236}">
                <a16:creationId xmlns:a16="http://schemas.microsoft.com/office/drawing/2014/main" id="{83304596-862C-4527-B389-D789C09BBBEA}"/>
              </a:ext>
            </a:extLst>
          </p:cNvPr>
          <p:cNvSpPr txBox="1"/>
          <p:nvPr/>
        </p:nvSpPr>
        <p:spPr>
          <a:xfrm rot="21314860">
            <a:off x="6611525" y="2725394"/>
            <a:ext cx="5933686" cy="707886"/>
          </a:xfrm>
          <a:prstGeom prst="rect">
            <a:avLst/>
          </a:prstGeom>
          <a:noFill/>
        </p:spPr>
        <p:txBody>
          <a:bodyPr wrap="square" rtlCol="0">
            <a:spAutoFit/>
          </a:bodyPr>
          <a:lstStyle/>
          <a:p>
            <a:r>
              <a:rPr lang="en-US" sz="4000" dirty="0">
                <a:solidFill>
                  <a:srgbClr val="002060"/>
                </a:solidFill>
                <a:latin typeface="#9Slide07 IcielStormtrooper" panose="020B0500000000000000" pitchFamily="34" charset="0"/>
              </a:rPr>
              <a:t>Ai </a:t>
            </a:r>
            <a:r>
              <a:rPr lang="en-US" sz="4000" dirty="0" err="1">
                <a:solidFill>
                  <a:srgbClr val="002060"/>
                </a:solidFill>
                <a:latin typeface="#9Slide07 IcielStormtrooper" panose="020B0500000000000000" pitchFamily="34" charset="0"/>
              </a:rPr>
              <a:t>thế</a:t>
            </a:r>
            <a:r>
              <a:rPr lang="en-US" sz="4000" dirty="0">
                <a:solidFill>
                  <a:srgbClr val="002060"/>
                </a:solidFill>
                <a:latin typeface="#9Slide07 IcielStormtrooper" panose="020B0500000000000000" pitchFamily="34" charset="0"/>
              </a:rPr>
              <a:t> </a:t>
            </a:r>
            <a:r>
              <a:rPr lang="en-US" sz="4000" dirty="0" err="1">
                <a:solidFill>
                  <a:srgbClr val="002060"/>
                </a:solidFill>
                <a:latin typeface="#9Slide07 IcielStormtrooper" panose="020B0500000000000000" pitchFamily="34" charset="0"/>
              </a:rPr>
              <a:t>nào</a:t>
            </a:r>
            <a:r>
              <a:rPr lang="en-US" sz="4000" dirty="0">
                <a:solidFill>
                  <a:srgbClr val="002060"/>
                </a:solidFill>
                <a:latin typeface="#9Slide07 IcielStormtrooper" panose="020B0500000000000000" pitchFamily="34" charset="0"/>
              </a:rPr>
              <a:t> ?</a:t>
            </a:r>
          </a:p>
        </p:txBody>
      </p:sp>
      <p:pic>
        <p:nvPicPr>
          <p:cNvPr id="3" name="Picture 2">
            <a:extLst>
              <a:ext uri="{FF2B5EF4-FFF2-40B4-BE49-F238E27FC236}">
                <a16:creationId xmlns:a16="http://schemas.microsoft.com/office/drawing/2014/main" id="{A452C3F5-AF9B-48F4-BBFB-536C3AD3CF8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7853"/>
          <a:stretch/>
        </p:blipFill>
        <p:spPr>
          <a:xfrm>
            <a:off x="10565060" y="2898052"/>
            <a:ext cx="784534" cy="829114"/>
          </a:xfrm>
          <a:prstGeom prst="rect">
            <a:avLst/>
          </a:prstGeom>
        </p:spPr>
      </p:pic>
    </p:spTree>
    <p:extLst>
      <p:ext uri="{BB962C8B-B14F-4D97-AF65-F5344CB8AC3E}">
        <p14:creationId xmlns:p14="http://schemas.microsoft.com/office/powerpoint/2010/main" val="541189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EC07F-A0F3-48A0-9E47-57CDC112A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1153926-867A-43A8-8FF5-9EDDD6C4CA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607544" y="1696913"/>
            <a:ext cx="5130800" cy="5161087"/>
          </a:xfrm>
          <a:prstGeom prst="rect">
            <a:avLst/>
          </a:prstGeom>
        </p:spPr>
      </p:pic>
      <p:sp>
        <p:nvSpPr>
          <p:cNvPr id="11" name="Speech Bubble: Rectangle with Corners Rounded 10">
            <a:extLst>
              <a:ext uri="{FF2B5EF4-FFF2-40B4-BE49-F238E27FC236}">
                <a16:creationId xmlns:a16="http://schemas.microsoft.com/office/drawing/2014/main" id="{379611E9-E0E6-43D1-A92E-23935FA5F04E}"/>
              </a:ext>
            </a:extLst>
          </p:cNvPr>
          <p:cNvSpPr/>
          <p:nvPr/>
        </p:nvSpPr>
        <p:spPr>
          <a:xfrm>
            <a:off x="1456365" y="1082159"/>
            <a:ext cx="6426200" cy="2692400"/>
          </a:xfrm>
          <a:prstGeom prst="wedgeRoundRectCallout">
            <a:avLst>
              <a:gd name="adj1" fmla="val 45398"/>
              <a:gd name="adj2" fmla="val 68933"/>
              <a:gd name="adj3" fmla="val 16667"/>
            </a:avLst>
          </a:prstGeom>
          <a:solidFill>
            <a:srgbClr val="FFFFFF">
              <a:alpha val="69804"/>
            </a:srgb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mpleSoft Bold" panose="02000000000000000000" pitchFamily="2" charset="0"/>
              </a:rPr>
              <a:t>Cảm</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ơn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các</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bạn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nhé</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giờ</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tớ</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đã</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có</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đủ</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nguyên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liệu</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để</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pha</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trà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và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làm</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bánh</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cho</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rồi</a:t>
            </a:r>
            <a:r>
              <a:rPr lang="en-US" sz="3200" dirty="0">
                <a:solidFill>
                  <a:schemeClr val="tx1"/>
                </a:solidFill>
                <a:latin typeface="#9Slide03 AmpleSoft Bold" panose="02000000000000000000" pitchFamily="2" charset="0"/>
              </a:rPr>
              <a:t> !</a:t>
            </a:r>
          </a:p>
        </p:txBody>
      </p:sp>
    </p:spTree>
    <p:extLst>
      <p:ext uri="{BB962C8B-B14F-4D97-AF65-F5344CB8AC3E}">
        <p14:creationId xmlns:p14="http://schemas.microsoft.com/office/powerpoint/2010/main" val="1970338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8FC13C-9DE0-462C-83A2-9AB3EEBAAE4F}"/>
              </a:ext>
            </a:extLst>
          </p:cNvPr>
          <p:cNvPicPr>
            <a:picLocks noChangeAspect="1"/>
          </p:cNvPicPr>
          <p:nvPr/>
        </p:nvPicPr>
        <p:blipFill rotWithShape="1">
          <a:blip r:embed="rId2">
            <a:extLst>
              <a:ext uri="{28A0092B-C50C-407E-A947-70E740481C1C}">
                <a14:useLocalDpi xmlns:a14="http://schemas.microsoft.com/office/drawing/2010/main" val="0"/>
              </a:ext>
            </a:extLst>
          </a:blip>
          <a:srcRect t="6445" b="5680"/>
          <a:stretch/>
        </p:blipFill>
        <p:spPr>
          <a:xfrm>
            <a:off x="20" y="1281"/>
            <a:ext cx="12191980" cy="6999815"/>
          </a:xfrm>
          <a:prstGeom prst="rect">
            <a:avLst/>
          </a:prstGeom>
        </p:spPr>
      </p:pic>
      <p:grpSp>
        <p:nvGrpSpPr>
          <p:cNvPr id="15" name="Group 14">
            <a:extLst>
              <a:ext uri="{FF2B5EF4-FFF2-40B4-BE49-F238E27FC236}">
                <a16:creationId xmlns:a16="http://schemas.microsoft.com/office/drawing/2014/main" id="{BC9DD3AE-6CFB-450D-BCBB-DB42CEA6C2E3}"/>
              </a:ext>
            </a:extLst>
          </p:cNvPr>
          <p:cNvGrpSpPr/>
          <p:nvPr/>
        </p:nvGrpSpPr>
        <p:grpSpPr>
          <a:xfrm>
            <a:off x="12006922" y="1561480"/>
            <a:ext cx="5251794" cy="5040580"/>
            <a:chOff x="6222810" y="1518950"/>
            <a:chExt cx="5251794" cy="5040580"/>
          </a:xfrm>
        </p:grpSpPr>
        <p:pic>
          <p:nvPicPr>
            <p:cNvPr id="12" name="Picture 11" descr="A picture containing text, toy, doll, vector graphics&#10;&#10;Description automatically generated">
              <a:extLst>
                <a:ext uri="{FF2B5EF4-FFF2-40B4-BE49-F238E27FC236}">
                  <a16:creationId xmlns:a16="http://schemas.microsoft.com/office/drawing/2014/main" id="{D0D550F5-84D4-49FB-9762-777E4DE66ECD}"/>
                </a:ext>
              </a:extLst>
            </p:cNvPr>
            <p:cNvPicPr>
              <a:picLocks noChangeAspect="1"/>
            </p:cNvPicPr>
            <p:nvPr/>
          </p:nvPicPr>
          <p:blipFill rotWithShape="1">
            <a:blip r:embed="rId3">
              <a:extLst>
                <a:ext uri="{28A0092B-C50C-407E-A947-70E740481C1C}">
                  <a14:useLocalDpi xmlns:a14="http://schemas.microsoft.com/office/drawing/2010/main" val="0"/>
                </a:ext>
              </a:extLst>
            </a:blip>
            <a:srcRect b="11537"/>
            <a:stretch/>
          </p:blipFill>
          <p:spPr>
            <a:xfrm>
              <a:off x="6222810" y="1518950"/>
              <a:ext cx="5026443" cy="5040580"/>
            </a:xfrm>
            <a:prstGeom prst="rect">
              <a:avLst/>
            </a:prstGeom>
          </p:spPr>
        </p:pic>
        <p:pic>
          <p:nvPicPr>
            <p:cNvPr id="14" name="Picture 13">
              <a:extLst>
                <a:ext uri="{FF2B5EF4-FFF2-40B4-BE49-F238E27FC236}">
                  <a16:creationId xmlns:a16="http://schemas.microsoft.com/office/drawing/2014/main" id="{E49BEA99-1C2E-40DC-A687-42B6F24CF92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56136" y1="30016" x2="56136" y2="30016"/>
                          <a14:backgroundMark x1="44091" y1="52970" x2="48068" y2="52970"/>
                          <a14:backgroundMark x1="32614" y1="52809" x2="56136" y2="55698"/>
                          <a14:backgroundMark x1="56136" y1="55698" x2="58750" y2="53612"/>
                        </a14:backgroundRemoval>
                      </a14:imgEffect>
                    </a14:imgLayer>
                  </a14:imgProps>
                </a:ext>
                <a:ext uri="{28A0092B-C50C-407E-A947-70E740481C1C}">
                  <a14:useLocalDpi xmlns:a14="http://schemas.microsoft.com/office/drawing/2010/main" val="0"/>
                </a:ext>
              </a:extLst>
            </a:blip>
            <a:stretch>
              <a:fillRect/>
            </a:stretch>
          </p:blipFill>
          <p:spPr>
            <a:xfrm>
              <a:off x="7538528" y="3429000"/>
              <a:ext cx="3936076" cy="2786563"/>
            </a:xfrm>
            <a:prstGeom prst="rect">
              <a:avLst/>
            </a:prstGeom>
          </p:spPr>
        </p:pic>
      </p:grpSp>
      <p:sp>
        <p:nvSpPr>
          <p:cNvPr id="16" name="Speech Bubble: Rectangle with Corners Rounded 15">
            <a:extLst>
              <a:ext uri="{FF2B5EF4-FFF2-40B4-BE49-F238E27FC236}">
                <a16:creationId xmlns:a16="http://schemas.microsoft.com/office/drawing/2014/main" id="{2E8BA3FC-440B-49A0-B937-4F9322C6A752}"/>
              </a:ext>
            </a:extLst>
          </p:cNvPr>
          <p:cNvSpPr/>
          <p:nvPr/>
        </p:nvSpPr>
        <p:spPr>
          <a:xfrm>
            <a:off x="3877279" y="1152939"/>
            <a:ext cx="4253889" cy="1201646"/>
          </a:xfrm>
          <a:prstGeom prst="wedgeRoundRectCallout">
            <a:avLst>
              <a:gd name="adj1" fmla="val -55530"/>
              <a:gd name="adj2" fmla="val 47608"/>
              <a:gd name="adj3" fmla="val 16667"/>
            </a:avLst>
          </a:prstGeom>
          <a:solidFill>
            <a:srgbClr val="FFFFFF">
              <a:alpha val="69804"/>
            </a:srgb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mpleSoft Bold" panose="02000000000000000000" pitchFamily="2" charset="0"/>
              </a:rPr>
              <a:t>Cháu</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của</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giỏi</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quá</a:t>
            </a:r>
            <a:r>
              <a:rPr lang="en-US" sz="3200" dirty="0">
                <a:solidFill>
                  <a:schemeClr val="tx1"/>
                </a:solidFill>
                <a:latin typeface="#9Slide03 AmpleSoft Bold" panose="02000000000000000000" pitchFamily="2" charset="0"/>
              </a:rPr>
              <a:t> !</a:t>
            </a:r>
          </a:p>
        </p:txBody>
      </p:sp>
      <p:pic>
        <p:nvPicPr>
          <p:cNvPr id="9" name="Picture 8" descr="A picture containing fabric&#10;&#10;Description automatically generated">
            <a:extLst>
              <a:ext uri="{FF2B5EF4-FFF2-40B4-BE49-F238E27FC236}">
                <a16:creationId xmlns:a16="http://schemas.microsoft.com/office/drawing/2014/main" id="{A22F55E8-AFFB-4527-A7A5-F54CA60E7DD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41345" y="-278295"/>
            <a:ext cx="14948451" cy="7814633"/>
          </a:xfrm>
          <a:prstGeom prst="rect">
            <a:avLst/>
          </a:prstGeom>
        </p:spPr>
      </p:pic>
    </p:spTree>
    <p:extLst>
      <p:ext uri="{BB962C8B-B14F-4D97-AF65-F5344CB8AC3E}">
        <p14:creationId xmlns:p14="http://schemas.microsoft.com/office/powerpoint/2010/main" val="291122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1.11111E-6 L -0.5181 -0.00903 " pathEditMode="relative" rAng="0" ptsTypes="AA">
                                      <p:cBhvr>
                                        <p:cTn id="6" dur="2000" fill="hold"/>
                                        <p:tgtEl>
                                          <p:spTgt spid="15"/>
                                        </p:tgtEl>
                                        <p:attrNameLst>
                                          <p:attrName>ppt_x</p:attrName>
                                          <p:attrName>ppt_y</p:attrName>
                                        </p:attrNameLst>
                                      </p:cBhvr>
                                      <p:rCtr x="-25911" y="-463"/>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5DCE200C-BD46-4720-8DBB-BDDFEF4E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
            <a:ext cx="12192000" cy="6847562"/>
          </a:xfrm>
          <a:prstGeom prst="rect">
            <a:avLst/>
          </a:prstGeom>
        </p:spPr>
      </p:pic>
      <p:grpSp>
        <p:nvGrpSpPr>
          <p:cNvPr id="2" name="组合 2">
            <a:extLst>
              <a:ext uri="{FF2B5EF4-FFF2-40B4-BE49-F238E27FC236}">
                <a16:creationId xmlns:a16="http://schemas.microsoft.com/office/drawing/2014/main" id="{ED1C31C6-11A5-4B61-8CDD-921080D3DBDD}"/>
              </a:ext>
            </a:extLst>
          </p:cNvPr>
          <p:cNvGrpSpPr/>
          <p:nvPr/>
        </p:nvGrpSpPr>
        <p:grpSpPr>
          <a:xfrm>
            <a:off x="-175847" y="4400169"/>
            <a:ext cx="12367847" cy="2505456"/>
            <a:chOff x="-175847" y="4352544"/>
            <a:chExt cx="12367847" cy="2505456"/>
          </a:xfrm>
        </p:grpSpPr>
        <p:pic>
          <p:nvPicPr>
            <p:cNvPr id="3" name="图片 3">
              <a:extLst>
                <a:ext uri="{FF2B5EF4-FFF2-40B4-BE49-F238E27FC236}">
                  <a16:creationId xmlns:a16="http://schemas.microsoft.com/office/drawing/2014/main" id="{81099C3E-B9AB-4711-A116-D51CD2F5D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4" name="图片 4">
              <a:extLst>
                <a:ext uri="{FF2B5EF4-FFF2-40B4-BE49-F238E27FC236}">
                  <a16:creationId xmlns:a16="http://schemas.microsoft.com/office/drawing/2014/main" id="{E5081687-D198-4ED6-8845-1AC978746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6" name="Picture 5" descr="A picture containing text, transport, bicycle&#10;&#10;Description automatically generated">
            <a:extLst>
              <a:ext uri="{FF2B5EF4-FFF2-40B4-BE49-F238E27FC236}">
                <a16:creationId xmlns:a16="http://schemas.microsoft.com/office/drawing/2014/main" id="{76D12972-3A97-499A-98B1-EEF481F63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033" y="2322130"/>
            <a:ext cx="3545727" cy="4530651"/>
          </a:xfrm>
          <a:prstGeom prst="rect">
            <a:avLst/>
          </a:prstGeom>
        </p:spPr>
      </p:pic>
      <p:pic>
        <p:nvPicPr>
          <p:cNvPr id="7" name="图片 3">
            <a:extLst>
              <a:ext uri="{FF2B5EF4-FFF2-40B4-BE49-F238E27FC236}">
                <a16:creationId xmlns:a16="http://schemas.microsoft.com/office/drawing/2014/main" id="{56AD345E-E01C-4940-AA0D-380BAC8DBC48}"/>
              </a:ext>
            </a:extLst>
          </p:cNvPr>
          <p:cNvPicPr>
            <a:picLocks noChangeAspect="1"/>
          </p:cNvPicPr>
          <p:nvPr/>
        </p:nvPicPr>
        <p:blipFill>
          <a:blip r:embed="rId5"/>
          <a:stretch>
            <a:fillRect/>
          </a:stretch>
        </p:blipFill>
        <p:spPr>
          <a:xfrm rot="14021433" flipH="1" flipV="1">
            <a:off x="4841145" y="1154092"/>
            <a:ext cx="2422291" cy="1370778"/>
          </a:xfrm>
          <a:prstGeom prst="rect">
            <a:avLst/>
          </a:prstGeom>
        </p:spPr>
      </p:pic>
      <p:pic>
        <p:nvPicPr>
          <p:cNvPr id="8" name="图片 1">
            <a:extLst>
              <a:ext uri="{FF2B5EF4-FFF2-40B4-BE49-F238E27FC236}">
                <a16:creationId xmlns:a16="http://schemas.microsoft.com/office/drawing/2014/main" id="{4B552AF1-5ADE-441E-834A-AF4819CE66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186" r="33440"/>
          <a:stretch/>
        </p:blipFill>
        <p:spPr>
          <a:xfrm>
            <a:off x="900346" y="0"/>
            <a:ext cx="3930316" cy="4682563"/>
          </a:xfrm>
          <a:prstGeom prst="rect">
            <a:avLst/>
          </a:prstGeom>
        </p:spPr>
      </p:pic>
      <p:sp>
        <p:nvSpPr>
          <p:cNvPr id="9" name="Rectangle 8">
            <a:extLst>
              <a:ext uri="{FF2B5EF4-FFF2-40B4-BE49-F238E27FC236}">
                <a16:creationId xmlns:a16="http://schemas.microsoft.com/office/drawing/2014/main" id="{72E2DFA9-88F7-42CD-B02F-A369941B6356}"/>
              </a:ext>
            </a:extLst>
          </p:cNvPr>
          <p:cNvSpPr/>
          <p:nvPr/>
        </p:nvSpPr>
        <p:spPr>
          <a:xfrm>
            <a:off x="1243271" y="1078957"/>
            <a:ext cx="3196612" cy="2856047"/>
          </a:xfrm>
          <a:custGeom>
            <a:avLst/>
            <a:gdLst>
              <a:gd name="connsiteX0" fmla="*/ 0 w 3196612"/>
              <a:gd name="connsiteY0" fmla="*/ 0 h 2856047"/>
              <a:gd name="connsiteX1" fmla="*/ 532769 w 3196612"/>
              <a:gd name="connsiteY1" fmla="*/ 0 h 2856047"/>
              <a:gd name="connsiteX2" fmla="*/ 1065537 w 3196612"/>
              <a:gd name="connsiteY2" fmla="*/ 0 h 2856047"/>
              <a:gd name="connsiteX3" fmla="*/ 1662238 w 3196612"/>
              <a:gd name="connsiteY3" fmla="*/ 0 h 2856047"/>
              <a:gd name="connsiteX4" fmla="*/ 2163041 w 3196612"/>
              <a:gd name="connsiteY4" fmla="*/ 0 h 2856047"/>
              <a:gd name="connsiteX5" fmla="*/ 2727776 w 3196612"/>
              <a:gd name="connsiteY5" fmla="*/ 0 h 2856047"/>
              <a:gd name="connsiteX6" fmla="*/ 3196612 w 3196612"/>
              <a:gd name="connsiteY6" fmla="*/ 0 h 2856047"/>
              <a:gd name="connsiteX7" fmla="*/ 3196612 w 3196612"/>
              <a:gd name="connsiteY7" fmla="*/ 542649 h 2856047"/>
              <a:gd name="connsiteX8" fmla="*/ 3196612 w 3196612"/>
              <a:gd name="connsiteY8" fmla="*/ 1085298 h 2856047"/>
              <a:gd name="connsiteX9" fmla="*/ 3196612 w 3196612"/>
              <a:gd name="connsiteY9" fmla="*/ 1627947 h 2856047"/>
              <a:gd name="connsiteX10" fmla="*/ 3196612 w 3196612"/>
              <a:gd name="connsiteY10" fmla="*/ 2142035 h 2856047"/>
              <a:gd name="connsiteX11" fmla="*/ 3196612 w 3196612"/>
              <a:gd name="connsiteY11" fmla="*/ 2856047 h 2856047"/>
              <a:gd name="connsiteX12" fmla="*/ 2599911 w 3196612"/>
              <a:gd name="connsiteY12" fmla="*/ 2856047 h 2856047"/>
              <a:gd name="connsiteX13" fmla="*/ 2131075 w 3196612"/>
              <a:gd name="connsiteY13" fmla="*/ 2856047 h 2856047"/>
              <a:gd name="connsiteX14" fmla="*/ 1662238 w 3196612"/>
              <a:gd name="connsiteY14" fmla="*/ 2856047 h 2856047"/>
              <a:gd name="connsiteX15" fmla="*/ 1225368 w 3196612"/>
              <a:gd name="connsiteY15" fmla="*/ 2856047 h 2856047"/>
              <a:gd name="connsiteX16" fmla="*/ 756532 w 3196612"/>
              <a:gd name="connsiteY16" fmla="*/ 2856047 h 2856047"/>
              <a:gd name="connsiteX17" fmla="*/ 0 w 3196612"/>
              <a:gd name="connsiteY17" fmla="*/ 2856047 h 2856047"/>
              <a:gd name="connsiteX18" fmla="*/ 0 w 3196612"/>
              <a:gd name="connsiteY18" fmla="*/ 2256277 h 2856047"/>
              <a:gd name="connsiteX19" fmla="*/ 0 w 3196612"/>
              <a:gd name="connsiteY19" fmla="*/ 1685068 h 2856047"/>
              <a:gd name="connsiteX20" fmla="*/ 0 w 3196612"/>
              <a:gd name="connsiteY20" fmla="*/ 1056737 h 2856047"/>
              <a:gd name="connsiteX21" fmla="*/ 0 w 3196612"/>
              <a:gd name="connsiteY21" fmla="*/ 542649 h 2856047"/>
              <a:gd name="connsiteX22" fmla="*/ 0 w 3196612"/>
              <a:gd name="connsiteY22" fmla="*/ 0 h 285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6612" h="2856047" fill="none" extrusionOk="0">
                <a:moveTo>
                  <a:pt x="0" y="0"/>
                </a:moveTo>
                <a:cubicBezTo>
                  <a:pt x="263146" y="-3957"/>
                  <a:pt x="277827" y="13479"/>
                  <a:pt x="532769" y="0"/>
                </a:cubicBezTo>
                <a:cubicBezTo>
                  <a:pt x="787711" y="-13479"/>
                  <a:pt x="834447" y="50797"/>
                  <a:pt x="1065537" y="0"/>
                </a:cubicBezTo>
                <a:cubicBezTo>
                  <a:pt x="1296627" y="-50797"/>
                  <a:pt x="1452364" y="44792"/>
                  <a:pt x="1662238" y="0"/>
                </a:cubicBezTo>
                <a:cubicBezTo>
                  <a:pt x="1872112" y="-44792"/>
                  <a:pt x="1972080" y="14828"/>
                  <a:pt x="2163041" y="0"/>
                </a:cubicBezTo>
                <a:cubicBezTo>
                  <a:pt x="2354002" y="-14828"/>
                  <a:pt x="2464030" y="21956"/>
                  <a:pt x="2727776" y="0"/>
                </a:cubicBezTo>
                <a:cubicBezTo>
                  <a:pt x="2991522" y="-21956"/>
                  <a:pt x="3100003" y="53887"/>
                  <a:pt x="3196612" y="0"/>
                </a:cubicBezTo>
                <a:cubicBezTo>
                  <a:pt x="3204258" y="138639"/>
                  <a:pt x="3147852" y="404722"/>
                  <a:pt x="3196612" y="542649"/>
                </a:cubicBezTo>
                <a:cubicBezTo>
                  <a:pt x="3245372" y="680576"/>
                  <a:pt x="3176231" y="976630"/>
                  <a:pt x="3196612" y="1085298"/>
                </a:cubicBezTo>
                <a:cubicBezTo>
                  <a:pt x="3216993" y="1193966"/>
                  <a:pt x="3164048" y="1404146"/>
                  <a:pt x="3196612" y="1627947"/>
                </a:cubicBezTo>
                <a:cubicBezTo>
                  <a:pt x="3229176" y="1851748"/>
                  <a:pt x="3191855" y="1929337"/>
                  <a:pt x="3196612" y="2142035"/>
                </a:cubicBezTo>
                <a:cubicBezTo>
                  <a:pt x="3201369" y="2354733"/>
                  <a:pt x="3159716" y="2706792"/>
                  <a:pt x="3196612" y="2856047"/>
                </a:cubicBezTo>
                <a:cubicBezTo>
                  <a:pt x="3054261" y="2914334"/>
                  <a:pt x="2808614" y="2821212"/>
                  <a:pt x="2599911" y="2856047"/>
                </a:cubicBezTo>
                <a:cubicBezTo>
                  <a:pt x="2391208" y="2890882"/>
                  <a:pt x="2362633" y="2839199"/>
                  <a:pt x="2131075" y="2856047"/>
                </a:cubicBezTo>
                <a:cubicBezTo>
                  <a:pt x="1899517" y="2872895"/>
                  <a:pt x="1832289" y="2811101"/>
                  <a:pt x="1662238" y="2856047"/>
                </a:cubicBezTo>
                <a:cubicBezTo>
                  <a:pt x="1492187" y="2900993"/>
                  <a:pt x="1374147" y="2832276"/>
                  <a:pt x="1225368" y="2856047"/>
                </a:cubicBezTo>
                <a:cubicBezTo>
                  <a:pt x="1076589" y="2879818"/>
                  <a:pt x="956817" y="2832972"/>
                  <a:pt x="756532" y="2856047"/>
                </a:cubicBezTo>
                <a:cubicBezTo>
                  <a:pt x="556247" y="2879122"/>
                  <a:pt x="193549" y="2793090"/>
                  <a:pt x="0" y="2856047"/>
                </a:cubicBezTo>
                <a:cubicBezTo>
                  <a:pt x="-30077" y="2606304"/>
                  <a:pt x="19830" y="2520926"/>
                  <a:pt x="0" y="2256277"/>
                </a:cubicBezTo>
                <a:cubicBezTo>
                  <a:pt x="-19830" y="1991628"/>
                  <a:pt x="16951" y="1949559"/>
                  <a:pt x="0" y="1685068"/>
                </a:cubicBezTo>
                <a:cubicBezTo>
                  <a:pt x="-16951" y="1420577"/>
                  <a:pt x="42237" y="1221160"/>
                  <a:pt x="0" y="1056737"/>
                </a:cubicBezTo>
                <a:cubicBezTo>
                  <a:pt x="-42237" y="892314"/>
                  <a:pt x="9027" y="687696"/>
                  <a:pt x="0" y="542649"/>
                </a:cubicBezTo>
                <a:cubicBezTo>
                  <a:pt x="-9027" y="397602"/>
                  <a:pt x="36631" y="235218"/>
                  <a:pt x="0" y="0"/>
                </a:cubicBezTo>
                <a:close/>
              </a:path>
              <a:path w="3196612" h="2856047" stroke="0" extrusionOk="0">
                <a:moveTo>
                  <a:pt x="0" y="0"/>
                </a:moveTo>
                <a:cubicBezTo>
                  <a:pt x="143594" y="-16715"/>
                  <a:pt x="393798" y="60888"/>
                  <a:pt x="596701" y="0"/>
                </a:cubicBezTo>
                <a:cubicBezTo>
                  <a:pt x="799604" y="-60888"/>
                  <a:pt x="898393" y="21267"/>
                  <a:pt x="1065537" y="0"/>
                </a:cubicBezTo>
                <a:cubicBezTo>
                  <a:pt x="1232681" y="-21267"/>
                  <a:pt x="1397484" y="1199"/>
                  <a:pt x="1534374" y="0"/>
                </a:cubicBezTo>
                <a:cubicBezTo>
                  <a:pt x="1671264" y="-1199"/>
                  <a:pt x="2007767" y="36837"/>
                  <a:pt x="2131075" y="0"/>
                </a:cubicBezTo>
                <a:cubicBezTo>
                  <a:pt x="2254383" y="-36837"/>
                  <a:pt x="2485058" y="54772"/>
                  <a:pt x="2663843" y="0"/>
                </a:cubicBezTo>
                <a:cubicBezTo>
                  <a:pt x="2842628" y="-54772"/>
                  <a:pt x="3010981" y="6374"/>
                  <a:pt x="3196612" y="0"/>
                </a:cubicBezTo>
                <a:cubicBezTo>
                  <a:pt x="3236178" y="133758"/>
                  <a:pt x="3136430" y="439996"/>
                  <a:pt x="3196612" y="571209"/>
                </a:cubicBezTo>
                <a:cubicBezTo>
                  <a:pt x="3256794" y="702422"/>
                  <a:pt x="3165551" y="945079"/>
                  <a:pt x="3196612" y="1085298"/>
                </a:cubicBezTo>
                <a:cubicBezTo>
                  <a:pt x="3227673" y="1225517"/>
                  <a:pt x="3161034" y="1492638"/>
                  <a:pt x="3196612" y="1656507"/>
                </a:cubicBezTo>
                <a:cubicBezTo>
                  <a:pt x="3232190" y="1820376"/>
                  <a:pt x="3157970" y="2018383"/>
                  <a:pt x="3196612" y="2227717"/>
                </a:cubicBezTo>
                <a:cubicBezTo>
                  <a:pt x="3235254" y="2437051"/>
                  <a:pt x="3137779" y="2561952"/>
                  <a:pt x="3196612" y="2856047"/>
                </a:cubicBezTo>
                <a:cubicBezTo>
                  <a:pt x="3019524" y="2907025"/>
                  <a:pt x="2965785" y="2819816"/>
                  <a:pt x="2759742" y="2856047"/>
                </a:cubicBezTo>
                <a:cubicBezTo>
                  <a:pt x="2553699" y="2892278"/>
                  <a:pt x="2448821" y="2825243"/>
                  <a:pt x="2195007" y="2856047"/>
                </a:cubicBezTo>
                <a:cubicBezTo>
                  <a:pt x="1941194" y="2886851"/>
                  <a:pt x="1765447" y="2820960"/>
                  <a:pt x="1598306" y="2856047"/>
                </a:cubicBezTo>
                <a:cubicBezTo>
                  <a:pt x="1431165" y="2891134"/>
                  <a:pt x="1304733" y="2847335"/>
                  <a:pt x="1097503" y="2856047"/>
                </a:cubicBezTo>
                <a:cubicBezTo>
                  <a:pt x="890273" y="2864759"/>
                  <a:pt x="703866" y="2832890"/>
                  <a:pt x="596701" y="2856047"/>
                </a:cubicBezTo>
                <a:cubicBezTo>
                  <a:pt x="489536" y="2879204"/>
                  <a:pt x="152384" y="2787890"/>
                  <a:pt x="0" y="2856047"/>
                </a:cubicBezTo>
                <a:cubicBezTo>
                  <a:pt x="-52147" y="2576734"/>
                  <a:pt x="19730" y="2475415"/>
                  <a:pt x="0" y="2227717"/>
                </a:cubicBezTo>
                <a:cubicBezTo>
                  <a:pt x="-19730" y="1980019"/>
                  <a:pt x="17253" y="1897993"/>
                  <a:pt x="0" y="1713628"/>
                </a:cubicBezTo>
                <a:cubicBezTo>
                  <a:pt x="-17253" y="1529263"/>
                  <a:pt x="48623" y="1311759"/>
                  <a:pt x="0" y="1085298"/>
                </a:cubicBezTo>
                <a:cubicBezTo>
                  <a:pt x="-48623" y="858837"/>
                  <a:pt x="20190" y="664730"/>
                  <a:pt x="0" y="514088"/>
                </a:cubicBezTo>
                <a:cubicBezTo>
                  <a:pt x="-20190" y="363446"/>
                  <a:pt x="50978" y="185068"/>
                  <a:pt x="0" y="0"/>
                </a:cubicBezTo>
                <a:close/>
              </a:path>
            </a:pathLst>
          </a:custGeom>
          <a:solidFill>
            <a:schemeClr val="bg1"/>
          </a:solidFill>
          <a:ln w="76200">
            <a:solidFill>
              <a:schemeClr val="accent6">
                <a:lumMod val="50000"/>
              </a:schemeClr>
            </a:solidFill>
            <a:extLst>
              <a:ext uri="{C807C97D-BFC1-408E-A445-0C87EB9F89A2}">
                <ask:lineSketchStyleProps xmlns:ask="http://schemas.microsoft.com/office/drawing/2018/sketchyshapes" sd="16692432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92C76F-7ED7-4E94-A670-E8A4DB511B69}"/>
              </a:ext>
            </a:extLst>
          </p:cNvPr>
          <p:cNvSpPr txBox="1"/>
          <p:nvPr/>
        </p:nvSpPr>
        <p:spPr>
          <a:xfrm>
            <a:off x="1371233" y="1284811"/>
            <a:ext cx="2763852" cy="2554545"/>
          </a:xfrm>
          <a:prstGeom prst="rect">
            <a:avLst/>
          </a:prstGeom>
          <a:noFill/>
        </p:spPr>
        <p:txBody>
          <a:bodyPr wrap="square" rtlCol="0">
            <a:spAutoFit/>
          </a:bodyPr>
          <a:lstStyle/>
          <a:p>
            <a:pPr algn="ctr"/>
            <a:r>
              <a:rPr lang="en-US" sz="8000" dirty="0" err="1">
                <a:solidFill>
                  <a:schemeClr val="accent6">
                    <a:lumMod val="50000"/>
                  </a:schemeClr>
                </a:solidFill>
                <a:effectLst>
                  <a:outerShdw blurRad="38100" dist="38100" dir="2700000" algn="tl">
                    <a:srgbClr val="000000">
                      <a:alpha val="43137"/>
                    </a:srgbClr>
                  </a:outerShdw>
                </a:effectLst>
                <a:latin typeface="#9Slide05 SVNKitten" pitchFamily="2" charset="0"/>
              </a:rPr>
              <a:t>Khám</a:t>
            </a:r>
            <a:r>
              <a:rPr lang="en-US" sz="8000" dirty="0">
                <a:solidFill>
                  <a:schemeClr val="accent6">
                    <a:lumMod val="50000"/>
                  </a:schemeClr>
                </a:solidFill>
                <a:effectLst>
                  <a:outerShdw blurRad="38100" dist="38100" dir="2700000" algn="tl">
                    <a:srgbClr val="000000">
                      <a:alpha val="43137"/>
                    </a:srgbClr>
                  </a:outerShdw>
                </a:effectLst>
                <a:latin typeface="#9Slide05 SVNKitten" pitchFamily="2" charset="0"/>
              </a:rPr>
              <a:t> </a:t>
            </a:r>
            <a:r>
              <a:rPr lang="en-US" sz="8000" dirty="0" err="1">
                <a:solidFill>
                  <a:schemeClr val="accent6">
                    <a:lumMod val="50000"/>
                  </a:schemeClr>
                </a:solidFill>
                <a:effectLst>
                  <a:outerShdw blurRad="38100" dist="38100" dir="2700000" algn="tl">
                    <a:srgbClr val="000000">
                      <a:alpha val="43137"/>
                    </a:srgbClr>
                  </a:outerShdw>
                </a:effectLst>
                <a:latin typeface="#9Slide05 SVNKitten" pitchFamily="2" charset="0"/>
              </a:rPr>
              <a:t>phá</a:t>
            </a:r>
            <a:endParaRPr lang="en-US" sz="8000" dirty="0">
              <a:solidFill>
                <a:schemeClr val="accent6">
                  <a:lumMod val="50000"/>
                </a:schemeClr>
              </a:solidFill>
              <a:effectLst>
                <a:outerShdw blurRad="38100" dist="38100" dir="2700000" algn="tl">
                  <a:srgbClr val="000000">
                    <a:alpha val="43137"/>
                  </a:srgbClr>
                </a:outerShdw>
              </a:effectLst>
              <a:latin typeface="#9Slide05 SVNKitten" pitchFamily="2" charset="0"/>
            </a:endParaRPr>
          </a:p>
        </p:txBody>
      </p:sp>
    </p:spTree>
    <p:extLst>
      <p:ext uri="{BB962C8B-B14F-4D97-AF65-F5344CB8AC3E}">
        <p14:creationId xmlns:p14="http://schemas.microsoft.com/office/powerpoint/2010/main" val="1852569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4.16667E-6 -1.48148E-6 L -0.32239 -0.00579 " pathEditMode="relative" rAng="0" ptsTypes="AA">
                                      <p:cBhvr>
                                        <p:cTn id="6" dur="2000" fill="hold"/>
                                        <p:tgtEl>
                                          <p:spTgt spid="6"/>
                                        </p:tgtEl>
                                        <p:attrNameLst>
                                          <p:attrName>ppt_x</p:attrName>
                                          <p:attrName>ppt_y</p:attrName>
                                        </p:attrNameLst>
                                      </p:cBhvr>
                                      <p:rCtr x="-16120" y="-301"/>
                                    </p:animMotion>
                                  </p:childTnLst>
                                </p:cTn>
                              </p:par>
                              <p:par>
                                <p:cTn id="7" presetID="3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 decel="100000"/>
                                        <p:tgtEl>
                                          <p:spTgt spid="7"/>
                                        </p:tgtEl>
                                      </p:cBhvr>
                                    </p:animEffect>
                                    <p:anim calcmode="lin" valueType="num">
                                      <p:cBhvr>
                                        <p:cTn id="10" dur="800" decel="100000" fill="hold"/>
                                        <p:tgtEl>
                                          <p:spTgt spid="7"/>
                                        </p:tgtEl>
                                        <p:attrNameLst>
                                          <p:attrName>style.rotation</p:attrName>
                                        </p:attrNameLst>
                                      </p:cBhvr>
                                      <p:tavLst>
                                        <p:tav tm="0">
                                          <p:val>
                                            <p:fltVal val="-90"/>
                                          </p:val>
                                        </p:tav>
                                        <p:tav tm="100000">
                                          <p:val>
                                            <p:fltVal val="0"/>
                                          </p:val>
                                        </p:tav>
                                      </p:tavLst>
                                    </p:anim>
                                    <p:anim calcmode="lin" valueType="num">
                                      <p:cBhvr>
                                        <p:cTn id="11" dur="800" decel="100000" fill="hold"/>
                                        <p:tgtEl>
                                          <p:spTgt spid="7"/>
                                        </p:tgtEl>
                                        <p:attrNameLst>
                                          <p:attrName>ppt_x</p:attrName>
                                        </p:attrNameLst>
                                      </p:cBhvr>
                                      <p:tavLst>
                                        <p:tav tm="0">
                                          <p:val>
                                            <p:strVal val="#ppt_x+0.4"/>
                                          </p:val>
                                        </p:tav>
                                        <p:tav tm="100000">
                                          <p:val>
                                            <p:strVal val="#ppt_x-0.05"/>
                                          </p:val>
                                        </p:tav>
                                      </p:tavLst>
                                    </p:anim>
                                    <p:anim calcmode="lin" valueType="num">
                                      <p:cBhvr>
                                        <p:cTn id="12" dur="800" decel="100000" fill="hold"/>
                                        <p:tgtEl>
                                          <p:spTgt spid="7"/>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5" fill="hold">
                            <p:stCondLst>
                              <p:cond delay="2000"/>
                            </p:stCondLst>
                            <p:childTnLst>
                              <p:par>
                                <p:cTn id="16" presetID="2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79455" y="0"/>
            <a:ext cx="7785533" cy="685800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0" y="1118389"/>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矩形 2"/>
          <p:cNvSpPr/>
          <p:nvPr/>
        </p:nvSpPr>
        <p:spPr>
          <a:xfrm>
            <a:off x="191555" y="-162046"/>
            <a:ext cx="3833091" cy="6858000"/>
          </a:xfrm>
          <a:prstGeom prst="rect">
            <a:avLst/>
          </a:prstGeom>
          <a:solidFill>
            <a:srgbClr val="78C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58927" y="2150409"/>
            <a:ext cx="4167793" cy="1433294"/>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7" y="4692210"/>
            <a:ext cx="1627780" cy="2192795"/>
          </a:xfrm>
          <a:prstGeom prst="rect">
            <a:avLst/>
          </a:prstGeom>
        </p:spPr>
      </p:pic>
      <p:grpSp>
        <p:nvGrpSpPr>
          <p:cNvPr id="19" name="组合 18"/>
          <p:cNvGrpSpPr/>
          <p:nvPr/>
        </p:nvGrpSpPr>
        <p:grpSpPr>
          <a:xfrm>
            <a:off x="4004068" y="-94261"/>
            <a:ext cx="1691101" cy="2670261"/>
            <a:chOff x="4500492" y="1510145"/>
            <a:chExt cx="2297211" cy="3692227"/>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985" y="1510145"/>
              <a:ext cx="1442944" cy="2892757"/>
            </a:xfrm>
            <a:prstGeom prst="rect">
              <a:avLst/>
            </a:prstGeom>
            <a:effectLst>
              <a:outerShdw blurRad="63500" sx="102000" sy="102000" algn="ctr" rotWithShape="0">
                <a:srgbClr val="011829">
                  <a:alpha val="20000"/>
                </a:srgbClr>
              </a:outerShdw>
            </a:effectLst>
          </p:spPr>
        </p:pic>
        <p:grpSp>
          <p:nvGrpSpPr>
            <p:cNvPr id="21" name="组合 20"/>
            <p:cNvGrpSpPr/>
            <p:nvPr/>
          </p:nvGrpSpPr>
          <p:grpSpPr>
            <a:xfrm>
              <a:off x="4500492" y="4989012"/>
              <a:ext cx="2297211" cy="213360"/>
              <a:chOff x="4580618" y="4989012"/>
              <a:chExt cx="2297211" cy="213360"/>
            </a:xfrm>
          </p:grpSpPr>
          <p:sp>
            <p:nvSpPr>
              <p:cNvPr id="23" name="等腰三角形 22"/>
              <p:cNvSpPr/>
              <p:nvPr/>
            </p:nvSpPr>
            <p:spPr>
              <a:xfrm rot="5400000">
                <a:off x="456590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等腰三角形 23"/>
              <p:cNvSpPr/>
              <p:nvPr/>
            </p:nvSpPr>
            <p:spPr>
              <a:xfrm rot="16200000" flipH="1">
                <a:off x="667918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28" name="TextBox 27">
            <a:extLst>
              <a:ext uri="{FF2B5EF4-FFF2-40B4-BE49-F238E27FC236}">
                <a16:creationId xmlns:a16="http://schemas.microsoft.com/office/drawing/2014/main" id="{4F2E1B3C-FB3B-43DF-A3A0-DC7944FCB3F7}"/>
              </a:ext>
            </a:extLst>
          </p:cNvPr>
          <p:cNvSpPr txBox="1"/>
          <p:nvPr/>
        </p:nvSpPr>
        <p:spPr>
          <a:xfrm>
            <a:off x="1468449" y="2421696"/>
            <a:ext cx="2984550" cy="1107996"/>
          </a:xfrm>
          <a:prstGeom prst="rect">
            <a:avLst/>
          </a:prstGeom>
          <a:noFill/>
        </p:spPr>
        <p:txBody>
          <a:bodyPr wrap="square" rtlCol="0">
            <a:spAutoFit/>
          </a:bodyPr>
          <a:lstStyle/>
          <a:p>
            <a:r>
              <a:rPr lang="en-US" sz="6600" dirty="0">
                <a:latin typeface="#9Slide03 Bebas Neue Bold" panose="020B0606020202050201" pitchFamily="34" charset="0"/>
              </a:rPr>
              <a:t>NHẬN XÉT</a:t>
            </a: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rcRect/>
          <a:stretch/>
        </p:blipFill>
        <p:spPr>
          <a:xfrm>
            <a:off x="2720483" y="1600200"/>
            <a:ext cx="1688505" cy="2156022"/>
          </a:xfrm>
          <a:prstGeom prst="rect">
            <a:avLst/>
          </a:prstGeom>
        </p:spPr>
      </p:pic>
      <p:sp>
        <p:nvSpPr>
          <p:cNvPr id="29" name="Text Box 14">
            <a:extLst>
              <a:ext uri="{FF2B5EF4-FFF2-40B4-BE49-F238E27FC236}">
                <a16:creationId xmlns:a16="http://schemas.microsoft.com/office/drawing/2014/main" id="{66359358-FEE0-4938-B21B-14CD7F400158}"/>
              </a:ext>
            </a:extLst>
          </p:cNvPr>
          <p:cNvSpPr txBox="1">
            <a:spLocks noChangeArrowheads="1"/>
          </p:cNvSpPr>
          <p:nvPr/>
        </p:nvSpPr>
        <p:spPr bwMode="auto">
          <a:xfrm>
            <a:off x="5628915" y="-27004"/>
            <a:ext cx="64717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ct val="50000"/>
              </a:spcBef>
            </a:pPr>
            <a:r>
              <a:rPr lang="en-US" altLang="en-US" sz="4800" b="1" dirty="0">
                <a:solidFill>
                  <a:srgbClr val="006600"/>
                </a:solidFill>
                <a:latin typeface="#9Slide03 AmpleSoft Bold" panose="02000000000000000000" pitchFamily="2" charset="0"/>
                <a:cs typeface="Arial" pitchFamily="34" charset="0"/>
              </a:rPr>
              <a:t> </a:t>
            </a:r>
            <a:r>
              <a:rPr lang="en-US" altLang="en-US" sz="4800" b="1" dirty="0" err="1">
                <a:solidFill>
                  <a:srgbClr val="006600"/>
                </a:solidFill>
                <a:latin typeface="#9Slide03 AmpleSoft Bold" panose="02000000000000000000" pitchFamily="2" charset="0"/>
                <a:cs typeface="Arial" pitchFamily="34" charset="0"/>
              </a:rPr>
              <a:t>Đọc</a:t>
            </a:r>
            <a:r>
              <a:rPr lang="en-US" altLang="en-US" sz="4800" b="1" dirty="0">
                <a:solidFill>
                  <a:srgbClr val="006600"/>
                </a:solidFill>
                <a:latin typeface="#9Slide03 AmpleSoft Bold" panose="02000000000000000000" pitchFamily="2" charset="0"/>
                <a:cs typeface="Arial" pitchFamily="34" charset="0"/>
              </a:rPr>
              <a:t> đoạn văn sau:</a:t>
            </a:r>
          </a:p>
        </p:txBody>
      </p:sp>
      <p:sp>
        <p:nvSpPr>
          <p:cNvPr id="30" name="Text Box 8">
            <a:extLst>
              <a:ext uri="{FF2B5EF4-FFF2-40B4-BE49-F238E27FC236}">
                <a16:creationId xmlns:a16="http://schemas.microsoft.com/office/drawing/2014/main" id="{535A88C7-9F92-45F1-81FB-2E885D33B2A2}"/>
              </a:ext>
            </a:extLst>
          </p:cNvPr>
          <p:cNvSpPr txBox="1">
            <a:spLocks noChangeArrowheads="1"/>
          </p:cNvSpPr>
          <p:nvPr/>
        </p:nvSpPr>
        <p:spPr bwMode="auto">
          <a:xfrm>
            <a:off x="4492984" y="1067685"/>
            <a:ext cx="7592090" cy="47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50000"/>
              </a:lnSpc>
              <a:spcBef>
                <a:spcPct val="50000"/>
              </a:spcBef>
            </a:pPr>
            <a:r>
              <a:rPr lang="en-US" altLang="en-US" sz="3200" dirty="0">
                <a:latin typeface="#9Slide03 AmpleSoft Bold" panose="02000000000000000000" pitchFamily="2" charset="0"/>
                <a:cs typeface="Arial" pitchFamily="34" charset="0"/>
              </a:rPr>
              <a:t>       Ngày 2 tháng 9 năm 1945.</a:t>
            </a:r>
          </a:p>
          <a:p>
            <a:pPr algn="just">
              <a:spcBef>
                <a:spcPct val="50000"/>
              </a:spcBef>
            </a:pPr>
            <a:r>
              <a:rPr lang="en-US" altLang="en-US" sz="3200" dirty="0">
                <a:latin typeface="#9Slide03 AmpleSoft Bold" panose="02000000000000000000" pitchFamily="2" charset="0"/>
                <a:cs typeface="Arial" pitchFamily="34" charset="0"/>
              </a:rPr>
              <a:t>        Hà Nội tưng bừng màu đỏ. Cả một vùng trời bát ngát cờ, đèn và hoa. Những dòng người từ khắp các ngả tuôn về vườn hoa Ba Đình. Các cụ già vẻ mặt nghiêm trang.</a:t>
            </a:r>
            <a:r>
              <a:rPr lang="en-US" altLang="en-US" sz="3200" b="1" dirty="0">
                <a:latin typeface="#9Slide03 AmpleSoft Bold" panose="02000000000000000000" pitchFamily="2" charset="0"/>
                <a:cs typeface="Arial" pitchFamily="34" charset="0"/>
              </a:rPr>
              <a:t> </a:t>
            </a:r>
            <a:r>
              <a:rPr lang="en-US" altLang="en-US" sz="3200" dirty="0">
                <a:latin typeface="#9Slide03 AmpleSoft Bold" panose="02000000000000000000" pitchFamily="2" charset="0"/>
                <a:cs typeface="Arial" pitchFamily="34" charset="0"/>
              </a:rPr>
              <a:t>Những cô gái thủ đô hớn hở, áo màu rực </a:t>
            </a:r>
            <a:r>
              <a:rPr lang="en-US" altLang="en-US" sz="3200" dirty="0" err="1">
                <a:latin typeface="#9Slide03 AmpleSoft Bold" panose="02000000000000000000" pitchFamily="2" charset="0"/>
                <a:cs typeface="Arial" pitchFamily="34" charset="0"/>
              </a:rPr>
              <a:t>rỡ</a:t>
            </a:r>
            <a:r>
              <a:rPr lang="en-US" altLang="en-US" sz="3200" dirty="0">
                <a:latin typeface="#9Slide03 AmpleSoft Bold" panose="02000000000000000000" pitchFamily="2" charset="0"/>
                <a:cs typeface="Arial" pitchFamily="34" charset="0"/>
              </a:rPr>
              <a:t>.</a:t>
            </a:r>
            <a:endParaRPr lang="vi-VN" altLang="en-US" sz="3200" dirty="0">
              <a:latin typeface="#9Slide03 AmpleSoft Bold" panose="02000000000000000000" pitchFamily="2" charset="0"/>
              <a:cs typeface="Arial" pitchFamily="34" charset="0"/>
            </a:endParaRPr>
          </a:p>
          <a:p>
            <a:pPr algn="r">
              <a:lnSpc>
                <a:spcPct val="150000"/>
              </a:lnSpc>
              <a:spcBef>
                <a:spcPct val="50000"/>
              </a:spcBef>
            </a:pPr>
            <a:r>
              <a:rPr lang="en-US" sz="2400" i="1" dirty="0">
                <a:latin typeface="#9Slide03 AmpleSoft Bold" panose="02000000000000000000" pitchFamily="2" charset="0"/>
                <a:cs typeface="Arial" pitchFamily="34" charset="0"/>
              </a:rPr>
              <a:t>Theo </a:t>
            </a:r>
            <a:r>
              <a:rPr lang="en-US" sz="2400" i="1" dirty="0" err="1">
                <a:latin typeface="#9Slide03 AmpleSoft Bold" panose="02000000000000000000" pitchFamily="2" charset="0"/>
                <a:cs typeface="Arial" pitchFamily="34" charset="0"/>
              </a:rPr>
              <a:t>Võ</a:t>
            </a:r>
            <a:r>
              <a:rPr lang="en-US" sz="2400" i="1" dirty="0">
                <a:latin typeface="#9Slide03 AmpleSoft Bold" panose="02000000000000000000" pitchFamily="2" charset="0"/>
                <a:cs typeface="Arial" pitchFamily="34" charset="0"/>
              </a:rPr>
              <a:t> </a:t>
            </a:r>
            <a:r>
              <a:rPr lang="en-US" sz="2400" i="1" dirty="0" err="1">
                <a:latin typeface="#9Slide03 AmpleSoft Bold" panose="02000000000000000000" pitchFamily="2" charset="0"/>
                <a:cs typeface="Arial" pitchFamily="34" charset="0"/>
              </a:rPr>
              <a:t>Nguyên</a:t>
            </a:r>
            <a:r>
              <a:rPr lang="en-US" sz="2400" i="1" dirty="0">
                <a:latin typeface="#9Slide03 AmpleSoft Bold" panose="02000000000000000000" pitchFamily="2" charset="0"/>
                <a:cs typeface="Arial" pitchFamily="34" charset="0"/>
              </a:rPr>
              <a:t> </a:t>
            </a:r>
            <a:r>
              <a:rPr lang="en-US" sz="2400" i="1" dirty="0" err="1">
                <a:latin typeface="#9Slide03 AmpleSoft Bold" panose="02000000000000000000" pitchFamily="2" charset="0"/>
                <a:cs typeface="Arial" pitchFamily="34" charset="0"/>
              </a:rPr>
              <a:t>Giáp</a:t>
            </a:r>
            <a:endParaRPr lang="en-US" sz="2400" i="1" dirty="0">
              <a:latin typeface="#9Slide03 AmpleSoft Bold" panose="02000000000000000000" pitchFamily="2" charset="0"/>
              <a:cs typeface="Arial" pitchFamily="34" charset="0"/>
            </a:endParaRPr>
          </a:p>
        </p:txBody>
      </p:sp>
    </p:spTree>
    <p:extLst>
      <p:ext uri="{BB962C8B-B14F-4D97-AF65-F5344CB8AC3E}">
        <p14:creationId xmlns:p14="http://schemas.microsoft.com/office/powerpoint/2010/main" val="792025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2500"/>
                            </p:stCondLst>
                            <p:childTnLst>
                              <p:par>
                                <p:cTn id="20" presetID="2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750"/>
                                        <p:tgtEl>
                                          <p:spTgt spid="9"/>
                                        </p:tgtEl>
                                      </p:cBhvr>
                                    </p:animEffect>
                                  </p:childTnLst>
                                </p:cTn>
                              </p:par>
                              <p:par>
                                <p:cTn id="23" presetID="2" presetClass="entr" presetSubtype="1" fill="hold"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750" fill="hold"/>
                                        <p:tgtEl>
                                          <p:spTgt spid="19"/>
                                        </p:tgtEl>
                                        <p:attrNameLst>
                                          <p:attrName>ppt_x</p:attrName>
                                        </p:attrNameLst>
                                      </p:cBhvr>
                                      <p:tavLst>
                                        <p:tav tm="0">
                                          <p:val>
                                            <p:strVal val="#ppt_x"/>
                                          </p:val>
                                        </p:tav>
                                        <p:tav tm="100000">
                                          <p:val>
                                            <p:strVal val="#ppt_x"/>
                                          </p:val>
                                        </p:tav>
                                      </p:tavLst>
                                    </p:anim>
                                    <p:anim calcmode="lin" valueType="num">
                                      <p:cBhvr additive="base">
                                        <p:cTn id="26" dur="750" fill="hold"/>
                                        <p:tgtEl>
                                          <p:spTgt spid="19"/>
                                        </p:tgtEl>
                                        <p:attrNameLst>
                                          <p:attrName>ppt_y</p:attrName>
                                        </p:attrNameLst>
                                      </p:cBhvr>
                                      <p:tavLst>
                                        <p:tav tm="0">
                                          <p:val>
                                            <p:strVal val="0-#ppt_h/2"/>
                                          </p:val>
                                        </p:tav>
                                        <p:tav tm="100000">
                                          <p:val>
                                            <p:strVal val="#ppt_y"/>
                                          </p:val>
                                        </p:tav>
                                      </p:tavLst>
                                    </p:anim>
                                  </p:childTnLst>
                                </p:cTn>
                              </p:par>
                            </p:childTnLst>
                          </p:cTn>
                        </p:par>
                        <p:par>
                          <p:cTn id="27" fill="hold">
                            <p:stCondLst>
                              <p:cond delay="3750"/>
                            </p:stCondLst>
                            <p:childTnLst>
                              <p:par>
                                <p:cTn id="28" presetID="35" presetClass="path" presetSubtype="0" accel="50000" decel="50000" fill="hold" nodeType="afterEffect">
                                  <p:stCondLst>
                                    <p:cond delay="0"/>
                                  </p:stCondLst>
                                  <p:childTnLst>
                                    <p:animMotion origin="layout" path="M 2.29167E-6 7.40741E-7 L -0.22787 -0.01482 " pathEditMode="relative" rAng="0" ptsTypes="AA">
                                      <p:cBhvr>
                                        <p:cTn id="29" dur="2000" fill="hold"/>
                                        <p:tgtEl>
                                          <p:spTgt spid="6"/>
                                        </p:tgtEl>
                                        <p:attrNameLst>
                                          <p:attrName>ppt_x</p:attrName>
                                          <p:attrName>ppt_y</p:attrName>
                                        </p:attrNameLst>
                                      </p:cBhvr>
                                      <p:rCtr x="-11393" y="-741"/>
                                    </p:animMotion>
                                  </p:childTnLst>
                                </p:cTn>
                              </p:par>
                              <p:par>
                                <p:cTn id="30" presetID="5" presetClass="entr" presetSubtype="10" fill="hold" grpId="0" nodeType="withEffect">
                                  <p:stCondLst>
                                    <p:cond delay="1300"/>
                                  </p:stCondLst>
                                  <p:childTnLst>
                                    <p:set>
                                      <p:cBhvr>
                                        <p:cTn id="31" dur="1" fill="hold">
                                          <p:stCondLst>
                                            <p:cond delay="0"/>
                                          </p:stCondLst>
                                        </p:cTn>
                                        <p:tgtEl>
                                          <p:spTgt spid="28"/>
                                        </p:tgtEl>
                                        <p:attrNameLst>
                                          <p:attrName>style.visibility</p:attrName>
                                        </p:attrNameLst>
                                      </p:cBhvr>
                                      <p:to>
                                        <p:strVal val="visible"/>
                                      </p:to>
                                    </p:set>
                                    <p:animEffect transition="in" filter="checkerboard(across)">
                                      <p:cBhvr>
                                        <p:cTn id="32" dur="500"/>
                                        <p:tgtEl>
                                          <p:spTgt spid="28"/>
                                        </p:tgtEl>
                                      </p:cBhvr>
                                    </p:animEffect>
                                  </p:childTnLst>
                                </p:cTn>
                              </p:par>
                            </p:childTnLst>
                          </p:cTn>
                        </p:par>
                        <p:par>
                          <p:cTn id="33" fill="hold">
                            <p:stCondLst>
                              <p:cond delay="575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79455" y="0"/>
            <a:ext cx="7785533" cy="685800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0" y="1624015"/>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矩形 2"/>
          <p:cNvSpPr/>
          <p:nvPr/>
        </p:nvSpPr>
        <p:spPr>
          <a:xfrm>
            <a:off x="226279" y="0"/>
            <a:ext cx="3833091" cy="6858000"/>
          </a:xfrm>
          <a:prstGeom prst="rect">
            <a:avLst/>
          </a:prstGeom>
          <a:solidFill>
            <a:srgbClr val="78C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27302" y="480617"/>
            <a:ext cx="4167793" cy="1433294"/>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7" y="4692210"/>
            <a:ext cx="1627780" cy="2192795"/>
          </a:xfrm>
          <a:prstGeom prst="rect">
            <a:avLst/>
          </a:prstGeom>
        </p:spPr>
      </p:pic>
      <p:grpSp>
        <p:nvGrpSpPr>
          <p:cNvPr id="19" name="组合 18"/>
          <p:cNvGrpSpPr/>
          <p:nvPr/>
        </p:nvGrpSpPr>
        <p:grpSpPr>
          <a:xfrm>
            <a:off x="4004068" y="-94261"/>
            <a:ext cx="1691101" cy="2670261"/>
            <a:chOff x="4500492" y="1510145"/>
            <a:chExt cx="2297211" cy="3692227"/>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985" y="1510145"/>
              <a:ext cx="1442944" cy="2892757"/>
            </a:xfrm>
            <a:prstGeom prst="rect">
              <a:avLst/>
            </a:prstGeom>
            <a:effectLst>
              <a:outerShdw blurRad="63500" sx="102000" sy="102000" algn="ctr" rotWithShape="0">
                <a:srgbClr val="011829">
                  <a:alpha val="20000"/>
                </a:srgbClr>
              </a:outerShdw>
            </a:effectLst>
          </p:spPr>
        </p:pic>
        <p:grpSp>
          <p:nvGrpSpPr>
            <p:cNvPr id="21" name="组合 20"/>
            <p:cNvGrpSpPr/>
            <p:nvPr/>
          </p:nvGrpSpPr>
          <p:grpSpPr>
            <a:xfrm>
              <a:off x="4500492" y="4989012"/>
              <a:ext cx="2297211" cy="213360"/>
              <a:chOff x="4580618" y="4989012"/>
              <a:chExt cx="2297211" cy="213360"/>
            </a:xfrm>
          </p:grpSpPr>
          <p:sp>
            <p:nvSpPr>
              <p:cNvPr id="23" name="等腰三角形 22"/>
              <p:cNvSpPr/>
              <p:nvPr/>
            </p:nvSpPr>
            <p:spPr>
              <a:xfrm rot="5400000">
                <a:off x="456590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等腰三角形 23"/>
              <p:cNvSpPr/>
              <p:nvPr/>
            </p:nvSpPr>
            <p:spPr>
              <a:xfrm rot="16200000" flipH="1">
                <a:off x="667918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28" name="TextBox 27">
            <a:extLst>
              <a:ext uri="{FF2B5EF4-FFF2-40B4-BE49-F238E27FC236}">
                <a16:creationId xmlns:a16="http://schemas.microsoft.com/office/drawing/2014/main" id="{4F2E1B3C-FB3B-43DF-A3A0-DC7944FCB3F7}"/>
              </a:ext>
            </a:extLst>
          </p:cNvPr>
          <p:cNvSpPr txBox="1"/>
          <p:nvPr/>
        </p:nvSpPr>
        <p:spPr>
          <a:xfrm>
            <a:off x="1468449" y="721233"/>
            <a:ext cx="2984550" cy="1107996"/>
          </a:xfrm>
          <a:prstGeom prst="rect">
            <a:avLst/>
          </a:prstGeom>
          <a:noFill/>
        </p:spPr>
        <p:txBody>
          <a:bodyPr wrap="square" rtlCol="0">
            <a:spAutoFit/>
          </a:bodyPr>
          <a:lstStyle/>
          <a:p>
            <a:r>
              <a:rPr lang="en-US" sz="6600" dirty="0">
                <a:latin typeface="#9Slide03 Bebas Neue Bold" panose="020B0606020202050201" pitchFamily="34" charset="0"/>
              </a:rPr>
              <a:t>NHẬN XÉT</a:t>
            </a: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rcRect/>
          <a:stretch/>
        </p:blipFill>
        <p:spPr>
          <a:xfrm>
            <a:off x="2720483" y="-100263"/>
            <a:ext cx="1688505" cy="2156022"/>
          </a:xfrm>
          <a:prstGeom prst="rect">
            <a:avLst/>
          </a:prstGeom>
        </p:spPr>
      </p:pic>
      <p:sp>
        <p:nvSpPr>
          <p:cNvPr id="29" name="Text Box 14">
            <a:extLst>
              <a:ext uri="{FF2B5EF4-FFF2-40B4-BE49-F238E27FC236}">
                <a16:creationId xmlns:a16="http://schemas.microsoft.com/office/drawing/2014/main" id="{66359358-FEE0-4938-B21B-14CD7F400158}"/>
              </a:ext>
            </a:extLst>
          </p:cNvPr>
          <p:cNvSpPr txBox="1">
            <a:spLocks noChangeArrowheads="1"/>
          </p:cNvSpPr>
          <p:nvPr/>
        </p:nvSpPr>
        <p:spPr bwMode="auto">
          <a:xfrm>
            <a:off x="5227865" y="133416"/>
            <a:ext cx="64717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ct val="50000"/>
              </a:spcBef>
            </a:pPr>
            <a:r>
              <a:rPr lang="en-US" altLang="en-US" sz="4400" b="1" dirty="0">
                <a:solidFill>
                  <a:srgbClr val="006600"/>
                </a:solidFill>
                <a:latin typeface="#9Slide03 AmpleSoft Bold" panose="02000000000000000000" pitchFamily="2" charset="0"/>
                <a:cs typeface="Arial" pitchFamily="34" charset="0"/>
              </a:rPr>
              <a:t>1. </a:t>
            </a:r>
            <a:r>
              <a:rPr lang="en-US" altLang="en-US" sz="4400" b="1" dirty="0" err="1">
                <a:solidFill>
                  <a:srgbClr val="006600"/>
                </a:solidFill>
                <a:latin typeface="#9Slide03 AmpleSoft Bold" panose="02000000000000000000" pitchFamily="2" charset="0"/>
                <a:cs typeface="Arial" pitchFamily="34" charset="0"/>
              </a:rPr>
              <a:t>Tìm</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các</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câu</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kể</a:t>
            </a:r>
            <a:r>
              <a:rPr lang="en-US" altLang="en-US" sz="4400" b="1" dirty="0">
                <a:solidFill>
                  <a:srgbClr val="006600"/>
                </a:solidFill>
                <a:latin typeface="#9Slide03 AmpleSoft Bold" panose="02000000000000000000" pitchFamily="2" charset="0"/>
                <a:cs typeface="Arial" pitchFamily="34" charset="0"/>
              </a:rPr>
              <a:t> Ai </a:t>
            </a:r>
            <a:r>
              <a:rPr lang="en-US" altLang="en-US" sz="4400" b="1" dirty="0" err="1">
                <a:solidFill>
                  <a:srgbClr val="006600"/>
                </a:solidFill>
                <a:latin typeface="#9Slide03 AmpleSoft Bold" panose="02000000000000000000" pitchFamily="2" charset="0"/>
                <a:cs typeface="Arial" pitchFamily="34" charset="0"/>
              </a:rPr>
              <a:t>thế</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nào</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trong</a:t>
            </a:r>
            <a:r>
              <a:rPr lang="en-US" altLang="en-US" sz="4400" b="1" dirty="0">
                <a:solidFill>
                  <a:srgbClr val="006600"/>
                </a:solidFill>
                <a:latin typeface="#9Slide03 AmpleSoft Bold" panose="02000000000000000000" pitchFamily="2" charset="0"/>
                <a:cs typeface="Arial" pitchFamily="34" charset="0"/>
              </a:rPr>
              <a:t>  đoạn văn sau:</a:t>
            </a:r>
          </a:p>
        </p:txBody>
      </p:sp>
      <p:sp>
        <p:nvSpPr>
          <p:cNvPr id="30" name="Text Box 8">
            <a:extLst>
              <a:ext uri="{FF2B5EF4-FFF2-40B4-BE49-F238E27FC236}">
                <a16:creationId xmlns:a16="http://schemas.microsoft.com/office/drawing/2014/main" id="{535A88C7-9F92-45F1-81FB-2E885D33B2A2}"/>
              </a:ext>
            </a:extLst>
          </p:cNvPr>
          <p:cNvSpPr txBox="1">
            <a:spLocks noChangeArrowheads="1"/>
          </p:cNvSpPr>
          <p:nvPr/>
        </p:nvSpPr>
        <p:spPr bwMode="auto">
          <a:xfrm>
            <a:off x="4275196" y="1823328"/>
            <a:ext cx="7592090" cy="47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50000"/>
              </a:lnSpc>
              <a:spcBef>
                <a:spcPct val="50000"/>
              </a:spcBef>
            </a:pPr>
            <a:r>
              <a:rPr lang="en-US" altLang="en-US" sz="3200" dirty="0">
                <a:latin typeface="#9Slide03 AmpleSoft Bold" panose="02000000000000000000" pitchFamily="2" charset="0"/>
                <a:cs typeface="Arial" pitchFamily="34" charset="0"/>
              </a:rPr>
              <a:t>       Ngày 2 tháng 9 năm 1945.</a:t>
            </a:r>
          </a:p>
          <a:p>
            <a:pPr algn="just">
              <a:spcBef>
                <a:spcPct val="50000"/>
              </a:spcBef>
            </a:pPr>
            <a:r>
              <a:rPr lang="en-US" altLang="en-US" sz="3200" dirty="0">
                <a:latin typeface="#9Slide03 AmpleSoft Bold" panose="02000000000000000000" pitchFamily="2" charset="0"/>
                <a:cs typeface="Arial" pitchFamily="34" charset="0"/>
              </a:rPr>
              <a:t>        Hà Nội tưng bừng màu đỏ. Cả một vùng trời bát ngát cờ, đèn và hoa. Những dòng người từ khắp các ngả tuôn về vườn hoa Ba Đình. Các cụ già vẻ mặt nghiêm trang.</a:t>
            </a:r>
            <a:r>
              <a:rPr lang="en-US" altLang="en-US" sz="3200" b="1" dirty="0">
                <a:latin typeface="#9Slide03 AmpleSoft Bold" panose="02000000000000000000" pitchFamily="2" charset="0"/>
                <a:cs typeface="Arial" pitchFamily="34" charset="0"/>
              </a:rPr>
              <a:t> </a:t>
            </a:r>
            <a:r>
              <a:rPr lang="en-US" altLang="en-US" sz="3200" dirty="0">
                <a:latin typeface="#9Slide03 AmpleSoft Bold" panose="02000000000000000000" pitchFamily="2" charset="0"/>
                <a:cs typeface="Arial" pitchFamily="34" charset="0"/>
              </a:rPr>
              <a:t>Những cô gái thủ đô hớn hở, áo màu rực </a:t>
            </a:r>
            <a:r>
              <a:rPr lang="en-US" altLang="en-US" sz="3200" dirty="0" err="1">
                <a:latin typeface="#9Slide03 AmpleSoft Bold" panose="02000000000000000000" pitchFamily="2" charset="0"/>
                <a:cs typeface="Arial" pitchFamily="34" charset="0"/>
              </a:rPr>
              <a:t>rỡ</a:t>
            </a:r>
            <a:r>
              <a:rPr lang="en-US" altLang="en-US" sz="3200" dirty="0">
                <a:latin typeface="#9Slide03 AmpleSoft Bold" panose="02000000000000000000" pitchFamily="2" charset="0"/>
                <a:cs typeface="Arial" pitchFamily="34" charset="0"/>
              </a:rPr>
              <a:t>.</a:t>
            </a:r>
            <a:endParaRPr lang="vi-VN" altLang="en-US" sz="3200" dirty="0">
              <a:latin typeface="#9Slide03 AmpleSoft Bold" panose="02000000000000000000" pitchFamily="2" charset="0"/>
              <a:cs typeface="Arial" pitchFamily="34" charset="0"/>
            </a:endParaRPr>
          </a:p>
          <a:p>
            <a:pPr algn="r">
              <a:lnSpc>
                <a:spcPct val="150000"/>
              </a:lnSpc>
              <a:spcBef>
                <a:spcPct val="50000"/>
              </a:spcBef>
            </a:pPr>
            <a:r>
              <a:rPr lang="en-US" sz="2400" i="1" dirty="0">
                <a:latin typeface="#9Slide03 AmpleSoft Bold" panose="02000000000000000000" pitchFamily="2" charset="0"/>
                <a:cs typeface="Arial" pitchFamily="34" charset="0"/>
              </a:rPr>
              <a:t>Theo </a:t>
            </a:r>
            <a:r>
              <a:rPr lang="en-US" sz="2400" i="1" dirty="0" err="1">
                <a:latin typeface="#9Slide03 AmpleSoft Bold" panose="02000000000000000000" pitchFamily="2" charset="0"/>
                <a:cs typeface="Arial" pitchFamily="34" charset="0"/>
              </a:rPr>
              <a:t>Võ</a:t>
            </a:r>
            <a:r>
              <a:rPr lang="en-US" sz="2400" i="1" dirty="0">
                <a:latin typeface="#9Slide03 AmpleSoft Bold" panose="02000000000000000000" pitchFamily="2" charset="0"/>
                <a:cs typeface="Arial" pitchFamily="34" charset="0"/>
              </a:rPr>
              <a:t> </a:t>
            </a:r>
            <a:r>
              <a:rPr lang="en-US" sz="2400" i="1" dirty="0" err="1">
                <a:latin typeface="#9Slide03 AmpleSoft Bold" panose="02000000000000000000" pitchFamily="2" charset="0"/>
                <a:cs typeface="Arial" pitchFamily="34" charset="0"/>
              </a:rPr>
              <a:t>Nguyên</a:t>
            </a:r>
            <a:r>
              <a:rPr lang="en-US" sz="2400" i="1" dirty="0">
                <a:latin typeface="#9Slide03 AmpleSoft Bold" panose="02000000000000000000" pitchFamily="2" charset="0"/>
                <a:cs typeface="Arial" pitchFamily="34" charset="0"/>
              </a:rPr>
              <a:t> </a:t>
            </a:r>
            <a:r>
              <a:rPr lang="en-US" sz="2400" i="1" dirty="0" err="1">
                <a:latin typeface="#9Slide03 AmpleSoft Bold" panose="02000000000000000000" pitchFamily="2" charset="0"/>
                <a:cs typeface="Arial" pitchFamily="34" charset="0"/>
              </a:rPr>
              <a:t>Giáp</a:t>
            </a:r>
            <a:endParaRPr lang="en-US" sz="2400" i="1" dirty="0">
              <a:latin typeface="#9Slide03 AmpleSoft Bold" panose="02000000000000000000" pitchFamily="2" charset="0"/>
              <a:cs typeface="Arial" pitchFamily="34" charset="0"/>
            </a:endParaRPr>
          </a:p>
        </p:txBody>
      </p:sp>
      <p:cxnSp>
        <p:nvCxnSpPr>
          <p:cNvPr id="16" name="Straight Connector 15">
            <a:extLst>
              <a:ext uri="{FF2B5EF4-FFF2-40B4-BE49-F238E27FC236}">
                <a16:creationId xmlns:a16="http://schemas.microsoft.com/office/drawing/2014/main" id="{20CFC8D9-BEAF-4CA0-B32A-8F2E1332A31B}"/>
              </a:ext>
            </a:extLst>
          </p:cNvPr>
          <p:cNvCxnSpPr>
            <a:cxnSpLocks/>
          </p:cNvCxnSpPr>
          <p:nvPr/>
        </p:nvCxnSpPr>
        <p:spPr>
          <a:xfrm>
            <a:off x="5132831" y="3287636"/>
            <a:ext cx="50859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BC3552-462C-4234-908E-01CE26EA0B3D}"/>
              </a:ext>
            </a:extLst>
          </p:cNvPr>
          <p:cNvCxnSpPr>
            <a:cxnSpLocks/>
          </p:cNvCxnSpPr>
          <p:nvPr/>
        </p:nvCxnSpPr>
        <p:spPr>
          <a:xfrm>
            <a:off x="4263190" y="3768899"/>
            <a:ext cx="61481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D0E88A-042C-45C5-AE7D-54E487AC52DE}"/>
              </a:ext>
            </a:extLst>
          </p:cNvPr>
          <p:cNvCxnSpPr>
            <a:cxnSpLocks/>
          </p:cNvCxnSpPr>
          <p:nvPr/>
        </p:nvCxnSpPr>
        <p:spPr>
          <a:xfrm>
            <a:off x="10491537" y="3289164"/>
            <a:ext cx="137574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C2A84D-AE60-4F2E-A07E-563A7325B71F}"/>
              </a:ext>
            </a:extLst>
          </p:cNvPr>
          <p:cNvCxnSpPr>
            <a:cxnSpLocks/>
          </p:cNvCxnSpPr>
          <p:nvPr/>
        </p:nvCxnSpPr>
        <p:spPr>
          <a:xfrm>
            <a:off x="6895475" y="4777434"/>
            <a:ext cx="49718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2782528-45C5-4E23-B14D-9FB642E9F2B7}"/>
              </a:ext>
            </a:extLst>
          </p:cNvPr>
          <p:cNvCxnSpPr>
            <a:cxnSpLocks/>
          </p:cNvCxnSpPr>
          <p:nvPr/>
        </p:nvCxnSpPr>
        <p:spPr>
          <a:xfrm>
            <a:off x="4408988" y="5287124"/>
            <a:ext cx="84833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7F92EF-4787-46A1-92F2-CD149ECF77D1}"/>
              </a:ext>
            </a:extLst>
          </p:cNvPr>
          <p:cNvCxnSpPr>
            <a:cxnSpLocks/>
          </p:cNvCxnSpPr>
          <p:nvPr/>
        </p:nvCxnSpPr>
        <p:spPr>
          <a:xfrm flipV="1">
            <a:off x="5559768" y="5233985"/>
            <a:ext cx="6307518" cy="531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41D69F-6462-401D-87DE-29016C4602C5}"/>
              </a:ext>
            </a:extLst>
          </p:cNvPr>
          <p:cNvCxnSpPr>
            <a:cxnSpLocks/>
          </p:cNvCxnSpPr>
          <p:nvPr/>
        </p:nvCxnSpPr>
        <p:spPr>
          <a:xfrm>
            <a:off x="4408988" y="5752345"/>
            <a:ext cx="16870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437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par>
                                <p:cTn id="15" presetID="35" presetClass="path" presetSubtype="0" accel="50000" decel="50000" fill="hold" nodeType="withEffect">
                                  <p:stCondLst>
                                    <p:cond delay="0"/>
                                  </p:stCondLst>
                                  <p:childTnLst>
                                    <p:animMotion origin="layout" path="M 2.29167E-6 -2.59259E-6 L -0.22787 -0.01481 " pathEditMode="relative" rAng="0" ptsTypes="AA">
                                      <p:cBhvr>
                                        <p:cTn id="16" dur="2000" fill="hold"/>
                                        <p:tgtEl>
                                          <p:spTgt spid="6"/>
                                        </p:tgtEl>
                                        <p:attrNameLst>
                                          <p:attrName>ppt_x</p:attrName>
                                          <p:attrName>ppt_y</p:attrName>
                                        </p:attrNameLst>
                                      </p:cBhvr>
                                      <p:rCtr x="-11393" y="-741"/>
                                    </p:animMotion>
                                  </p:childTnLst>
                                </p:cTn>
                              </p:par>
                              <p:par>
                                <p:cTn id="17" presetID="5" presetClass="entr" presetSubtype="10" fill="hold" grpId="0" nodeType="withEffect">
                                  <p:stCondLst>
                                    <p:cond delay="1300"/>
                                  </p:stCondLst>
                                  <p:childTnLst>
                                    <p:set>
                                      <p:cBhvr>
                                        <p:cTn id="18" dur="1" fill="hold">
                                          <p:stCondLst>
                                            <p:cond delay="0"/>
                                          </p:stCondLst>
                                        </p:cTn>
                                        <p:tgtEl>
                                          <p:spTgt spid="28"/>
                                        </p:tgtEl>
                                        <p:attrNameLst>
                                          <p:attrName>style.visibility</p:attrName>
                                        </p:attrNameLst>
                                      </p:cBhvr>
                                      <p:to>
                                        <p:strVal val="visible"/>
                                      </p:to>
                                    </p:set>
                                    <p:animEffect transition="in" filter="checkerboard(across)">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79455" y="0"/>
            <a:ext cx="7785533" cy="685800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0" y="1624015"/>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矩形 2"/>
          <p:cNvSpPr/>
          <p:nvPr/>
        </p:nvSpPr>
        <p:spPr>
          <a:xfrm>
            <a:off x="1" y="1579966"/>
            <a:ext cx="4254768" cy="5311156"/>
          </a:xfrm>
          <a:prstGeom prst="rect">
            <a:avLst/>
          </a:prstGeom>
          <a:solidFill>
            <a:srgbClr val="78C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49797" y="886361"/>
            <a:ext cx="802105" cy="1080522"/>
          </a:xfrm>
          <a:prstGeom prst="rect">
            <a:avLst/>
          </a:prstGeom>
        </p:spPr>
      </p:pic>
      <p:grpSp>
        <p:nvGrpSpPr>
          <p:cNvPr id="19" name="组合 18"/>
          <p:cNvGrpSpPr/>
          <p:nvPr/>
        </p:nvGrpSpPr>
        <p:grpSpPr>
          <a:xfrm>
            <a:off x="4004068" y="-126455"/>
            <a:ext cx="1723190" cy="2702456"/>
            <a:chOff x="4500492" y="1510145"/>
            <a:chExt cx="2297211" cy="3692227"/>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985" y="1510145"/>
              <a:ext cx="1442944" cy="2892757"/>
            </a:xfrm>
            <a:prstGeom prst="rect">
              <a:avLst/>
            </a:prstGeom>
            <a:effectLst>
              <a:outerShdw blurRad="63500" sx="102000" sy="102000" algn="ctr" rotWithShape="0">
                <a:srgbClr val="011829">
                  <a:alpha val="20000"/>
                </a:srgbClr>
              </a:outerShdw>
            </a:effectLst>
          </p:spPr>
        </p:pic>
        <p:grpSp>
          <p:nvGrpSpPr>
            <p:cNvPr id="21" name="组合 20"/>
            <p:cNvGrpSpPr/>
            <p:nvPr/>
          </p:nvGrpSpPr>
          <p:grpSpPr>
            <a:xfrm>
              <a:off x="4500492" y="4989012"/>
              <a:ext cx="2297211" cy="213360"/>
              <a:chOff x="4580618" y="4989012"/>
              <a:chExt cx="2297211" cy="213360"/>
            </a:xfrm>
          </p:grpSpPr>
          <p:sp>
            <p:nvSpPr>
              <p:cNvPr id="23" name="等腰三角形 22"/>
              <p:cNvSpPr/>
              <p:nvPr/>
            </p:nvSpPr>
            <p:spPr>
              <a:xfrm rot="5400000">
                <a:off x="456590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等腰三角形 23"/>
              <p:cNvSpPr/>
              <p:nvPr/>
            </p:nvSpPr>
            <p:spPr>
              <a:xfrm rot="16200000" flipH="1">
                <a:off x="667918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29" name="Text Box 14">
            <a:extLst>
              <a:ext uri="{FF2B5EF4-FFF2-40B4-BE49-F238E27FC236}">
                <a16:creationId xmlns:a16="http://schemas.microsoft.com/office/drawing/2014/main" id="{66359358-FEE0-4938-B21B-14CD7F400158}"/>
              </a:ext>
            </a:extLst>
          </p:cNvPr>
          <p:cNvSpPr txBox="1">
            <a:spLocks noChangeArrowheads="1"/>
          </p:cNvSpPr>
          <p:nvPr/>
        </p:nvSpPr>
        <p:spPr bwMode="auto">
          <a:xfrm>
            <a:off x="5227865" y="133416"/>
            <a:ext cx="64717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4400" b="1" dirty="0">
                <a:solidFill>
                  <a:srgbClr val="006600"/>
                </a:solidFill>
                <a:latin typeface="#9Slide03 AmpleSoft Bold" panose="02000000000000000000" pitchFamily="2" charset="0"/>
                <a:cs typeface="Arial" pitchFamily="34" charset="0"/>
              </a:rPr>
              <a:t>2. </a:t>
            </a:r>
            <a:r>
              <a:rPr lang="en-US" altLang="en-US" sz="4400" b="1" dirty="0" err="1">
                <a:solidFill>
                  <a:srgbClr val="006600"/>
                </a:solidFill>
                <a:latin typeface="#9Slide03 AmpleSoft Bold" panose="02000000000000000000" pitchFamily="2" charset="0"/>
                <a:cs typeface="Arial" pitchFamily="34" charset="0"/>
              </a:rPr>
              <a:t>Xác</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định</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chủ</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ngữ</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những</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câu</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vừa</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tìm</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được</a:t>
            </a:r>
            <a:r>
              <a:rPr lang="en-US" altLang="en-US" sz="4400" b="1" dirty="0">
                <a:solidFill>
                  <a:srgbClr val="006600"/>
                </a:solidFill>
                <a:latin typeface="#9Slide03 AmpleSoft Bold" panose="02000000000000000000" pitchFamily="2" charset="0"/>
                <a:cs typeface="Arial" pitchFamily="34" charset="0"/>
              </a:rPr>
              <a:t> :</a:t>
            </a:r>
          </a:p>
        </p:txBody>
      </p:sp>
      <p:sp>
        <p:nvSpPr>
          <p:cNvPr id="30" name="Text Box 8">
            <a:extLst>
              <a:ext uri="{FF2B5EF4-FFF2-40B4-BE49-F238E27FC236}">
                <a16:creationId xmlns:a16="http://schemas.microsoft.com/office/drawing/2014/main" id="{535A88C7-9F92-45F1-81FB-2E885D33B2A2}"/>
              </a:ext>
            </a:extLst>
          </p:cNvPr>
          <p:cNvSpPr txBox="1">
            <a:spLocks noChangeArrowheads="1"/>
          </p:cNvSpPr>
          <p:nvPr/>
        </p:nvSpPr>
        <p:spPr bwMode="auto">
          <a:xfrm>
            <a:off x="4275196" y="1823328"/>
            <a:ext cx="7592090" cy="47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50000"/>
              </a:lnSpc>
              <a:spcBef>
                <a:spcPct val="50000"/>
              </a:spcBef>
            </a:pPr>
            <a:r>
              <a:rPr lang="en-US" altLang="en-US" sz="3200" dirty="0">
                <a:latin typeface="#9Slide03 AmpleSoft Bold" panose="02000000000000000000" pitchFamily="2" charset="0"/>
                <a:cs typeface="Arial" pitchFamily="34" charset="0"/>
              </a:rPr>
              <a:t>       Ngày 2 tháng 9 năm 1945.</a:t>
            </a:r>
          </a:p>
          <a:p>
            <a:pPr algn="just">
              <a:spcBef>
                <a:spcPct val="50000"/>
              </a:spcBef>
            </a:pPr>
            <a:r>
              <a:rPr lang="en-US" altLang="en-US" sz="3200" dirty="0">
                <a:latin typeface="#9Slide03 AmpleSoft Bold" panose="02000000000000000000" pitchFamily="2" charset="0"/>
                <a:cs typeface="Arial" pitchFamily="34" charset="0"/>
              </a:rPr>
              <a:t>        Hà Nội tưng bừng màu đỏ. Cả một vùng trời bát ngát cờ, đèn và hoa. Những dòng người từ khắp các ngả tuôn về vườn hoa Ba Đình. Các cụ già vẻ mặt nghiêm trang.</a:t>
            </a:r>
            <a:r>
              <a:rPr lang="en-US" altLang="en-US" sz="3200" b="1" dirty="0">
                <a:latin typeface="#9Slide03 AmpleSoft Bold" panose="02000000000000000000" pitchFamily="2" charset="0"/>
                <a:cs typeface="Arial" pitchFamily="34" charset="0"/>
              </a:rPr>
              <a:t> </a:t>
            </a:r>
            <a:r>
              <a:rPr lang="en-US" altLang="en-US" sz="3200" dirty="0">
                <a:latin typeface="#9Slide03 AmpleSoft Bold" panose="02000000000000000000" pitchFamily="2" charset="0"/>
                <a:cs typeface="Arial" pitchFamily="34" charset="0"/>
              </a:rPr>
              <a:t>Những cô gái thủ đô hớn hở, áo màu rực </a:t>
            </a:r>
            <a:r>
              <a:rPr lang="en-US" altLang="en-US" sz="3200" dirty="0" err="1">
                <a:latin typeface="#9Slide03 AmpleSoft Bold" panose="02000000000000000000" pitchFamily="2" charset="0"/>
                <a:cs typeface="Arial" pitchFamily="34" charset="0"/>
              </a:rPr>
              <a:t>rỡ</a:t>
            </a:r>
            <a:r>
              <a:rPr lang="en-US" altLang="en-US" sz="3200" dirty="0">
                <a:latin typeface="#9Slide03 AmpleSoft Bold" panose="02000000000000000000" pitchFamily="2" charset="0"/>
                <a:cs typeface="Arial" pitchFamily="34" charset="0"/>
              </a:rPr>
              <a:t>.</a:t>
            </a:r>
            <a:endParaRPr lang="vi-VN" altLang="en-US" sz="3200" dirty="0">
              <a:latin typeface="#9Slide03 AmpleSoft Bold" panose="02000000000000000000" pitchFamily="2" charset="0"/>
              <a:cs typeface="Arial" pitchFamily="34" charset="0"/>
            </a:endParaRPr>
          </a:p>
          <a:p>
            <a:pPr algn="r">
              <a:lnSpc>
                <a:spcPct val="150000"/>
              </a:lnSpc>
              <a:spcBef>
                <a:spcPct val="50000"/>
              </a:spcBef>
            </a:pPr>
            <a:r>
              <a:rPr lang="en-US" sz="2400" i="1" dirty="0">
                <a:latin typeface="#9Slide03 AmpleSoft Bold" panose="02000000000000000000" pitchFamily="2" charset="0"/>
                <a:cs typeface="Arial" pitchFamily="34" charset="0"/>
              </a:rPr>
              <a:t>Theo </a:t>
            </a:r>
            <a:r>
              <a:rPr lang="en-US" sz="2400" i="1" dirty="0" err="1">
                <a:latin typeface="#9Slide03 AmpleSoft Bold" panose="02000000000000000000" pitchFamily="2" charset="0"/>
                <a:cs typeface="Arial" pitchFamily="34" charset="0"/>
              </a:rPr>
              <a:t>Võ</a:t>
            </a:r>
            <a:r>
              <a:rPr lang="en-US" sz="2400" i="1" dirty="0">
                <a:latin typeface="#9Slide03 AmpleSoft Bold" panose="02000000000000000000" pitchFamily="2" charset="0"/>
                <a:cs typeface="Arial" pitchFamily="34" charset="0"/>
              </a:rPr>
              <a:t> </a:t>
            </a:r>
            <a:r>
              <a:rPr lang="en-US" sz="2400" i="1" dirty="0" err="1">
                <a:latin typeface="#9Slide03 AmpleSoft Bold" panose="02000000000000000000" pitchFamily="2" charset="0"/>
                <a:cs typeface="Arial" pitchFamily="34" charset="0"/>
              </a:rPr>
              <a:t>Nguyên</a:t>
            </a:r>
            <a:r>
              <a:rPr lang="en-US" sz="2400" i="1" dirty="0">
                <a:latin typeface="#9Slide03 AmpleSoft Bold" panose="02000000000000000000" pitchFamily="2" charset="0"/>
                <a:cs typeface="Arial" pitchFamily="34" charset="0"/>
              </a:rPr>
              <a:t> </a:t>
            </a:r>
            <a:r>
              <a:rPr lang="en-US" sz="2400" i="1" dirty="0" err="1">
                <a:latin typeface="#9Slide03 AmpleSoft Bold" panose="02000000000000000000" pitchFamily="2" charset="0"/>
                <a:cs typeface="Arial" pitchFamily="34" charset="0"/>
              </a:rPr>
              <a:t>Giáp</a:t>
            </a:r>
            <a:endParaRPr lang="en-US" sz="2400" i="1" dirty="0">
              <a:latin typeface="#9Slide03 AmpleSoft Bold" panose="02000000000000000000" pitchFamily="2" charset="0"/>
              <a:cs typeface="Arial" pitchFamily="34" charset="0"/>
            </a:endParaRPr>
          </a:p>
        </p:txBody>
      </p:sp>
      <p:cxnSp>
        <p:nvCxnSpPr>
          <p:cNvPr id="16" name="Straight Connector 15">
            <a:extLst>
              <a:ext uri="{FF2B5EF4-FFF2-40B4-BE49-F238E27FC236}">
                <a16:creationId xmlns:a16="http://schemas.microsoft.com/office/drawing/2014/main" id="{20CFC8D9-BEAF-4CA0-B32A-8F2E1332A31B}"/>
              </a:ext>
            </a:extLst>
          </p:cNvPr>
          <p:cNvCxnSpPr>
            <a:cxnSpLocks/>
          </p:cNvCxnSpPr>
          <p:nvPr/>
        </p:nvCxnSpPr>
        <p:spPr>
          <a:xfrm>
            <a:off x="5132831" y="3287636"/>
            <a:ext cx="50859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BC3552-462C-4234-908E-01CE26EA0B3D}"/>
              </a:ext>
            </a:extLst>
          </p:cNvPr>
          <p:cNvCxnSpPr>
            <a:cxnSpLocks/>
          </p:cNvCxnSpPr>
          <p:nvPr/>
        </p:nvCxnSpPr>
        <p:spPr>
          <a:xfrm>
            <a:off x="4263190" y="3768899"/>
            <a:ext cx="61481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D0E88A-042C-45C5-AE7D-54E487AC52DE}"/>
              </a:ext>
            </a:extLst>
          </p:cNvPr>
          <p:cNvCxnSpPr>
            <a:cxnSpLocks/>
          </p:cNvCxnSpPr>
          <p:nvPr/>
        </p:nvCxnSpPr>
        <p:spPr>
          <a:xfrm>
            <a:off x="10491537" y="3289164"/>
            <a:ext cx="137574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C2A84D-AE60-4F2E-A07E-563A7325B71F}"/>
              </a:ext>
            </a:extLst>
          </p:cNvPr>
          <p:cNvCxnSpPr>
            <a:cxnSpLocks/>
          </p:cNvCxnSpPr>
          <p:nvPr/>
        </p:nvCxnSpPr>
        <p:spPr>
          <a:xfrm>
            <a:off x="6940446" y="4777434"/>
            <a:ext cx="492684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2782528-45C5-4E23-B14D-9FB642E9F2B7}"/>
              </a:ext>
            </a:extLst>
          </p:cNvPr>
          <p:cNvCxnSpPr>
            <a:cxnSpLocks/>
          </p:cNvCxnSpPr>
          <p:nvPr/>
        </p:nvCxnSpPr>
        <p:spPr>
          <a:xfrm>
            <a:off x="4408988" y="5287124"/>
            <a:ext cx="84833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7F92EF-4787-46A1-92F2-CD149ECF77D1}"/>
              </a:ext>
            </a:extLst>
          </p:cNvPr>
          <p:cNvCxnSpPr>
            <a:cxnSpLocks/>
          </p:cNvCxnSpPr>
          <p:nvPr/>
        </p:nvCxnSpPr>
        <p:spPr>
          <a:xfrm flipV="1">
            <a:off x="5559768" y="5233985"/>
            <a:ext cx="6307518" cy="531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41D69F-6462-401D-87DE-29016C4602C5}"/>
              </a:ext>
            </a:extLst>
          </p:cNvPr>
          <p:cNvCxnSpPr>
            <a:cxnSpLocks/>
          </p:cNvCxnSpPr>
          <p:nvPr/>
        </p:nvCxnSpPr>
        <p:spPr>
          <a:xfrm>
            <a:off x="4408988" y="5752345"/>
            <a:ext cx="16870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矩形 4">
            <a:extLst>
              <a:ext uri="{FF2B5EF4-FFF2-40B4-BE49-F238E27FC236}">
                <a16:creationId xmlns:a16="http://schemas.microsoft.com/office/drawing/2014/main" id="{3FA8E462-E08C-4360-BFC7-D578802CBB73}"/>
              </a:ext>
            </a:extLst>
          </p:cNvPr>
          <p:cNvSpPr/>
          <p:nvPr/>
        </p:nvSpPr>
        <p:spPr>
          <a:xfrm>
            <a:off x="74969" y="5390914"/>
            <a:ext cx="4167793" cy="1433294"/>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TextBox 31">
            <a:extLst>
              <a:ext uri="{FF2B5EF4-FFF2-40B4-BE49-F238E27FC236}">
                <a16:creationId xmlns:a16="http://schemas.microsoft.com/office/drawing/2014/main" id="{D2D0A5D1-70D1-49D8-A3F5-2799ECA8DD25}"/>
              </a:ext>
            </a:extLst>
          </p:cNvPr>
          <p:cNvSpPr txBox="1"/>
          <p:nvPr/>
        </p:nvSpPr>
        <p:spPr>
          <a:xfrm>
            <a:off x="1484491" y="5662201"/>
            <a:ext cx="2984550" cy="1107996"/>
          </a:xfrm>
          <a:prstGeom prst="rect">
            <a:avLst/>
          </a:prstGeom>
          <a:noFill/>
        </p:spPr>
        <p:txBody>
          <a:bodyPr wrap="square" rtlCol="0">
            <a:spAutoFit/>
          </a:bodyPr>
          <a:lstStyle/>
          <a:p>
            <a:r>
              <a:rPr lang="en-US" sz="6600" dirty="0">
                <a:latin typeface="#9Slide03 Bebas Neue Bold" panose="020B0606020202050201" pitchFamily="34" charset="0"/>
              </a:rPr>
              <a:t>NHẬN XÉT</a:t>
            </a:r>
          </a:p>
        </p:txBody>
      </p:sp>
      <p:pic>
        <p:nvPicPr>
          <p:cNvPr id="33" name="图片 5">
            <a:extLst>
              <a:ext uri="{FF2B5EF4-FFF2-40B4-BE49-F238E27FC236}">
                <a16:creationId xmlns:a16="http://schemas.microsoft.com/office/drawing/2014/main" id="{487AD4CB-02A4-4D85-9683-5793A1D054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6525" y="5247373"/>
            <a:ext cx="1370019" cy="1749353"/>
          </a:xfrm>
          <a:prstGeom prst="rect">
            <a:avLst/>
          </a:prstGeom>
        </p:spPr>
      </p:pic>
      <p:sp>
        <p:nvSpPr>
          <p:cNvPr id="34" name="TextBox 33">
            <a:extLst>
              <a:ext uri="{FF2B5EF4-FFF2-40B4-BE49-F238E27FC236}">
                <a16:creationId xmlns:a16="http://schemas.microsoft.com/office/drawing/2014/main" id="{3724AB2F-CE30-437B-A929-D107481A9FD1}"/>
              </a:ext>
            </a:extLst>
          </p:cNvPr>
          <p:cNvSpPr txBox="1"/>
          <p:nvPr/>
        </p:nvSpPr>
        <p:spPr>
          <a:xfrm>
            <a:off x="4860115" y="2703319"/>
            <a:ext cx="1688506" cy="584775"/>
          </a:xfrm>
          <a:custGeom>
            <a:avLst/>
            <a:gdLst>
              <a:gd name="connsiteX0" fmla="*/ 0 w 1688506"/>
              <a:gd name="connsiteY0" fmla="*/ 0 h 584775"/>
              <a:gd name="connsiteX1" fmla="*/ 579720 w 1688506"/>
              <a:gd name="connsiteY1" fmla="*/ 0 h 584775"/>
              <a:gd name="connsiteX2" fmla="*/ 1091901 w 1688506"/>
              <a:gd name="connsiteY2" fmla="*/ 0 h 584775"/>
              <a:gd name="connsiteX3" fmla="*/ 1688506 w 1688506"/>
              <a:gd name="connsiteY3" fmla="*/ 0 h 584775"/>
              <a:gd name="connsiteX4" fmla="*/ 1688506 w 1688506"/>
              <a:gd name="connsiteY4" fmla="*/ 584775 h 584775"/>
              <a:gd name="connsiteX5" fmla="*/ 1142556 w 1688506"/>
              <a:gd name="connsiteY5" fmla="*/ 584775 h 584775"/>
              <a:gd name="connsiteX6" fmla="*/ 613491 w 1688506"/>
              <a:gd name="connsiteY6" fmla="*/ 584775 h 584775"/>
              <a:gd name="connsiteX7" fmla="*/ 0 w 1688506"/>
              <a:gd name="connsiteY7" fmla="*/ 584775 h 584775"/>
              <a:gd name="connsiteX8" fmla="*/ 0 w 1688506"/>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6" h="584775" extrusionOk="0">
                <a:moveTo>
                  <a:pt x="0" y="0"/>
                </a:moveTo>
                <a:cubicBezTo>
                  <a:pt x="235594" y="-401"/>
                  <a:pt x="346376" y="8308"/>
                  <a:pt x="579720" y="0"/>
                </a:cubicBezTo>
                <a:cubicBezTo>
                  <a:pt x="813064" y="-8308"/>
                  <a:pt x="966692" y="-20172"/>
                  <a:pt x="1091901" y="0"/>
                </a:cubicBezTo>
                <a:cubicBezTo>
                  <a:pt x="1217110" y="20172"/>
                  <a:pt x="1452545" y="4173"/>
                  <a:pt x="1688506" y="0"/>
                </a:cubicBezTo>
                <a:cubicBezTo>
                  <a:pt x="1712182" y="211553"/>
                  <a:pt x="1675998" y="355315"/>
                  <a:pt x="1688506" y="584775"/>
                </a:cubicBezTo>
                <a:cubicBezTo>
                  <a:pt x="1458740" y="584369"/>
                  <a:pt x="1252698" y="578741"/>
                  <a:pt x="1142556" y="584775"/>
                </a:cubicBezTo>
                <a:cubicBezTo>
                  <a:pt x="1032414" y="590810"/>
                  <a:pt x="817128" y="563669"/>
                  <a:pt x="613491" y="584775"/>
                </a:cubicBezTo>
                <a:cubicBezTo>
                  <a:pt x="409854" y="605881"/>
                  <a:pt x="224309" y="589821"/>
                  <a:pt x="0" y="584775"/>
                </a:cubicBezTo>
                <a:cubicBezTo>
                  <a:pt x="-13133" y="365960"/>
                  <a:pt x="25290" y="215674"/>
                  <a:pt x="0" y="0"/>
                </a:cubicBezTo>
                <a:close/>
              </a:path>
            </a:pathLst>
          </a:custGeom>
          <a:noFill/>
          <a:ln w="57150">
            <a:solidFill>
              <a:schemeClr val="bg1"/>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r>
              <a:rPr lang="en-US" altLang="en-US" sz="3200" dirty="0" err="1">
                <a:latin typeface="#9Slide03 AmpleSoft Bold" panose="02000000000000000000" pitchFamily="2" charset="0"/>
                <a:cs typeface="Arial" pitchFamily="34" charset="0"/>
              </a:rPr>
              <a:t>Hà</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Nội</a:t>
            </a:r>
            <a:r>
              <a:rPr lang="en-US" altLang="en-US" sz="3200" dirty="0">
                <a:latin typeface="#9Slide03 AmpleSoft Bold" panose="02000000000000000000" pitchFamily="2" charset="0"/>
                <a:cs typeface="Arial" pitchFamily="34" charset="0"/>
              </a:rPr>
              <a:t> </a:t>
            </a:r>
            <a:endParaRPr lang="en-US" sz="3200" dirty="0"/>
          </a:p>
        </p:txBody>
      </p:sp>
      <p:sp>
        <p:nvSpPr>
          <p:cNvPr id="35" name="TextBox 34">
            <a:extLst>
              <a:ext uri="{FF2B5EF4-FFF2-40B4-BE49-F238E27FC236}">
                <a16:creationId xmlns:a16="http://schemas.microsoft.com/office/drawing/2014/main" id="{490CB000-FB67-4472-ACCF-92CC37A3E586}"/>
              </a:ext>
            </a:extLst>
          </p:cNvPr>
          <p:cNvSpPr txBox="1"/>
          <p:nvPr/>
        </p:nvSpPr>
        <p:spPr>
          <a:xfrm>
            <a:off x="4242762" y="3462122"/>
            <a:ext cx="4376107" cy="584775"/>
          </a:xfrm>
          <a:custGeom>
            <a:avLst/>
            <a:gdLst>
              <a:gd name="connsiteX0" fmla="*/ 0 w 4376107"/>
              <a:gd name="connsiteY0" fmla="*/ 0 h 584775"/>
              <a:gd name="connsiteX1" fmla="*/ 712680 w 4376107"/>
              <a:gd name="connsiteY1" fmla="*/ 0 h 584775"/>
              <a:gd name="connsiteX2" fmla="*/ 1294077 w 4376107"/>
              <a:gd name="connsiteY2" fmla="*/ 0 h 584775"/>
              <a:gd name="connsiteX3" fmla="*/ 1787952 w 4376107"/>
              <a:gd name="connsiteY3" fmla="*/ 0 h 584775"/>
              <a:gd name="connsiteX4" fmla="*/ 2500633 w 4376107"/>
              <a:gd name="connsiteY4" fmla="*/ 0 h 584775"/>
              <a:gd name="connsiteX5" fmla="*/ 3038269 w 4376107"/>
              <a:gd name="connsiteY5" fmla="*/ 0 h 584775"/>
              <a:gd name="connsiteX6" fmla="*/ 3619666 w 4376107"/>
              <a:gd name="connsiteY6" fmla="*/ 0 h 584775"/>
              <a:gd name="connsiteX7" fmla="*/ 4376107 w 4376107"/>
              <a:gd name="connsiteY7" fmla="*/ 0 h 584775"/>
              <a:gd name="connsiteX8" fmla="*/ 4376107 w 4376107"/>
              <a:gd name="connsiteY8" fmla="*/ 584775 h 584775"/>
              <a:gd name="connsiteX9" fmla="*/ 3707188 w 4376107"/>
              <a:gd name="connsiteY9" fmla="*/ 584775 h 584775"/>
              <a:gd name="connsiteX10" fmla="*/ 3213313 w 4376107"/>
              <a:gd name="connsiteY10" fmla="*/ 584775 h 584775"/>
              <a:gd name="connsiteX11" fmla="*/ 2500633 w 4376107"/>
              <a:gd name="connsiteY11" fmla="*/ 584775 h 584775"/>
              <a:gd name="connsiteX12" fmla="*/ 2006758 w 4376107"/>
              <a:gd name="connsiteY12" fmla="*/ 584775 h 584775"/>
              <a:gd name="connsiteX13" fmla="*/ 1425361 w 4376107"/>
              <a:gd name="connsiteY13" fmla="*/ 584775 h 584775"/>
              <a:gd name="connsiteX14" fmla="*/ 931486 w 4376107"/>
              <a:gd name="connsiteY14" fmla="*/ 584775 h 584775"/>
              <a:gd name="connsiteX15" fmla="*/ 0 w 4376107"/>
              <a:gd name="connsiteY15" fmla="*/ 584775 h 584775"/>
              <a:gd name="connsiteX16" fmla="*/ 0 w 4376107"/>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6107" h="584775" extrusionOk="0">
                <a:moveTo>
                  <a:pt x="0" y="0"/>
                </a:moveTo>
                <a:cubicBezTo>
                  <a:pt x="218321" y="18379"/>
                  <a:pt x="465364" y="-18230"/>
                  <a:pt x="712680" y="0"/>
                </a:cubicBezTo>
                <a:cubicBezTo>
                  <a:pt x="959996" y="18230"/>
                  <a:pt x="1151337" y="-11966"/>
                  <a:pt x="1294077" y="0"/>
                </a:cubicBezTo>
                <a:cubicBezTo>
                  <a:pt x="1436817" y="11966"/>
                  <a:pt x="1595778" y="16970"/>
                  <a:pt x="1787952" y="0"/>
                </a:cubicBezTo>
                <a:cubicBezTo>
                  <a:pt x="1980126" y="-16970"/>
                  <a:pt x="2355074" y="12187"/>
                  <a:pt x="2500633" y="0"/>
                </a:cubicBezTo>
                <a:cubicBezTo>
                  <a:pt x="2646192" y="-12187"/>
                  <a:pt x="2858184" y="-5355"/>
                  <a:pt x="3038269" y="0"/>
                </a:cubicBezTo>
                <a:cubicBezTo>
                  <a:pt x="3218354" y="5355"/>
                  <a:pt x="3357451" y="13521"/>
                  <a:pt x="3619666" y="0"/>
                </a:cubicBezTo>
                <a:cubicBezTo>
                  <a:pt x="3881881" y="-13521"/>
                  <a:pt x="4099529" y="34434"/>
                  <a:pt x="4376107" y="0"/>
                </a:cubicBezTo>
                <a:cubicBezTo>
                  <a:pt x="4401606" y="182255"/>
                  <a:pt x="4358215" y="382566"/>
                  <a:pt x="4376107" y="584775"/>
                </a:cubicBezTo>
                <a:cubicBezTo>
                  <a:pt x="4121890" y="617431"/>
                  <a:pt x="3854576" y="583910"/>
                  <a:pt x="3707188" y="584775"/>
                </a:cubicBezTo>
                <a:cubicBezTo>
                  <a:pt x="3559800" y="585640"/>
                  <a:pt x="3336927" y="603852"/>
                  <a:pt x="3213313" y="584775"/>
                </a:cubicBezTo>
                <a:cubicBezTo>
                  <a:pt x="3089700" y="565698"/>
                  <a:pt x="2847085" y="566853"/>
                  <a:pt x="2500633" y="584775"/>
                </a:cubicBezTo>
                <a:cubicBezTo>
                  <a:pt x="2154181" y="602697"/>
                  <a:pt x="2239255" y="577723"/>
                  <a:pt x="2006758" y="584775"/>
                </a:cubicBezTo>
                <a:cubicBezTo>
                  <a:pt x="1774261" y="591827"/>
                  <a:pt x="1584311" y="607475"/>
                  <a:pt x="1425361" y="584775"/>
                </a:cubicBezTo>
                <a:cubicBezTo>
                  <a:pt x="1266411" y="562075"/>
                  <a:pt x="1162789" y="583410"/>
                  <a:pt x="931486" y="584775"/>
                </a:cubicBezTo>
                <a:cubicBezTo>
                  <a:pt x="700184" y="586140"/>
                  <a:pt x="388313" y="548076"/>
                  <a:pt x="0" y="584775"/>
                </a:cubicBezTo>
                <a:cubicBezTo>
                  <a:pt x="-25678" y="410845"/>
                  <a:pt x="-21899" y="234659"/>
                  <a:pt x="0" y="0"/>
                </a:cubicBezTo>
                <a:close/>
              </a:path>
            </a:pathLst>
          </a:custGeom>
          <a:noFill/>
          <a:ln w="57150">
            <a:solidFill>
              <a:schemeClr val="bg1"/>
            </a:solidFill>
            <a:extLst>
              <a:ext uri="{C807C97D-BFC1-408E-A445-0C87EB9F89A2}">
                <ask:lineSketchStyleProps xmlns:ask="http://schemas.microsoft.com/office/drawing/2018/sketchyshapes" sd="3632250018">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Cả</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một</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vùng</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trời</a:t>
            </a:r>
            <a:endParaRPr lang="en-US" sz="3200" dirty="0"/>
          </a:p>
        </p:txBody>
      </p:sp>
      <p:sp>
        <p:nvSpPr>
          <p:cNvPr id="36" name="TextBox 35">
            <a:extLst>
              <a:ext uri="{FF2B5EF4-FFF2-40B4-BE49-F238E27FC236}">
                <a16:creationId xmlns:a16="http://schemas.microsoft.com/office/drawing/2014/main" id="{C26F934A-E8D9-403C-B41B-1E07048A2852}"/>
              </a:ext>
            </a:extLst>
          </p:cNvPr>
          <p:cNvSpPr txBox="1"/>
          <p:nvPr/>
        </p:nvSpPr>
        <p:spPr>
          <a:xfrm>
            <a:off x="6214633" y="4297824"/>
            <a:ext cx="2498894" cy="584775"/>
          </a:xfrm>
          <a:custGeom>
            <a:avLst/>
            <a:gdLst>
              <a:gd name="connsiteX0" fmla="*/ 0 w 2498894"/>
              <a:gd name="connsiteY0" fmla="*/ 0 h 584775"/>
              <a:gd name="connsiteX1" fmla="*/ 649712 w 2498894"/>
              <a:gd name="connsiteY1" fmla="*/ 0 h 584775"/>
              <a:gd name="connsiteX2" fmla="*/ 1199469 w 2498894"/>
              <a:gd name="connsiteY2" fmla="*/ 0 h 584775"/>
              <a:gd name="connsiteX3" fmla="*/ 1774215 w 2498894"/>
              <a:gd name="connsiteY3" fmla="*/ 0 h 584775"/>
              <a:gd name="connsiteX4" fmla="*/ 2498894 w 2498894"/>
              <a:gd name="connsiteY4" fmla="*/ 0 h 584775"/>
              <a:gd name="connsiteX5" fmla="*/ 2498894 w 2498894"/>
              <a:gd name="connsiteY5" fmla="*/ 584775 h 584775"/>
              <a:gd name="connsiteX6" fmla="*/ 1924148 w 2498894"/>
              <a:gd name="connsiteY6" fmla="*/ 584775 h 584775"/>
              <a:gd name="connsiteX7" fmla="*/ 1249447 w 2498894"/>
              <a:gd name="connsiteY7" fmla="*/ 584775 h 584775"/>
              <a:gd name="connsiteX8" fmla="*/ 649712 w 2498894"/>
              <a:gd name="connsiteY8" fmla="*/ 584775 h 584775"/>
              <a:gd name="connsiteX9" fmla="*/ 0 w 2498894"/>
              <a:gd name="connsiteY9" fmla="*/ 584775 h 584775"/>
              <a:gd name="connsiteX10" fmla="*/ 0 w 2498894"/>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894" h="584775" extrusionOk="0">
                <a:moveTo>
                  <a:pt x="0" y="0"/>
                </a:moveTo>
                <a:cubicBezTo>
                  <a:pt x="165490" y="2321"/>
                  <a:pt x="488135" y="6048"/>
                  <a:pt x="649712" y="0"/>
                </a:cubicBezTo>
                <a:cubicBezTo>
                  <a:pt x="811289" y="-6048"/>
                  <a:pt x="989080" y="-21467"/>
                  <a:pt x="1199469" y="0"/>
                </a:cubicBezTo>
                <a:cubicBezTo>
                  <a:pt x="1409858" y="21467"/>
                  <a:pt x="1554233" y="12868"/>
                  <a:pt x="1774215" y="0"/>
                </a:cubicBezTo>
                <a:cubicBezTo>
                  <a:pt x="1994197" y="-12868"/>
                  <a:pt x="2182116" y="-33339"/>
                  <a:pt x="2498894" y="0"/>
                </a:cubicBezTo>
                <a:cubicBezTo>
                  <a:pt x="2487419" y="259041"/>
                  <a:pt x="2506551" y="447846"/>
                  <a:pt x="2498894" y="584775"/>
                </a:cubicBezTo>
                <a:cubicBezTo>
                  <a:pt x="2279626" y="581763"/>
                  <a:pt x="2167102" y="578572"/>
                  <a:pt x="1924148" y="584775"/>
                </a:cubicBezTo>
                <a:cubicBezTo>
                  <a:pt x="1681194" y="590978"/>
                  <a:pt x="1447964" y="561033"/>
                  <a:pt x="1249447" y="584775"/>
                </a:cubicBezTo>
                <a:cubicBezTo>
                  <a:pt x="1050930" y="608517"/>
                  <a:pt x="928498" y="559675"/>
                  <a:pt x="649712" y="584775"/>
                </a:cubicBezTo>
                <a:cubicBezTo>
                  <a:pt x="370926" y="609875"/>
                  <a:pt x="198955" y="605018"/>
                  <a:pt x="0" y="584775"/>
                </a:cubicBezTo>
                <a:cubicBezTo>
                  <a:pt x="1090" y="341249"/>
                  <a:pt x="-13829" y="173892"/>
                  <a:pt x="0" y="0"/>
                </a:cubicBezTo>
                <a:close/>
              </a:path>
            </a:pathLst>
          </a:custGeom>
          <a:noFill/>
          <a:ln w="57150">
            <a:solidFill>
              <a:schemeClr val="bg1"/>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r>
              <a:rPr lang="en-US" altLang="en-US" sz="3200" dirty="0" err="1">
                <a:latin typeface="#9Slide03 AmpleSoft Bold" panose="02000000000000000000" pitchFamily="2" charset="0"/>
                <a:cs typeface="Arial" pitchFamily="34" charset="0"/>
              </a:rPr>
              <a:t>Các</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cụ</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già</a:t>
            </a:r>
            <a:r>
              <a:rPr lang="en-US" altLang="en-US" sz="3200" dirty="0">
                <a:latin typeface="#9Slide03 AmpleSoft Bold" panose="02000000000000000000" pitchFamily="2" charset="0"/>
                <a:cs typeface="Arial" pitchFamily="34" charset="0"/>
              </a:rPr>
              <a:t> </a:t>
            </a:r>
            <a:endParaRPr lang="en-US" sz="3200" dirty="0"/>
          </a:p>
        </p:txBody>
      </p:sp>
      <p:sp>
        <p:nvSpPr>
          <p:cNvPr id="37" name="TextBox 36">
            <a:extLst>
              <a:ext uri="{FF2B5EF4-FFF2-40B4-BE49-F238E27FC236}">
                <a16:creationId xmlns:a16="http://schemas.microsoft.com/office/drawing/2014/main" id="{39AC679D-05D7-406A-87B9-428A48D88FE8}"/>
              </a:ext>
            </a:extLst>
          </p:cNvPr>
          <p:cNvSpPr txBox="1"/>
          <p:nvPr/>
        </p:nvSpPr>
        <p:spPr>
          <a:xfrm>
            <a:off x="5727258" y="4875513"/>
            <a:ext cx="3728217" cy="595417"/>
          </a:xfrm>
          <a:custGeom>
            <a:avLst/>
            <a:gdLst>
              <a:gd name="connsiteX0" fmla="*/ 0 w 3728217"/>
              <a:gd name="connsiteY0" fmla="*/ 0 h 595417"/>
              <a:gd name="connsiteX1" fmla="*/ 658652 w 3728217"/>
              <a:gd name="connsiteY1" fmla="*/ 0 h 595417"/>
              <a:gd name="connsiteX2" fmla="*/ 1168175 w 3728217"/>
              <a:gd name="connsiteY2" fmla="*/ 0 h 595417"/>
              <a:gd name="connsiteX3" fmla="*/ 1714980 w 3728217"/>
              <a:gd name="connsiteY3" fmla="*/ 0 h 595417"/>
              <a:gd name="connsiteX4" fmla="*/ 2224503 w 3728217"/>
              <a:gd name="connsiteY4" fmla="*/ 0 h 595417"/>
              <a:gd name="connsiteX5" fmla="*/ 2771308 w 3728217"/>
              <a:gd name="connsiteY5" fmla="*/ 0 h 595417"/>
              <a:gd name="connsiteX6" fmla="*/ 3728217 w 3728217"/>
              <a:gd name="connsiteY6" fmla="*/ 0 h 595417"/>
              <a:gd name="connsiteX7" fmla="*/ 3728217 w 3728217"/>
              <a:gd name="connsiteY7" fmla="*/ 595417 h 595417"/>
              <a:gd name="connsiteX8" fmla="*/ 3144130 w 3728217"/>
              <a:gd name="connsiteY8" fmla="*/ 595417 h 595417"/>
              <a:gd name="connsiteX9" fmla="*/ 2634607 w 3728217"/>
              <a:gd name="connsiteY9" fmla="*/ 595417 h 595417"/>
              <a:gd name="connsiteX10" fmla="*/ 2087802 w 3728217"/>
              <a:gd name="connsiteY10" fmla="*/ 595417 h 595417"/>
              <a:gd name="connsiteX11" fmla="*/ 1503714 w 3728217"/>
              <a:gd name="connsiteY11" fmla="*/ 595417 h 595417"/>
              <a:gd name="connsiteX12" fmla="*/ 956909 w 3728217"/>
              <a:gd name="connsiteY12" fmla="*/ 595417 h 595417"/>
              <a:gd name="connsiteX13" fmla="*/ 0 w 3728217"/>
              <a:gd name="connsiteY13" fmla="*/ 595417 h 595417"/>
              <a:gd name="connsiteX14" fmla="*/ 0 w 3728217"/>
              <a:gd name="connsiteY14" fmla="*/ 0 h 59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8217" h="595417" extrusionOk="0">
                <a:moveTo>
                  <a:pt x="0" y="0"/>
                </a:moveTo>
                <a:cubicBezTo>
                  <a:pt x="167355" y="22017"/>
                  <a:pt x="362089" y="-4154"/>
                  <a:pt x="658652" y="0"/>
                </a:cubicBezTo>
                <a:cubicBezTo>
                  <a:pt x="955215" y="4154"/>
                  <a:pt x="976811" y="24268"/>
                  <a:pt x="1168175" y="0"/>
                </a:cubicBezTo>
                <a:cubicBezTo>
                  <a:pt x="1359539" y="-24268"/>
                  <a:pt x="1508391" y="-24647"/>
                  <a:pt x="1714980" y="0"/>
                </a:cubicBezTo>
                <a:cubicBezTo>
                  <a:pt x="1921569" y="24647"/>
                  <a:pt x="2056438" y="-17098"/>
                  <a:pt x="2224503" y="0"/>
                </a:cubicBezTo>
                <a:cubicBezTo>
                  <a:pt x="2392568" y="17098"/>
                  <a:pt x="2607803" y="-9752"/>
                  <a:pt x="2771308" y="0"/>
                </a:cubicBezTo>
                <a:cubicBezTo>
                  <a:pt x="2934814" y="9752"/>
                  <a:pt x="3333587" y="30623"/>
                  <a:pt x="3728217" y="0"/>
                </a:cubicBezTo>
                <a:cubicBezTo>
                  <a:pt x="3724304" y="143360"/>
                  <a:pt x="3728122" y="375180"/>
                  <a:pt x="3728217" y="595417"/>
                </a:cubicBezTo>
                <a:cubicBezTo>
                  <a:pt x="3521585" y="614046"/>
                  <a:pt x="3369098" y="623664"/>
                  <a:pt x="3144130" y="595417"/>
                </a:cubicBezTo>
                <a:cubicBezTo>
                  <a:pt x="2919162" y="567170"/>
                  <a:pt x="2784471" y="593654"/>
                  <a:pt x="2634607" y="595417"/>
                </a:cubicBezTo>
                <a:cubicBezTo>
                  <a:pt x="2484743" y="597180"/>
                  <a:pt x="2307773" y="578320"/>
                  <a:pt x="2087802" y="595417"/>
                </a:cubicBezTo>
                <a:cubicBezTo>
                  <a:pt x="1867832" y="612514"/>
                  <a:pt x="1660997" y="606133"/>
                  <a:pt x="1503714" y="595417"/>
                </a:cubicBezTo>
                <a:cubicBezTo>
                  <a:pt x="1346431" y="584701"/>
                  <a:pt x="1186166" y="607995"/>
                  <a:pt x="956909" y="595417"/>
                </a:cubicBezTo>
                <a:cubicBezTo>
                  <a:pt x="727652" y="582839"/>
                  <a:pt x="418375" y="570073"/>
                  <a:pt x="0" y="595417"/>
                </a:cubicBezTo>
                <a:cubicBezTo>
                  <a:pt x="28066" y="420054"/>
                  <a:pt x="18074" y="275192"/>
                  <a:pt x="0" y="0"/>
                </a:cubicBezTo>
                <a:close/>
              </a:path>
            </a:pathLst>
          </a:custGeom>
          <a:noFill/>
          <a:ln w="57150">
            <a:solidFill>
              <a:schemeClr val="bg1"/>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r>
              <a:rPr lang="en-US" altLang="en-US" sz="3200" dirty="0" err="1">
                <a:latin typeface="#9Slide03 AmpleSoft Bold" panose="02000000000000000000" pitchFamily="2" charset="0"/>
                <a:cs typeface="Arial" pitchFamily="34" charset="0"/>
              </a:rPr>
              <a:t>Những</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cô</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gái</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thủ</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đô</a:t>
            </a:r>
            <a:r>
              <a:rPr lang="en-US" altLang="en-US" sz="3200" dirty="0">
                <a:latin typeface="#9Slide03 AmpleSoft Bold" panose="02000000000000000000" pitchFamily="2" charset="0"/>
                <a:cs typeface="Arial" pitchFamily="34" charset="0"/>
              </a:rPr>
              <a:t> </a:t>
            </a:r>
            <a:endParaRPr lang="en-US" sz="3200" dirty="0"/>
          </a:p>
        </p:txBody>
      </p:sp>
      <p:sp>
        <p:nvSpPr>
          <p:cNvPr id="10" name="TextBox 9">
            <a:extLst>
              <a:ext uri="{FF2B5EF4-FFF2-40B4-BE49-F238E27FC236}">
                <a16:creationId xmlns:a16="http://schemas.microsoft.com/office/drawing/2014/main" id="{C434B45A-56D8-4DD1-907B-B88E1F499C63}"/>
              </a:ext>
            </a:extLst>
          </p:cNvPr>
          <p:cNvSpPr txBox="1"/>
          <p:nvPr/>
        </p:nvSpPr>
        <p:spPr>
          <a:xfrm>
            <a:off x="643091" y="702907"/>
            <a:ext cx="3749215" cy="830997"/>
          </a:xfrm>
          <a:prstGeom prst="rect">
            <a:avLst/>
          </a:prstGeom>
          <a:noFill/>
        </p:spPr>
        <p:txBody>
          <a:bodyPr wrap="square" rtlCol="0">
            <a:spAutoFit/>
          </a:bodyPr>
          <a:lstStyle/>
          <a:p>
            <a:r>
              <a:rPr lang="en-US" sz="4800" b="1" dirty="0" err="1">
                <a:effectLst>
                  <a:outerShdw blurRad="38100" dist="38100" dir="2700000" algn="tl">
                    <a:srgbClr val="000000">
                      <a:alpha val="43137"/>
                    </a:srgbClr>
                  </a:outerShdw>
                </a:effectLst>
                <a:latin typeface="#9Slide05 Awesome Display" pitchFamily="2" charset="0"/>
              </a:rPr>
              <a:t>Chủ</a:t>
            </a:r>
            <a:r>
              <a:rPr lang="en-US" sz="4800" b="1" dirty="0">
                <a:effectLst>
                  <a:outerShdw blurRad="38100" dist="38100" dir="2700000" algn="tl">
                    <a:srgbClr val="000000">
                      <a:alpha val="43137"/>
                    </a:srgbClr>
                  </a:outerShdw>
                </a:effectLst>
                <a:latin typeface="#9Slide05 Awesome Display" pitchFamily="2" charset="0"/>
              </a:rPr>
              <a:t> </a:t>
            </a:r>
            <a:r>
              <a:rPr lang="en-US" sz="4800" b="1" dirty="0" err="1">
                <a:effectLst>
                  <a:outerShdw blurRad="38100" dist="38100" dir="2700000" algn="tl">
                    <a:srgbClr val="000000">
                      <a:alpha val="43137"/>
                    </a:srgbClr>
                  </a:outerShdw>
                </a:effectLst>
                <a:latin typeface="#9Slide05 Awesome Display" pitchFamily="2" charset="0"/>
              </a:rPr>
              <a:t>ngữ</a:t>
            </a:r>
            <a:endParaRPr lang="en-US" sz="4800" b="1" dirty="0">
              <a:effectLst>
                <a:outerShdw blurRad="38100" dist="38100" dir="2700000" algn="tl">
                  <a:srgbClr val="000000">
                    <a:alpha val="43137"/>
                  </a:srgbClr>
                </a:outerShdw>
              </a:effectLst>
              <a:latin typeface="#9Slide05 Awesome Display" pitchFamily="2" charset="0"/>
            </a:endParaRPr>
          </a:p>
        </p:txBody>
      </p:sp>
    </p:spTree>
    <p:extLst>
      <p:ext uri="{BB962C8B-B14F-4D97-AF65-F5344CB8AC3E}">
        <p14:creationId xmlns:p14="http://schemas.microsoft.com/office/powerpoint/2010/main" val="4180335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04167E-6 -2.59259E-6 L -0.22787 -0.01481 " pathEditMode="relative" rAng="0" ptsTypes="AA">
                                      <p:cBhvr>
                                        <p:cTn id="6" dur="2000" fill="hold"/>
                                        <p:tgtEl>
                                          <p:spTgt spid="33"/>
                                        </p:tgtEl>
                                        <p:attrNameLst>
                                          <p:attrName>ppt_x</p:attrName>
                                          <p:attrName>ppt_y</p:attrName>
                                        </p:attrNameLst>
                                      </p:cBhvr>
                                      <p:rCtr x="-11393" y="-741"/>
                                    </p:animMotion>
                                  </p:childTnLst>
                                </p:cTn>
                              </p:par>
                            </p:childTnLst>
                          </p:cTn>
                        </p:par>
                        <p:par>
                          <p:cTn id="7" fill="hold">
                            <p:stCondLst>
                              <p:cond delay="2000"/>
                            </p:stCondLst>
                            <p:childTnLst>
                              <p:par>
                                <p:cTn id="8" presetID="5" presetClass="entr" presetSubtype="1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44" presetClass="path" presetSubtype="0" accel="50000" decel="50000" fill="hold" grpId="1" nodeType="withEffect">
                                  <p:stCondLst>
                                    <p:cond delay="0"/>
                                  </p:stCondLst>
                                  <p:childTnLst>
                                    <p:animMotion origin="layout" path="M 1.45833E-6 -0.02616 L -0.08021 -0.05533 C -0.09688 -0.06112 -0.12188 -0.06436 -0.14792 -0.06436 C -0.17774 -0.06436 -0.20169 -0.06112 -0.21836 -0.05533 L -0.29805 -0.02616 " pathEditMode="relative" rAng="0" ptsTypes="AAAAA">
                                      <p:cBhvr>
                                        <p:cTn id="36" dur="500" fill="hold"/>
                                        <p:tgtEl>
                                          <p:spTgt spid="34"/>
                                        </p:tgtEl>
                                        <p:attrNameLst>
                                          <p:attrName>ppt_x</p:attrName>
                                          <p:attrName>ppt_y</p:attrName>
                                        </p:attrNameLst>
                                      </p:cBhvr>
                                      <p:rCtr x="-14909" y="-1921"/>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50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500"/>
                                        <p:tgtEl>
                                          <p:spTgt spid="35"/>
                                        </p:tgtEl>
                                      </p:cBhvr>
                                    </p:animEffect>
                                  </p:childTnLst>
                                </p:cTn>
                              </p:par>
                              <p:par>
                                <p:cTn id="50" presetID="44" presetClass="path" presetSubtype="0" accel="50000" decel="50000" fill="hold" grpId="1" nodeType="withEffect">
                                  <p:stCondLst>
                                    <p:cond delay="0"/>
                                  </p:stCondLst>
                                  <p:childTnLst>
                                    <p:animMotion origin="layout" path="M -3.95833E-6 -0.0368 L -0.09739 -0.07037 C -0.1177 -0.07777 -0.14804 -0.08171 -0.18007 -0.08171 C -0.2164 -0.08171 -0.24544 -0.07777 -0.26575 -0.07037 L -0.36302 -0.0368 " pathEditMode="relative" rAng="0" ptsTypes="AAAAA">
                                      <p:cBhvr>
                                        <p:cTn id="51" dur="500" fill="hold"/>
                                        <p:tgtEl>
                                          <p:spTgt spid="35"/>
                                        </p:tgtEl>
                                        <p:attrNameLst>
                                          <p:attrName>ppt_x</p:attrName>
                                          <p:attrName>ppt_y</p:attrName>
                                        </p:attrNameLst>
                                      </p:cBhvr>
                                      <p:rCtr x="-18151" y="-2245"/>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44" presetClass="path" presetSubtype="0" accel="50000" decel="50000" fill="hold" grpId="1" nodeType="withEffect">
                                  <p:stCondLst>
                                    <p:cond delay="0"/>
                                  </p:stCondLst>
                                  <p:childTnLst>
                                    <p:animMotion origin="layout" path="M 0.04661 -0.0574 L -0.08516 -0.07176 C -0.11237 -0.07453 -0.15339 -0.07592 -0.19609 -0.07592 C -0.24492 -0.07592 -0.28425 -0.07453 -0.31159 -0.07176 L -0.44219 -0.0574 " pathEditMode="relative" rAng="0" ptsTypes="AAAAA">
                                      <p:cBhvr>
                                        <p:cTn id="66" dur="500" fill="hold"/>
                                        <p:tgtEl>
                                          <p:spTgt spid="36"/>
                                        </p:tgtEl>
                                        <p:attrNameLst>
                                          <p:attrName>ppt_x</p:attrName>
                                          <p:attrName>ppt_y</p:attrName>
                                        </p:attrNameLst>
                                      </p:cBhvr>
                                      <p:rCtr x="-24440" y="-926"/>
                                    </p:animMotion>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44" presetClass="path" presetSubtype="0" accel="50000" decel="50000" fill="hold" grpId="1" nodeType="withEffect">
                                  <p:stCondLst>
                                    <p:cond delay="0"/>
                                  </p:stCondLst>
                                  <p:childTnLst>
                                    <p:animMotion origin="layout" path="M 0.07382 -0.03079 L -0.06967 -0.0507 C -0.09922 -0.0544 -0.14401 -0.05625 -0.19063 -0.05625 C -0.24362 -0.05625 -0.28646 -0.0544 -0.31628 -0.0507 L -0.45834 -0.03079 " pathEditMode="relative" rAng="0" ptsTypes="AAAAA">
                                      <p:cBhvr>
                                        <p:cTn id="81" dur="500" fill="hold"/>
                                        <p:tgtEl>
                                          <p:spTgt spid="37"/>
                                        </p:tgtEl>
                                        <p:attrNameLst>
                                          <p:attrName>ppt_x</p:attrName>
                                          <p:attrName>ppt_y</p:attrName>
                                        </p:attrNameLst>
                                      </p:cBhvr>
                                      <p:rCtr x="-26615"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4" grpId="0" animBg="1"/>
      <p:bldP spid="34" grpId="1" animBg="1"/>
      <p:bldP spid="35" grpId="0" animBg="1"/>
      <p:bldP spid="35" grpId="1" animBg="1"/>
      <p:bldP spid="36" grpId="0" animBg="1"/>
      <p:bldP spid="36" grpId="1" animBg="1"/>
      <p:bldP spid="37" grpId="0" animBg="1"/>
      <p:bldP spid="37" grpId="1"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0942" y="1494647"/>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矩形 3"/>
          <p:cNvSpPr/>
          <p:nvPr/>
        </p:nvSpPr>
        <p:spPr>
          <a:xfrm>
            <a:off x="-63649" y="27882"/>
            <a:ext cx="5152553" cy="68580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9176315" y="5927530"/>
            <a:ext cx="3015685" cy="951345"/>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p:blipFill>
        <p:spPr>
          <a:xfrm>
            <a:off x="10335549" y="4605225"/>
            <a:ext cx="1895257" cy="2420020"/>
          </a:xfrm>
          <a:prstGeom prst="rect">
            <a:avLst/>
          </a:prstGeom>
        </p:spPr>
      </p:pic>
      <p:sp>
        <p:nvSpPr>
          <p:cNvPr id="7" name="文本框 6"/>
          <p:cNvSpPr txBox="1"/>
          <p:nvPr/>
        </p:nvSpPr>
        <p:spPr>
          <a:xfrm>
            <a:off x="525420" y="2624499"/>
            <a:ext cx="738664" cy="3427629"/>
          </a:xfrm>
          <a:prstGeom prst="rect">
            <a:avLst/>
          </a:prstGeom>
          <a:noFill/>
        </p:spPr>
        <p:txBody>
          <a:bodyPr vert="eaVert" wrap="square" rtlCol="0">
            <a:spAutoFit/>
          </a:bodyPr>
          <a:lstStyle/>
          <a:p>
            <a:r>
              <a:rPr lang="zh-CN" altLang="en-US" sz="3600" spc="6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输入您的标题</a:t>
            </a: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59" y="826855"/>
            <a:ext cx="738663" cy="995059"/>
          </a:xfrm>
          <a:prstGeom prst="rect">
            <a:avLst/>
          </a:prstGeom>
        </p:spPr>
      </p:pic>
      <p:sp>
        <p:nvSpPr>
          <p:cNvPr id="43" name="Text Box 14">
            <a:extLst>
              <a:ext uri="{FF2B5EF4-FFF2-40B4-BE49-F238E27FC236}">
                <a16:creationId xmlns:a16="http://schemas.microsoft.com/office/drawing/2014/main" id="{05E11DDA-9D63-4CD0-9329-FD1D4E6803FD}"/>
              </a:ext>
            </a:extLst>
          </p:cNvPr>
          <p:cNvSpPr txBox="1">
            <a:spLocks noChangeArrowheads="1"/>
          </p:cNvSpPr>
          <p:nvPr/>
        </p:nvSpPr>
        <p:spPr bwMode="auto">
          <a:xfrm>
            <a:off x="962526" y="85285"/>
            <a:ext cx="11204074" cy="1323439"/>
          </a:xfrm>
          <a:prstGeom prst="rect">
            <a:avLst/>
          </a:prstGeom>
          <a:solidFill>
            <a:schemeClr val="bg1"/>
          </a:solidFill>
          <a:ln>
            <a:noFill/>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4000" b="1" dirty="0">
                <a:solidFill>
                  <a:srgbClr val="006600"/>
                </a:solidFill>
                <a:latin typeface="#9Slide03 AmpleSoft Bold" panose="02000000000000000000" pitchFamily="2" charset="0"/>
                <a:cs typeface="Arial" pitchFamily="34" charset="0"/>
              </a:rPr>
              <a:t>3. </a:t>
            </a:r>
            <a:r>
              <a:rPr lang="en-US" altLang="en-US" sz="4000" b="1" dirty="0" err="1">
                <a:solidFill>
                  <a:srgbClr val="006600"/>
                </a:solidFill>
                <a:latin typeface="#9Slide03 AmpleSoft Bold" panose="02000000000000000000" pitchFamily="2" charset="0"/>
                <a:cs typeface="Arial" pitchFamily="34" charset="0"/>
              </a:rPr>
              <a:t>Chủ</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ngữ</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trong</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câu</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trên</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biểu</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thị</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nội</a:t>
            </a:r>
            <a:r>
              <a:rPr lang="en-US" altLang="en-US" sz="4000" b="1" dirty="0">
                <a:solidFill>
                  <a:srgbClr val="006600"/>
                </a:solidFill>
                <a:latin typeface="#9Slide03 AmpleSoft Bold" panose="02000000000000000000" pitchFamily="2" charset="0"/>
                <a:cs typeface="Arial" pitchFamily="34" charset="0"/>
              </a:rPr>
              <a:t> dung </a:t>
            </a:r>
            <a:r>
              <a:rPr lang="en-US" altLang="en-US" sz="4000" b="1" dirty="0" err="1">
                <a:solidFill>
                  <a:srgbClr val="006600"/>
                </a:solidFill>
                <a:latin typeface="#9Slide03 AmpleSoft Bold" panose="02000000000000000000" pitchFamily="2" charset="0"/>
                <a:cs typeface="Arial" pitchFamily="34" charset="0"/>
              </a:rPr>
              <a:t>gì</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Chúng</a:t>
            </a:r>
            <a:r>
              <a:rPr lang="en-US" altLang="en-US" sz="4000" b="1" dirty="0">
                <a:solidFill>
                  <a:srgbClr val="006600"/>
                </a:solidFill>
                <a:latin typeface="#9Slide03 AmpleSoft Bold" panose="02000000000000000000" pitchFamily="2" charset="0"/>
                <a:cs typeface="Arial" pitchFamily="34" charset="0"/>
              </a:rPr>
              <a:t> do </a:t>
            </a:r>
            <a:r>
              <a:rPr lang="en-US" altLang="en-US" sz="4000" b="1" dirty="0" err="1">
                <a:solidFill>
                  <a:srgbClr val="006600"/>
                </a:solidFill>
                <a:latin typeface="#9Slide03 AmpleSoft Bold" panose="02000000000000000000" pitchFamily="2" charset="0"/>
                <a:cs typeface="Arial" pitchFamily="34" charset="0"/>
              </a:rPr>
              <a:t>những</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từ</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ngữ</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nào</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tạo</a:t>
            </a:r>
            <a:r>
              <a:rPr lang="en-US" altLang="en-US" sz="4000" b="1" dirty="0">
                <a:solidFill>
                  <a:srgbClr val="006600"/>
                </a:solidFill>
                <a:latin typeface="#9Slide03 AmpleSoft Bold" panose="02000000000000000000" pitchFamily="2" charset="0"/>
                <a:cs typeface="Arial" pitchFamily="34" charset="0"/>
              </a:rPr>
              <a:t> </a:t>
            </a:r>
            <a:r>
              <a:rPr lang="en-US" altLang="en-US" sz="4000" b="1" dirty="0" err="1">
                <a:solidFill>
                  <a:srgbClr val="006600"/>
                </a:solidFill>
                <a:latin typeface="#9Slide03 AmpleSoft Bold" panose="02000000000000000000" pitchFamily="2" charset="0"/>
                <a:cs typeface="Arial" pitchFamily="34" charset="0"/>
              </a:rPr>
              <a:t>thành</a:t>
            </a:r>
            <a:r>
              <a:rPr lang="en-US" altLang="en-US" sz="4000" b="1" dirty="0">
                <a:solidFill>
                  <a:srgbClr val="006600"/>
                </a:solidFill>
                <a:latin typeface="#9Slide03 AmpleSoft Bold" panose="02000000000000000000" pitchFamily="2" charset="0"/>
                <a:cs typeface="Arial" pitchFamily="34" charset="0"/>
              </a:rPr>
              <a:t> ?</a:t>
            </a:r>
          </a:p>
        </p:txBody>
      </p:sp>
      <p:sp>
        <p:nvSpPr>
          <p:cNvPr id="44" name="TextBox 43">
            <a:extLst>
              <a:ext uri="{FF2B5EF4-FFF2-40B4-BE49-F238E27FC236}">
                <a16:creationId xmlns:a16="http://schemas.microsoft.com/office/drawing/2014/main" id="{4BEAC52F-A1E5-4B84-9676-FA86707C1F01}"/>
              </a:ext>
            </a:extLst>
          </p:cNvPr>
          <p:cNvSpPr txBox="1"/>
          <p:nvPr/>
        </p:nvSpPr>
        <p:spPr>
          <a:xfrm>
            <a:off x="5157030" y="1750605"/>
            <a:ext cx="6216316" cy="646331"/>
          </a:xfrm>
          <a:prstGeom prst="rect">
            <a:avLst/>
          </a:prstGeom>
          <a:noFill/>
        </p:spPr>
        <p:txBody>
          <a:bodyPr wrap="square">
            <a:spAutoFit/>
          </a:bodyPr>
          <a:lstStyle/>
          <a:p>
            <a:r>
              <a:rPr lang="en-US" altLang="en-US" sz="3600" dirty="0" err="1">
                <a:latin typeface="#9Slide03 AmpleSoft Bold" panose="02000000000000000000" pitchFamily="2" charset="0"/>
                <a:cs typeface="Arial" pitchFamily="34" charset="0"/>
              </a:rPr>
              <a:t>Hà</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Nội</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tưng</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bừng</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màu</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đỏ</a:t>
            </a:r>
            <a:r>
              <a:rPr lang="en-US" altLang="en-US" sz="3600" dirty="0">
                <a:latin typeface="#9Slide03 AmpleSoft Bold" panose="02000000000000000000" pitchFamily="2" charset="0"/>
                <a:cs typeface="Arial" pitchFamily="34" charset="0"/>
              </a:rPr>
              <a:t>. </a:t>
            </a:r>
            <a:endParaRPr lang="en-US" sz="3600" dirty="0"/>
          </a:p>
        </p:txBody>
      </p:sp>
      <p:sp>
        <p:nvSpPr>
          <p:cNvPr id="45" name="TextBox 44">
            <a:extLst>
              <a:ext uri="{FF2B5EF4-FFF2-40B4-BE49-F238E27FC236}">
                <a16:creationId xmlns:a16="http://schemas.microsoft.com/office/drawing/2014/main" id="{7242FBB9-50C7-4134-9431-2A9DAC6EAA27}"/>
              </a:ext>
            </a:extLst>
          </p:cNvPr>
          <p:cNvSpPr txBox="1"/>
          <p:nvPr/>
        </p:nvSpPr>
        <p:spPr>
          <a:xfrm>
            <a:off x="5140988" y="2461954"/>
            <a:ext cx="6232358" cy="1200329"/>
          </a:xfrm>
          <a:prstGeom prst="rect">
            <a:avLst/>
          </a:prstGeom>
          <a:noFill/>
        </p:spPr>
        <p:txBody>
          <a:bodyPr wrap="square">
            <a:spAutoFit/>
          </a:bodyPr>
          <a:lstStyle/>
          <a:p>
            <a:r>
              <a:rPr lang="en-US" altLang="en-US" sz="3600" dirty="0" err="1">
                <a:latin typeface="#9Slide03 AmpleSoft Bold" panose="02000000000000000000" pitchFamily="2" charset="0"/>
                <a:cs typeface="Arial" pitchFamily="34" charset="0"/>
              </a:rPr>
              <a:t>Cả</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một</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vùng</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trời</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bát</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ngát</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cờ</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đèn</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và</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hoa</a:t>
            </a:r>
            <a:endParaRPr lang="en-US" sz="3600" dirty="0"/>
          </a:p>
        </p:txBody>
      </p:sp>
      <p:sp>
        <p:nvSpPr>
          <p:cNvPr id="46" name="TextBox 45">
            <a:extLst>
              <a:ext uri="{FF2B5EF4-FFF2-40B4-BE49-F238E27FC236}">
                <a16:creationId xmlns:a16="http://schemas.microsoft.com/office/drawing/2014/main" id="{51BB0303-6D5E-4786-B0C7-773C25B0065D}"/>
              </a:ext>
            </a:extLst>
          </p:cNvPr>
          <p:cNvSpPr txBox="1"/>
          <p:nvPr/>
        </p:nvSpPr>
        <p:spPr>
          <a:xfrm>
            <a:off x="5140988" y="3633617"/>
            <a:ext cx="6232358" cy="1200329"/>
          </a:xfrm>
          <a:prstGeom prst="rect">
            <a:avLst/>
          </a:prstGeom>
          <a:noFill/>
        </p:spPr>
        <p:txBody>
          <a:bodyPr wrap="square">
            <a:spAutoFit/>
          </a:bodyPr>
          <a:lstStyle/>
          <a:p>
            <a:r>
              <a:rPr lang="en-US" altLang="en-US" sz="3600" dirty="0" err="1">
                <a:latin typeface="#9Slide03 AmpleSoft Bold" panose="02000000000000000000" pitchFamily="2" charset="0"/>
                <a:cs typeface="Arial" pitchFamily="34" charset="0"/>
              </a:rPr>
              <a:t>Các</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cụ</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già</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vẻ</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mặt</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nghiêm</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trang</a:t>
            </a:r>
            <a:r>
              <a:rPr lang="en-US" altLang="en-US" sz="3600" dirty="0">
                <a:latin typeface="#9Slide03 AmpleSoft Bold" panose="02000000000000000000" pitchFamily="2" charset="0"/>
                <a:cs typeface="Arial" pitchFamily="34" charset="0"/>
              </a:rPr>
              <a:t>.</a:t>
            </a:r>
            <a:endParaRPr lang="en-US" sz="3600" dirty="0"/>
          </a:p>
        </p:txBody>
      </p:sp>
      <p:sp>
        <p:nvSpPr>
          <p:cNvPr id="47" name="TextBox 46">
            <a:extLst>
              <a:ext uri="{FF2B5EF4-FFF2-40B4-BE49-F238E27FC236}">
                <a16:creationId xmlns:a16="http://schemas.microsoft.com/office/drawing/2014/main" id="{2B84A519-A54D-40D6-99AE-BCF27E5F573E}"/>
              </a:ext>
            </a:extLst>
          </p:cNvPr>
          <p:cNvSpPr txBox="1"/>
          <p:nvPr/>
        </p:nvSpPr>
        <p:spPr>
          <a:xfrm>
            <a:off x="5127710" y="4946824"/>
            <a:ext cx="6232358" cy="1200329"/>
          </a:xfrm>
          <a:prstGeom prst="rect">
            <a:avLst/>
          </a:prstGeom>
          <a:noFill/>
        </p:spPr>
        <p:txBody>
          <a:bodyPr wrap="square">
            <a:spAutoFit/>
          </a:bodyPr>
          <a:lstStyle/>
          <a:p>
            <a:pPr algn="just">
              <a:spcBef>
                <a:spcPct val="50000"/>
              </a:spcBef>
            </a:pPr>
            <a:r>
              <a:rPr lang="en-US" altLang="en-US" sz="3600" dirty="0" err="1">
                <a:latin typeface="#9Slide03 AmpleSoft Bold" panose="02000000000000000000" pitchFamily="2" charset="0"/>
                <a:cs typeface="Arial" pitchFamily="34" charset="0"/>
              </a:rPr>
              <a:t>Những</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cô</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gái</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thủ</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đô</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hớn</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hở</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áo</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màu</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rực</a:t>
            </a:r>
            <a:r>
              <a:rPr lang="en-US" altLang="en-US" sz="3600" dirty="0">
                <a:latin typeface="#9Slide03 AmpleSoft Bold" panose="02000000000000000000" pitchFamily="2" charset="0"/>
                <a:cs typeface="Arial" pitchFamily="34" charset="0"/>
              </a:rPr>
              <a:t> </a:t>
            </a:r>
            <a:r>
              <a:rPr lang="en-US" altLang="en-US" sz="3600" dirty="0" err="1">
                <a:latin typeface="#9Slide03 AmpleSoft Bold" panose="02000000000000000000" pitchFamily="2" charset="0"/>
                <a:cs typeface="Arial" pitchFamily="34" charset="0"/>
              </a:rPr>
              <a:t>rỡ</a:t>
            </a:r>
            <a:r>
              <a:rPr lang="en-US" altLang="en-US" sz="3600" dirty="0">
                <a:latin typeface="#9Slide03 AmpleSoft Bold" panose="02000000000000000000" pitchFamily="2" charset="0"/>
                <a:cs typeface="Arial" pitchFamily="34" charset="0"/>
              </a:rPr>
              <a:t>.</a:t>
            </a:r>
            <a:endParaRPr lang="vi-VN" altLang="en-US" sz="3600" dirty="0">
              <a:latin typeface="#9Slide03 AmpleSoft Bold" panose="02000000000000000000" pitchFamily="2" charset="0"/>
              <a:cs typeface="Arial" pitchFamily="34" charset="0"/>
            </a:endParaRPr>
          </a:p>
        </p:txBody>
      </p:sp>
      <p:sp>
        <p:nvSpPr>
          <p:cNvPr id="48" name="TextBox 47">
            <a:extLst>
              <a:ext uri="{FF2B5EF4-FFF2-40B4-BE49-F238E27FC236}">
                <a16:creationId xmlns:a16="http://schemas.microsoft.com/office/drawing/2014/main" id="{DB7BEC05-C5FA-4A16-9747-632B71B3A7C5}"/>
              </a:ext>
            </a:extLst>
          </p:cNvPr>
          <p:cNvSpPr txBox="1"/>
          <p:nvPr/>
        </p:nvSpPr>
        <p:spPr>
          <a:xfrm>
            <a:off x="4861240" y="1869564"/>
            <a:ext cx="1688506" cy="584775"/>
          </a:xfrm>
          <a:custGeom>
            <a:avLst/>
            <a:gdLst>
              <a:gd name="connsiteX0" fmla="*/ 0 w 1688506"/>
              <a:gd name="connsiteY0" fmla="*/ 0 h 584775"/>
              <a:gd name="connsiteX1" fmla="*/ 579720 w 1688506"/>
              <a:gd name="connsiteY1" fmla="*/ 0 h 584775"/>
              <a:gd name="connsiteX2" fmla="*/ 1091901 w 1688506"/>
              <a:gd name="connsiteY2" fmla="*/ 0 h 584775"/>
              <a:gd name="connsiteX3" fmla="*/ 1688506 w 1688506"/>
              <a:gd name="connsiteY3" fmla="*/ 0 h 584775"/>
              <a:gd name="connsiteX4" fmla="*/ 1688506 w 1688506"/>
              <a:gd name="connsiteY4" fmla="*/ 584775 h 584775"/>
              <a:gd name="connsiteX5" fmla="*/ 1142556 w 1688506"/>
              <a:gd name="connsiteY5" fmla="*/ 584775 h 584775"/>
              <a:gd name="connsiteX6" fmla="*/ 613491 w 1688506"/>
              <a:gd name="connsiteY6" fmla="*/ 584775 h 584775"/>
              <a:gd name="connsiteX7" fmla="*/ 0 w 1688506"/>
              <a:gd name="connsiteY7" fmla="*/ 584775 h 584775"/>
              <a:gd name="connsiteX8" fmla="*/ 0 w 1688506"/>
              <a:gd name="connsiteY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6" h="584775" extrusionOk="0">
                <a:moveTo>
                  <a:pt x="0" y="0"/>
                </a:moveTo>
                <a:cubicBezTo>
                  <a:pt x="235594" y="-401"/>
                  <a:pt x="346376" y="8308"/>
                  <a:pt x="579720" y="0"/>
                </a:cubicBezTo>
                <a:cubicBezTo>
                  <a:pt x="813064" y="-8308"/>
                  <a:pt x="966692" y="-20172"/>
                  <a:pt x="1091901" y="0"/>
                </a:cubicBezTo>
                <a:cubicBezTo>
                  <a:pt x="1217110" y="20172"/>
                  <a:pt x="1452545" y="4173"/>
                  <a:pt x="1688506" y="0"/>
                </a:cubicBezTo>
                <a:cubicBezTo>
                  <a:pt x="1712182" y="211553"/>
                  <a:pt x="1675998" y="355315"/>
                  <a:pt x="1688506" y="584775"/>
                </a:cubicBezTo>
                <a:cubicBezTo>
                  <a:pt x="1458740" y="584369"/>
                  <a:pt x="1252698" y="578741"/>
                  <a:pt x="1142556" y="584775"/>
                </a:cubicBezTo>
                <a:cubicBezTo>
                  <a:pt x="1032414" y="590810"/>
                  <a:pt x="817128" y="563669"/>
                  <a:pt x="613491" y="584775"/>
                </a:cubicBezTo>
                <a:cubicBezTo>
                  <a:pt x="409854" y="605881"/>
                  <a:pt x="224309" y="589821"/>
                  <a:pt x="0" y="584775"/>
                </a:cubicBezTo>
                <a:cubicBezTo>
                  <a:pt x="-13133" y="365960"/>
                  <a:pt x="25290" y="215674"/>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r>
              <a:rPr lang="en-US" altLang="en-US" sz="3200" dirty="0" err="1">
                <a:latin typeface="#9Slide03 AmpleSoft Bold" panose="02000000000000000000" pitchFamily="2" charset="0"/>
                <a:cs typeface="Arial" pitchFamily="34" charset="0"/>
              </a:rPr>
              <a:t>Hà</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Nội</a:t>
            </a:r>
            <a:r>
              <a:rPr lang="en-US" altLang="en-US" sz="3200" dirty="0">
                <a:latin typeface="#9Slide03 AmpleSoft Bold" panose="02000000000000000000" pitchFamily="2" charset="0"/>
                <a:cs typeface="Arial" pitchFamily="34" charset="0"/>
              </a:rPr>
              <a:t> </a:t>
            </a:r>
            <a:endParaRPr lang="en-US" sz="3200" dirty="0"/>
          </a:p>
        </p:txBody>
      </p:sp>
      <p:sp>
        <p:nvSpPr>
          <p:cNvPr id="49" name="TextBox 48">
            <a:extLst>
              <a:ext uri="{FF2B5EF4-FFF2-40B4-BE49-F238E27FC236}">
                <a16:creationId xmlns:a16="http://schemas.microsoft.com/office/drawing/2014/main" id="{60149CB8-1015-4701-8384-C81EAD4C1A66}"/>
              </a:ext>
            </a:extLst>
          </p:cNvPr>
          <p:cNvSpPr txBox="1"/>
          <p:nvPr/>
        </p:nvSpPr>
        <p:spPr>
          <a:xfrm>
            <a:off x="7159" y="3164494"/>
            <a:ext cx="1986848" cy="1077218"/>
          </a:xfrm>
          <a:custGeom>
            <a:avLst/>
            <a:gdLst>
              <a:gd name="connsiteX0" fmla="*/ 0 w 1986848"/>
              <a:gd name="connsiteY0" fmla="*/ 0 h 1077218"/>
              <a:gd name="connsiteX1" fmla="*/ 682151 w 1986848"/>
              <a:gd name="connsiteY1" fmla="*/ 0 h 1077218"/>
              <a:gd name="connsiteX2" fmla="*/ 1284828 w 1986848"/>
              <a:gd name="connsiteY2" fmla="*/ 0 h 1077218"/>
              <a:gd name="connsiteX3" fmla="*/ 1986848 w 1986848"/>
              <a:gd name="connsiteY3" fmla="*/ 0 h 1077218"/>
              <a:gd name="connsiteX4" fmla="*/ 1986848 w 1986848"/>
              <a:gd name="connsiteY4" fmla="*/ 506292 h 1077218"/>
              <a:gd name="connsiteX5" fmla="*/ 1986848 w 1986848"/>
              <a:gd name="connsiteY5" fmla="*/ 1077218 h 1077218"/>
              <a:gd name="connsiteX6" fmla="*/ 1364302 w 1986848"/>
              <a:gd name="connsiteY6" fmla="*/ 1077218 h 1077218"/>
              <a:gd name="connsiteX7" fmla="*/ 662283 w 1986848"/>
              <a:gd name="connsiteY7" fmla="*/ 1077218 h 1077218"/>
              <a:gd name="connsiteX8" fmla="*/ 0 w 1986848"/>
              <a:gd name="connsiteY8" fmla="*/ 1077218 h 1077218"/>
              <a:gd name="connsiteX9" fmla="*/ 0 w 1986848"/>
              <a:gd name="connsiteY9" fmla="*/ 570926 h 1077218"/>
              <a:gd name="connsiteX10" fmla="*/ 0 w 1986848"/>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6848" h="1077218" extrusionOk="0">
                <a:moveTo>
                  <a:pt x="0" y="0"/>
                </a:moveTo>
                <a:cubicBezTo>
                  <a:pt x="243543" y="-3305"/>
                  <a:pt x="456487" y="-8200"/>
                  <a:pt x="682151" y="0"/>
                </a:cubicBezTo>
                <a:cubicBezTo>
                  <a:pt x="907815" y="8200"/>
                  <a:pt x="1109411" y="-18648"/>
                  <a:pt x="1284828" y="0"/>
                </a:cubicBezTo>
                <a:cubicBezTo>
                  <a:pt x="1460245" y="18648"/>
                  <a:pt x="1695133" y="23362"/>
                  <a:pt x="1986848" y="0"/>
                </a:cubicBezTo>
                <a:cubicBezTo>
                  <a:pt x="1969512" y="105607"/>
                  <a:pt x="1995118" y="365110"/>
                  <a:pt x="1986848" y="506292"/>
                </a:cubicBezTo>
                <a:cubicBezTo>
                  <a:pt x="1978578" y="647474"/>
                  <a:pt x="1993501" y="942630"/>
                  <a:pt x="1986848" y="1077218"/>
                </a:cubicBezTo>
                <a:cubicBezTo>
                  <a:pt x="1835163" y="1089234"/>
                  <a:pt x="1596098" y="1061229"/>
                  <a:pt x="1364302" y="1077218"/>
                </a:cubicBezTo>
                <a:cubicBezTo>
                  <a:pt x="1132506" y="1093207"/>
                  <a:pt x="846422" y="1082825"/>
                  <a:pt x="662283" y="1077218"/>
                </a:cubicBezTo>
                <a:cubicBezTo>
                  <a:pt x="478144" y="1071611"/>
                  <a:pt x="151981" y="1094750"/>
                  <a:pt x="0" y="1077218"/>
                </a:cubicBezTo>
                <a:cubicBezTo>
                  <a:pt x="13267" y="856182"/>
                  <a:pt x="12790" y="722394"/>
                  <a:pt x="0" y="570926"/>
                </a:cubicBezTo>
                <a:cubicBezTo>
                  <a:pt x="-12790" y="419458"/>
                  <a:pt x="-13246" y="187781"/>
                  <a:pt x="0" y="0"/>
                </a:cubicBezTo>
                <a:close/>
              </a:path>
            </a:pathLst>
          </a:custGeom>
          <a:solidFill>
            <a:schemeClr val="accent6">
              <a:lumMod val="20000"/>
              <a:lumOff val="80000"/>
            </a:schemeClr>
          </a:solid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Nội</a:t>
            </a:r>
            <a:r>
              <a:rPr lang="en-US" altLang="en-US" sz="3200" dirty="0">
                <a:latin typeface="#9Slide03 AmpleSoft Bold" panose="02000000000000000000" pitchFamily="2" charset="0"/>
                <a:cs typeface="Arial" pitchFamily="34" charset="0"/>
              </a:rPr>
              <a:t> dung </a:t>
            </a:r>
            <a:r>
              <a:rPr lang="en-US" altLang="en-US" sz="3200" dirty="0" err="1">
                <a:latin typeface="#9Slide03 AmpleSoft Bold" panose="02000000000000000000" pitchFamily="2" charset="0"/>
                <a:cs typeface="Arial" pitchFamily="34" charset="0"/>
              </a:rPr>
              <a:t>biểu</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thị</a:t>
            </a:r>
            <a:r>
              <a:rPr lang="en-US" altLang="en-US" sz="3200" dirty="0">
                <a:latin typeface="#9Slide03 AmpleSoft Bold" panose="02000000000000000000" pitchFamily="2" charset="0"/>
                <a:cs typeface="Arial" pitchFamily="34" charset="0"/>
              </a:rPr>
              <a:t> </a:t>
            </a:r>
            <a:endParaRPr lang="en-US" sz="3200" dirty="0"/>
          </a:p>
        </p:txBody>
      </p:sp>
      <p:sp>
        <p:nvSpPr>
          <p:cNvPr id="50" name="TextBox 49">
            <a:extLst>
              <a:ext uri="{FF2B5EF4-FFF2-40B4-BE49-F238E27FC236}">
                <a16:creationId xmlns:a16="http://schemas.microsoft.com/office/drawing/2014/main" id="{996E320C-C75F-4400-986D-396D15B81401}"/>
              </a:ext>
            </a:extLst>
          </p:cNvPr>
          <p:cNvSpPr txBox="1"/>
          <p:nvPr/>
        </p:nvSpPr>
        <p:spPr>
          <a:xfrm>
            <a:off x="2764028" y="3136612"/>
            <a:ext cx="2053872" cy="1077218"/>
          </a:xfrm>
          <a:custGeom>
            <a:avLst/>
            <a:gdLst>
              <a:gd name="connsiteX0" fmla="*/ 0 w 2053872"/>
              <a:gd name="connsiteY0" fmla="*/ 0 h 1077218"/>
              <a:gd name="connsiteX1" fmla="*/ 705163 w 2053872"/>
              <a:gd name="connsiteY1" fmla="*/ 0 h 1077218"/>
              <a:gd name="connsiteX2" fmla="*/ 1328171 w 2053872"/>
              <a:gd name="connsiteY2" fmla="*/ 0 h 1077218"/>
              <a:gd name="connsiteX3" fmla="*/ 2053872 w 2053872"/>
              <a:gd name="connsiteY3" fmla="*/ 0 h 1077218"/>
              <a:gd name="connsiteX4" fmla="*/ 2053872 w 2053872"/>
              <a:gd name="connsiteY4" fmla="*/ 506292 h 1077218"/>
              <a:gd name="connsiteX5" fmla="*/ 2053872 w 2053872"/>
              <a:gd name="connsiteY5" fmla="*/ 1077218 h 1077218"/>
              <a:gd name="connsiteX6" fmla="*/ 1410325 w 2053872"/>
              <a:gd name="connsiteY6" fmla="*/ 1077218 h 1077218"/>
              <a:gd name="connsiteX7" fmla="*/ 684624 w 2053872"/>
              <a:gd name="connsiteY7" fmla="*/ 1077218 h 1077218"/>
              <a:gd name="connsiteX8" fmla="*/ 0 w 2053872"/>
              <a:gd name="connsiteY8" fmla="*/ 1077218 h 1077218"/>
              <a:gd name="connsiteX9" fmla="*/ 0 w 2053872"/>
              <a:gd name="connsiteY9" fmla="*/ 570926 h 1077218"/>
              <a:gd name="connsiteX10" fmla="*/ 0 w 2053872"/>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872" h="1077218" extrusionOk="0">
                <a:moveTo>
                  <a:pt x="0" y="0"/>
                </a:moveTo>
                <a:cubicBezTo>
                  <a:pt x="151875" y="-34363"/>
                  <a:pt x="463137" y="23209"/>
                  <a:pt x="705163" y="0"/>
                </a:cubicBezTo>
                <a:cubicBezTo>
                  <a:pt x="947189" y="-23209"/>
                  <a:pt x="1149700" y="30656"/>
                  <a:pt x="1328171" y="0"/>
                </a:cubicBezTo>
                <a:cubicBezTo>
                  <a:pt x="1506642" y="-30656"/>
                  <a:pt x="1704782" y="-1825"/>
                  <a:pt x="2053872" y="0"/>
                </a:cubicBezTo>
                <a:cubicBezTo>
                  <a:pt x="2036536" y="105607"/>
                  <a:pt x="2062142" y="365110"/>
                  <a:pt x="2053872" y="506292"/>
                </a:cubicBezTo>
                <a:cubicBezTo>
                  <a:pt x="2045602" y="647474"/>
                  <a:pt x="2060525" y="942630"/>
                  <a:pt x="2053872" y="1077218"/>
                </a:cubicBezTo>
                <a:cubicBezTo>
                  <a:pt x="1774135" y="1049611"/>
                  <a:pt x="1673281" y="1106428"/>
                  <a:pt x="1410325" y="1077218"/>
                </a:cubicBezTo>
                <a:cubicBezTo>
                  <a:pt x="1147369" y="1048008"/>
                  <a:pt x="1026193" y="1046655"/>
                  <a:pt x="684624" y="1077218"/>
                </a:cubicBezTo>
                <a:cubicBezTo>
                  <a:pt x="343055" y="1107781"/>
                  <a:pt x="174642" y="1077779"/>
                  <a:pt x="0" y="1077218"/>
                </a:cubicBezTo>
                <a:cubicBezTo>
                  <a:pt x="13267" y="856182"/>
                  <a:pt x="12790" y="722394"/>
                  <a:pt x="0" y="570926"/>
                </a:cubicBezTo>
                <a:cubicBezTo>
                  <a:pt x="-12790" y="419458"/>
                  <a:pt x="-13246" y="187781"/>
                  <a:pt x="0" y="0"/>
                </a:cubicBezTo>
                <a:close/>
              </a:path>
            </a:pathLst>
          </a:custGeom>
          <a:solidFill>
            <a:schemeClr val="accent6">
              <a:lumMod val="20000"/>
              <a:lumOff val="80000"/>
            </a:schemeClr>
          </a:solid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Từ</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ngữ</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tạo</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thành</a:t>
            </a:r>
            <a:r>
              <a:rPr lang="en-US" altLang="en-US" sz="3200" dirty="0">
                <a:latin typeface="#9Slide03 AmpleSoft Bold" panose="02000000000000000000" pitchFamily="2" charset="0"/>
                <a:cs typeface="Arial" pitchFamily="34" charset="0"/>
              </a:rPr>
              <a:t> </a:t>
            </a:r>
            <a:endParaRPr lang="en-US" sz="3200" dirty="0"/>
          </a:p>
        </p:txBody>
      </p:sp>
      <p:cxnSp>
        <p:nvCxnSpPr>
          <p:cNvPr id="52" name="Straight Arrow Connector 51">
            <a:extLst>
              <a:ext uri="{FF2B5EF4-FFF2-40B4-BE49-F238E27FC236}">
                <a16:creationId xmlns:a16="http://schemas.microsoft.com/office/drawing/2014/main" id="{BCF23D0D-5CFC-4831-A883-7A0345BD5071}"/>
              </a:ext>
            </a:extLst>
          </p:cNvPr>
          <p:cNvCxnSpPr/>
          <p:nvPr/>
        </p:nvCxnSpPr>
        <p:spPr>
          <a:xfrm flipH="1">
            <a:off x="1505026" y="2624499"/>
            <a:ext cx="646469" cy="327248"/>
          </a:xfrm>
          <a:prstGeom prst="straightConnector1">
            <a:avLst/>
          </a:prstGeom>
          <a:ln w="76200">
            <a:solidFill>
              <a:schemeClr val="accent6">
                <a:lumMod val="75000"/>
              </a:schemeClr>
            </a:solidFill>
            <a:prstDash val="sysDash"/>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7586ABDF-FF87-4C4D-9532-7BE43BC169D5}"/>
              </a:ext>
            </a:extLst>
          </p:cNvPr>
          <p:cNvCxnSpPr>
            <a:cxnSpLocks/>
          </p:cNvCxnSpPr>
          <p:nvPr/>
        </p:nvCxnSpPr>
        <p:spPr>
          <a:xfrm>
            <a:off x="2725537" y="2624499"/>
            <a:ext cx="607336" cy="382475"/>
          </a:xfrm>
          <a:prstGeom prst="straightConnector1">
            <a:avLst/>
          </a:prstGeom>
          <a:ln w="76200">
            <a:solidFill>
              <a:schemeClr val="accent6">
                <a:lumMod val="75000"/>
              </a:schemeClr>
            </a:solidFill>
            <a:prstDash val="sysDash"/>
            <a:tailEnd type="triangle"/>
          </a:ln>
        </p:spPr>
        <p:style>
          <a:lnRef idx="3">
            <a:schemeClr val="dk1"/>
          </a:lnRef>
          <a:fillRef idx="0">
            <a:schemeClr val="dk1"/>
          </a:fillRef>
          <a:effectRef idx="2">
            <a:schemeClr val="dk1"/>
          </a:effectRef>
          <a:fontRef idx="minor">
            <a:schemeClr val="tx1"/>
          </a:fontRef>
        </p:style>
      </p:cxnSp>
      <p:sp>
        <p:nvSpPr>
          <p:cNvPr id="56" name="TextBox 55">
            <a:extLst>
              <a:ext uri="{FF2B5EF4-FFF2-40B4-BE49-F238E27FC236}">
                <a16:creationId xmlns:a16="http://schemas.microsoft.com/office/drawing/2014/main" id="{9CFD3AE0-F817-40C8-A775-872C74AB1714}"/>
              </a:ext>
            </a:extLst>
          </p:cNvPr>
          <p:cNvSpPr txBox="1"/>
          <p:nvPr/>
        </p:nvSpPr>
        <p:spPr>
          <a:xfrm>
            <a:off x="50499" y="4621594"/>
            <a:ext cx="1986848" cy="1077218"/>
          </a:xfrm>
          <a:custGeom>
            <a:avLst/>
            <a:gdLst>
              <a:gd name="connsiteX0" fmla="*/ 0 w 1986848"/>
              <a:gd name="connsiteY0" fmla="*/ 0 h 1077218"/>
              <a:gd name="connsiteX1" fmla="*/ 682151 w 1986848"/>
              <a:gd name="connsiteY1" fmla="*/ 0 h 1077218"/>
              <a:gd name="connsiteX2" fmla="*/ 1284828 w 1986848"/>
              <a:gd name="connsiteY2" fmla="*/ 0 h 1077218"/>
              <a:gd name="connsiteX3" fmla="*/ 1986848 w 1986848"/>
              <a:gd name="connsiteY3" fmla="*/ 0 h 1077218"/>
              <a:gd name="connsiteX4" fmla="*/ 1986848 w 1986848"/>
              <a:gd name="connsiteY4" fmla="*/ 506292 h 1077218"/>
              <a:gd name="connsiteX5" fmla="*/ 1986848 w 1986848"/>
              <a:gd name="connsiteY5" fmla="*/ 1077218 h 1077218"/>
              <a:gd name="connsiteX6" fmla="*/ 1364302 w 1986848"/>
              <a:gd name="connsiteY6" fmla="*/ 1077218 h 1077218"/>
              <a:gd name="connsiteX7" fmla="*/ 662283 w 1986848"/>
              <a:gd name="connsiteY7" fmla="*/ 1077218 h 1077218"/>
              <a:gd name="connsiteX8" fmla="*/ 0 w 1986848"/>
              <a:gd name="connsiteY8" fmla="*/ 1077218 h 1077218"/>
              <a:gd name="connsiteX9" fmla="*/ 0 w 1986848"/>
              <a:gd name="connsiteY9" fmla="*/ 570926 h 1077218"/>
              <a:gd name="connsiteX10" fmla="*/ 0 w 1986848"/>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6848" h="1077218" extrusionOk="0">
                <a:moveTo>
                  <a:pt x="0" y="0"/>
                </a:moveTo>
                <a:cubicBezTo>
                  <a:pt x="243543" y="-3305"/>
                  <a:pt x="456487" y="-8200"/>
                  <a:pt x="682151" y="0"/>
                </a:cubicBezTo>
                <a:cubicBezTo>
                  <a:pt x="907815" y="8200"/>
                  <a:pt x="1109411" y="-18648"/>
                  <a:pt x="1284828" y="0"/>
                </a:cubicBezTo>
                <a:cubicBezTo>
                  <a:pt x="1460245" y="18648"/>
                  <a:pt x="1695133" y="23362"/>
                  <a:pt x="1986848" y="0"/>
                </a:cubicBezTo>
                <a:cubicBezTo>
                  <a:pt x="1969512" y="105607"/>
                  <a:pt x="1995118" y="365110"/>
                  <a:pt x="1986848" y="506292"/>
                </a:cubicBezTo>
                <a:cubicBezTo>
                  <a:pt x="1978578" y="647474"/>
                  <a:pt x="1993501" y="942630"/>
                  <a:pt x="1986848" y="1077218"/>
                </a:cubicBezTo>
                <a:cubicBezTo>
                  <a:pt x="1835163" y="1089234"/>
                  <a:pt x="1596098" y="1061229"/>
                  <a:pt x="1364302" y="1077218"/>
                </a:cubicBezTo>
                <a:cubicBezTo>
                  <a:pt x="1132506" y="1093207"/>
                  <a:pt x="846422" y="1082825"/>
                  <a:pt x="662283" y="1077218"/>
                </a:cubicBezTo>
                <a:cubicBezTo>
                  <a:pt x="478144" y="1071611"/>
                  <a:pt x="151981" y="1094750"/>
                  <a:pt x="0" y="1077218"/>
                </a:cubicBezTo>
                <a:cubicBezTo>
                  <a:pt x="13267" y="856182"/>
                  <a:pt x="12790" y="722394"/>
                  <a:pt x="0" y="570926"/>
                </a:cubicBezTo>
                <a:cubicBezTo>
                  <a:pt x="-12790" y="419458"/>
                  <a:pt x="-13246" y="187781"/>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Nói</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về</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Hà</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Nội</a:t>
            </a:r>
            <a:endParaRPr lang="en-US" sz="3200" dirty="0"/>
          </a:p>
        </p:txBody>
      </p:sp>
      <p:sp>
        <p:nvSpPr>
          <p:cNvPr id="57" name="TextBox 56">
            <a:extLst>
              <a:ext uri="{FF2B5EF4-FFF2-40B4-BE49-F238E27FC236}">
                <a16:creationId xmlns:a16="http://schemas.microsoft.com/office/drawing/2014/main" id="{1DDEB4C1-AC63-420D-874D-913DD44B74CF}"/>
              </a:ext>
            </a:extLst>
          </p:cNvPr>
          <p:cNvSpPr txBox="1"/>
          <p:nvPr/>
        </p:nvSpPr>
        <p:spPr>
          <a:xfrm>
            <a:off x="2768969" y="4641298"/>
            <a:ext cx="2053872" cy="1077218"/>
          </a:xfrm>
          <a:custGeom>
            <a:avLst/>
            <a:gdLst>
              <a:gd name="connsiteX0" fmla="*/ 0 w 2053872"/>
              <a:gd name="connsiteY0" fmla="*/ 0 h 1077218"/>
              <a:gd name="connsiteX1" fmla="*/ 705163 w 2053872"/>
              <a:gd name="connsiteY1" fmla="*/ 0 h 1077218"/>
              <a:gd name="connsiteX2" fmla="*/ 1328171 w 2053872"/>
              <a:gd name="connsiteY2" fmla="*/ 0 h 1077218"/>
              <a:gd name="connsiteX3" fmla="*/ 2053872 w 2053872"/>
              <a:gd name="connsiteY3" fmla="*/ 0 h 1077218"/>
              <a:gd name="connsiteX4" fmla="*/ 2053872 w 2053872"/>
              <a:gd name="connsiteY4" fmla="*/ 506292 h 1077218"/>
              <a:gd name="connsiteX5" fmla="*/ 2053872 w 2053872"/>
              <a:gd name="connsiteY5" fmla="*/ 1077218 h 1077218"/>
              <a:gd name="connsiteX6" fmla="*/ 1410325 w 2053872"/>
              <a:gd name="connsiteY6" fmla="*/ 1077218 h 1077218"/>
              <a:gd name="connsiteX7" fmla="*/ 684624 w 2053872"/>
              <a:gd name="connsiteY7" fmla="*/ 1077218 h 1077218"/>
              <a:gd name="connsiteX8" fmla="*/ 0 w 2053872"/>
              <a:gd name="connsiteY8" fmla="*/ 1077218 h 1077218"/>
              <a:gd name="connsiteX9" fmla="*/ 0 w 2053872"/>
              <a:gd name="connsiteY9" fmla="*/ 570926 h 1077218"/>
              <a:gd name="connsiteX10" fmla="*/ 0 w 2053872"/>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872" h="1077218" extrusionOk="0">
                <a:moveTo>
                  <a:pt x="0" y="0"/>
                </a:moveTo>
                <a:cubicBezTo>
                  <a:pt x="151875" y="-34363"/>
                  <a:pt x="463137" y="23209"/>
                  <a:pt x="705163" y="0"/>
                </a:cubicBezTo>
                <a:cubicBezTo>
                  <a:pt x="947189" y="-23209"/>
                  <a:pt x="1149700" y="30656"/>
                  <a:pt x="1328171" y="0"/>
                </a:cubicBezTo>
                <a:cubicBezTo>
                  <a:pt x="1506642" y="-30656"/>
                  <a:pt x="1704782" y="-1825"/>
                  <a:pt x="2053872" y="0"/>
                </a:cubicBezTo>
                <a:cubicBezTo>
                  <a:pt x="2036536" y="105607"/>
                  <a:pt x="2062142" y="365110"/>
                  <a:pt x="2053872" y="506292"/>
                </a:cubicBezTo>
                <a:cubicBezTo>
                  <a:pt x="2045602" y="647474"/>
                  <a:pt x="2060525" y="942630"/>
                  <a:pt x="2053872" y="1077218"/>
                </a:cubicBezTo>
                <a:cubicBezTo>
                  <a:pt x="1774135" y="1049611"/>
                  <a:pt x="1673281" y="1106428"/>
                  <a:pt x="1410325" y="1077218"/>
                </a:cubicBezTo>
                <a:cubicBezTo>
                  <a:pt x="1147369" y="1048008"/>
                  <a:pt x="1026193" y="1046655"/>
                  <a:pt x="684624" y="1077218"/>
                </a:cubicBezTo>
                <a:cubicBezTo>
                  <a:pt x="343055" y="1107781"/>
                  <a:pt x="174642" y="1077779"/>
                  <a:pt x="0" y="1077218"/>
                </a:cubicBezTo>
                <a:cubicBezTo>
                  <a:pt x="13267" y="856182"/>
                  <a:pt x="12790" y="722394"/>
                  <a:pt x="0" y="570926"/>
                </a:cubicBezTo>
                <a:cubicBezTo>
                  <a:pt x="-12790" y="419458"/>
                  <a:pt x="-13246" y="187781"/>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Danh</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từ</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riêng</a:t>
            </a:r>
            <a:r>
              <a:rPr lang="en-US" altLang="en-US" sz="3200" dirty="0">
                <a:latin typeface="#9Slide03 AmpleSoft Bold" panose="02000000000000000000" pitchFamily="2" charset="0"/>
                <a:cs typeface="Arial" pitchFamily="34" charset="0"/>
              </a:rPr>
              <a:t> </a:t>
            </a:r>
            <a:endParaRPr lang="en-US" sz="3200" dirty="0"/>
          </a:p>
        </p:txBody>
      </p:sp>
      <p:sp>
        <p:nvSpPr>
          <p:cNvPr id="58" name="TextBox 57">
            <a:extLst>
              <a:ext uri="{FF2B5EF4-FFF2-40B4-BE49-F238E27FC236}">
                <a16:creationId xmlns:a16="http://schemas.microsoft.com/office/drawing/2014/main" id="{28BA497F-8790-488D-8D41-FBDE0A8BE129}"/>
              </a:ext>
            </a:extLst>
          </p:cNvPr>
          <p:cNvSpPr txBox="1"/>
          <p:nvPr/>
        </p:nvSpPr>
        <p:spPr>
          <a:xfrm>
            <a:off x="4823339" y="2532016"/>
            <a:ext cx="4376107" cy="584775"/>
          </a:xfrm>
          <a:custGeom>
            <a:avLst/>
            <a:gdLst>
              <a:gd name="connsiteX0" fmla="*/ 0 w 4376107"/>
              <a:gd name="connsiteY0" fmla="*/ 0 h 584775"/>
              <a:gd name="connsiteX1" fmla="*/ 712680 w 4376107"/>
              <a:gd name="connsiteY1" fmla="*/ 0 h 584775"/>
              <a:gd name="connsiteX2" fmla="*/ 1294077 w 4376107"/>
              <a:gd name="connsiteY2" fmla="*/ 0 h 584775"/>
              <a:gd name="connsiteX3" fmla="*/ 1787952 w 4376107"/>
              <a:gd name="connsiteY3" fmla="*/ 0 h 584775"/>
              <a:gd name="connsiteX4" fmla="*/ 2500633 w 4376107"/>
              <a:gd name="connsiteY4" fmla="*/ 0 h 584775"/>
              <a:gd name="connsiteX5" fmla="*/ 3038269 w 4376107"/>
              <a:gd name="connsiteY5" fmla="*/ 0 h 584775"/>
              <a:gd name="connsiteX6" fmla="*/ 3619666 w 4376107"/>
              <a:gd name="connsiteY6" fmla="*/ 0 h 584775"/>
              <a:gd name="connsiteX7" fmla="*/ 4376107 w 4376107"/>
              <a:gd name="connsiteY7" fmla="*/ 0 h 584775"/>
              <a:gd name="connsiteX8" fmla="*/ 4376107 w 4376107"/>
              <a:gd name="connsiteY8" fmla="*/ 584775 h 584775"/>
              <a:gd name="connsiteX9" fmla="*/ 3707188 w 4376107"/>
              <a:gd name="connsiteY9" fmla="*/ 584775 h 584775"/>
              <a:gd name="connsiteX10" fmla="*/ 3213313 w 4376107"/>
              <a:gd name="connsiteY10" fmla="*/ 584775 h 584775"/>
              <a:gd name="connsiteX11" fmla="*/ 2500633 w 4376107"/>
              <a:gd name="connsiteY11" fmla="*/ 584775 h 584775"/>
              <a:gd name="connsiteX12" fmla="*/ 2006758 w 4376107"/>
              <a:gd name="connsiteY12" fmla="*/ 584775 h 584775"/>
              <a:gd name="connsiteX13" fmla="*/ 1425361 w 4376107"/>
              <a:gd name="connsiteY13" fmla="*/ 584775 h 584775"/>
              <a:gd name="connsiteX14" fmla="*/ 931486 w 4376107"/>
              <a:gd name="connsiteY14" fmla="*/ 584775 h 584775"/>
              <a:gd name="connsiteX15" fmla="*/ 0 w 4376107"/>
              <a:gd name="connsiteY15" fmla="*/ 584775 h 584775"/>
              <a:gd name="connsiteX16" fmla="*/ 0 w 4376107"/>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6107" h="584775" extrusionOk="0">
                <a:moveTo>
                  <a:pt x="0" y="0"/>
                </a:moveTo>
                <a:cubicBezTo>
                  <a:pt x="218321" y="18379"/>
                  <a:pt x="465364" y="-18230"/>
                  <a:pt x="712680" y="0"/>
                </a:cubicBezTo>
                <a:cubicBezTo>
                  <a:pt x="959996" y="18230"/>
                  <a:pt x="1151337" y="-11966"/>
                  <a:pt x="1294077" y="0"/>
                </a:cubicBezTo>
                <a:cubicBezTo>
                  <a:pt x="1436817" y="11966"/>
                  <a:pt x="1595778" y="16970"/>
                  <a:pt x="1787952" y="0"/>
                </a:cubicBezTo>
                <a:cubicBezTo>
                  <a:pt x="1980126" y="-16970"/>
                  <a:pt x="2355074" y="12187"/>
                  <a:pt x="2500633" y="0"/>
                </a:cubicBezTo>
                <a:cubicBezTo>
                  <a:pt x="2646192" y="-12187"/>
                  <a:pt x="2858184" y="-5355"/>
                  <a:pt x="3038269" y="0"/>
                </a:cubicBezTo>
                <a:cubicBezTo>
                  <a:pt x="3218354" y="5355"/>
                  <a:pt x="3357451" y="13521"/>
                  <a:pt x="3619666" y="0"/>
                </a:cubicBezTo>
                <a:cubicBezTo>
                  <a:pt x="3881881" y="-13521"/>
                  <a:pt x="4099529" y="34434"/>
                  <a:pt x="4376107" y="0"/>
                </a:cubicBezTo>
                <a:cubicBezTo>
                  <a:pt x="4401606" y="182255"/>
                  <a:pt x="4358215" y="382566"/>
                  <a:pt x="4376107" y="584775"/>
                </a:cubicBezTo>
                <a:cubicBezTo>
                  <a:pt x="4121890" y="617431"/>
                  <a:pt x="3854576" y="583910"/>
                  <a:pt x="3707188" y="584775"/>
                </a:cubicBezTo>
                <a:cubicBezTo>
                  <a:pt x="3559800" y="585640"/>
                  <a:pt x="3336927" y="603852"/>
                  <a:pt x="3213313" y="584775"/>
                </a:cubicBezTo>
                <a:cubicBezTo>
                  <a:pt x="3089700" y="565698"/>
                  <a:pt x="2847085" y="566853"/>
                  <a:pt x="2500633" y="584775"/>
                </a:cubicBezTo>
                <a:cubicBezTo>
                  <a:pt x="2154181" y="602697"/>
                  <a:pt x="2239255" y="577723"/>
                  <a:pt x="2006758" y="584775"/>
                </a:cubicBezTo>
                <a:cubicBezTo>
                  <a:pt x="1774261" y="591827"/>
                  <a:pt x="1584311" y="607475"/>
                  <a:pt x="1425361" y="584775"/>
                </a:cubicBezTo>
                <a:cubicBezTo>
                  <a:pt x="1266411" y="562075"/>
                  <a:pt x="1162789" y="583410"/>
                  <a:pt x="931486" y="584775"/>
                </a:cubicBezTo>
                <a:cubicBezTo>
                  <a:pt x="700184" y="586140"/>
                  <a:pt x="388313" y="548076"/>
                  <a:pt x="0" y="584775"/>
                </a:cubicBezTo>
                <a:cubicBezTo>
                  <a:pt x="-25678" y="410845"/>
                  <a:pt x="-21899" y="234659"/>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3632250018">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Cả</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một</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vùng</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trời</a:t>
            </a:r>
            <a:endParaRPr lang="en-US" sz="3200" dirty="0"/>
          </a:p>
        </p:txBody>
      </p:sp>
      <p:sp>
        <p:nvSpPr>
          <p:cNvPr id="59" name="TextBox 58">
            <a:extLst>
              <a:ext uri="{FF2B5EF4-FFF2-40B4-BE49-F238E27FC236}">
                <a16:creationId xmlns:a16="http://schemas.microsoft.com/office/drawing/2014/main" id="{79E77DA7-100A-4A76-A2E7-4394C4502F77}"/>
              </a:ext>
            </a:extLst>
          </p:cNvPr>
          <p:cNvSpPr txBox="1"/>
          <p:nvPr/>
        </p:nvSpPr>
        <p:spPr>
          <a:xfrm>
            <a:off x="95356" y="4462319"/>
            <a:ext cx="1986848" cy="1569660"/>
          </a:xfrm>
          <a:custGeom>
            <a:avLst/>
            <a:gdLst>
              <a:gd name="connsiteX0" fmla="*/ 0 w 1986848"/>
              <a:gd name="connsiteY0" fmla="*/ 0 h 1569660"/>
              <a:gd name="connsiteX1" fmla="*/ 682151 w 1986848"/>
              <a:gd name="connsiteY1" fmla="*/ 0 h 1569660"/>
              <a:gd name="connsiteX2" fmla="*/ 1284828 w 1986848"/>
              <a:gd name="connsiteY2" fmla="*/ 0 h 1569660"/>
              <a:gd name="connsiteX3" fmla="*/ 1986848 w 1986848"/>
              <a:gd name="connsiteY3" fmla="*/ 0 h 1569660"/>
              <a:gd name="connsiteX4" fmla="*/ 1986848 w 1986848"/>
              <a:gd name="connsiteY4" fmla="*/ 476130 h 1569660"/>
              <a:gd name="connsiteX5" fmla="*/ 1986848 w 1986848"/>
              <a:gd name="connsiteY5" fmla="*/ 983654 h 1569660"/>
              <a:gd name="connsiteX6" fmla="*/ 1986848 w 1986848"/>
              <a:gd name="connsiteY6" fmla="*/ 1569660 h 1569660"/>
              <a:gd name="connsiteX7" fmla="*/ 1364302 w 1986848"/>
              <a:gd name="connsiteY7" fmla="*/ 1569660 h 1569660"/>
              <a:gd name="connsiteX8" fmla="*/ 721888 w 1986848"/>
              <a:gd name="connsiteY8" fmla="*/ 1569660 h 1569660"/>
              <a:gd name="connsiteX9" fmla="*/ 0 w 1986848"/>
              <a:gd name="connsiteY9" fmla="*/ 1569660 h 1569660"/>
              <a:gd name="connsiteX10" fmla="*/ 0 w 1986848"/>
              <a:gd name="connsiteY10" fmla="*/ 1077833 h 1569660"/>
              <a:gd name="connsiteX11" fmla="*/ 0 w 1986848"/>
              <a:gd name="connsiteY11" fmla="*/ 586006 h 1569660"/>
              <a:gd name="connsiteX12" fmla="*/ 0 w 1986848"/>
              <a:gd name="connsiteY1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6848" h="1569660" extrusionOk="0">
                <a:moveTo>
                  <a:pt x="0" y="0"/>
                </a:moveTo>
                <a:cubicBezTo>
                  <a:pt x="243543" y="-3305"/>
                  <a:pt x="456487" y="-8200"/>
                  <a:pt x="682151" y="0"/>
                </a:cubicBezTo>
                <a:cubicBezTo>
                  <a:pt x="907815" y="8200"/>
                  <a:pt x="1109411" y="-18648"/>
                  <a:pt x="1284828" y="0"/>
                </a:cubicBezTo>
                <a:cubicBezTo>
                  <a:pt x="1460245" y="18648"/>
                  <a:pt x="1695133" y="23362"/>
                  <a:pt x="1986848" y="0"/>
                </a:cubicBezTo>
                <a:cubicBezTo>
                  <a:pt x="1980705" y="101337"/>
                  <a:pt x="1971458" y="329702"/>
                  <a:pt x="1986848" y="476130"/>
                </a:cubicBezTo>
                <a:cubicBezTo>
                  <a:pt x="2002239" y="622558"/>
                  <a:pt x="1977445" y="788625"/>
                  <a:pt x="1986848" y="983654"/>
                </a:cubicBezTo>
                <a:cubicBezTo>
                  <a:pt x="1996251" y="1178683"/>
                  <a:pt x="1964700" y="1326473"/>
                  <a:pt x="1986848" y="1569660"/>
                </a:cubicBezTo>
                <a:cubicBezTo>
                  <a:pt x="1826179" y="1538667"/>
                  <a:pt x="1526075" y="1579776"/>
                  <a:pt x="1364302" y="1569660"/>
                </a:cubicBezTo>
                <a:cubicBezTo>
                  <a:pt x="1202529" y="1559544"/>
                  <a:pt x="1027437" y="1572979"/>
                  <a:pt x="721888" y="1569660"/>
                </a:cubicBezTo>
                <a:cubicBezTo>
                  <a:pt x="416339" y="1566341"/>
                  <a:pt x="352217" y="1591257"/>
                  <a:pt x="0" y="1569660"/>
                </a:cubicBezTo>
                <a:cubicBezTo>
                  <a:pt x="21607" y="1460714"/>
                  <a:pt x="-17916" y="1228081"/>
                  <a:pt x="0" y="1077833"/>
                </a:cubicBezTo>
                <a:cubicBezTo>
                  <a:pt x="17916" y="927585"/>
                  <a:pt x="7396" y="783508"/>
                  <a:pt x="0" y="586006"/>
                </a:cubicBezTo>
                <a:cubicBezTo>
                  <a:pt x="-7396" y="388504"/>
                  <a:pt x="18171" y="151321"/>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Nói</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về</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vùng</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trời</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Hà</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Nội</a:t>
            </a:r>
            <a:endParaRPr lang="en-US" sz="3200" dirty="0"/>
          </a:p>
        </p:txBody>
      </p:sp>
      <p:sp>
        <p:nvSpPr>
          <p:cNvPr id="60" name="TextBox 59">
            <a:extLst>
              <a:ext uri="{FF2B5EF4-FFF2-40B4-BE49-F238E27FC236}">
                <a16:creationId xmlns:a16="http://schemas.microsoft.com/office/drawing/2014/main" id="{FC8FF829-77E1-45E8-841F-4400052633AF}"/>
              </a:ext>
            </a:extLst>
          </p:cNvPr>
          <p:cNvSpPr txBox="1"/>
          <p:nvPr/>
        </p:nvSpPr>
        <p:spPr>
          <a:xfrm>
            <a:off x="2807368" y="4639964"/>
            <a:ext cx="2015473" cy="1077218"/>
          </a:xfrm>
          <a:custGeom>
            <a:avLst/>
            <a:gdLst>
              <a:gd name="connsiteX0" fmla="*/ 0 w 2015473"/>
              <a:gd name="connsiteY0" fmla="*/ 0 h 1077218"/>
              <a:gd name="connsiteX1" fmla="*/ 691979 w 2015473"/>
              <a:gd name="connsiteY1" fmla="*/ 0 h 1077218"/>
              <a:gd name="connsiteX2" fmla="*/ 1303339 w 2015473"/>
              <a:gd name="connsiteY2" fmla="*/ 0 h 1077218"/>
              <a:gd name="connsiteX3" fmla="*/ 2015473 w 2015473"/>
              <a:gd name="connsiteY3" fmla="*/ 0 h 1077218"/>
              <a:gd name="connsiteX4" fmla="*/ 2015473 w 2015473"/>
              <a:gd name="connsiteY4" fmla="*/ 506292 h 1077218"/>
              <a:gd name="connsiteX5" fmla="*/ 2015473 w 2015473"/>
              <a:gd name="connsiteY5" fmla="*/ 1077218 h 1077218"/>
              <a:gd name="connsiteX6" fmla="*/ 1383958 w 2015473"/>
              <a:gd name="connsiteY6" fmla="*/ 1077218 h 1077218"/>
              <a:gd name="connsiteX7" fmla="*/ 671824 w 2015473"/>
              <a:gd name="connsiteY7" fmla="*/ 1077218 h 1077218"/>
              <a:gd name="connsiteX8" fmla="*/ 0 w 2015473"/>
              <a:gd name="connsiteY8" fmla="*/ 1077218 h 1077218"/>
              <a:gd name="connsiteX9" fmla="*/ 0 w 2015473"/>
              <a:gd name="connsiteY9" fmla="*/ 570926 h 1077218"/>
              <a:gd name="connsiteX10" fmla="*/ 0 w 2015473"/>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5473" h="1077218" extrusionOk="0">
                <a:moveTo>
                  <a:pt x="0" y="0"/>
                </a:moveTo>
                <a:cubicBezTo>
                  <a:pt x="276758" y="19966"/>
                  <a:pt x="407456" y="19158"/>
                  <a:pt x="691979" y="0"/>
                </a:cubicBezTo>
                <a:cubicBezTo>
                  <a:pt x="976502" y="-19158"/>
                  <a:pt x="1108728" y="19594"/>
                  <a:pt x="1303339" y="0"/>
                </a:cubicBezTo>
                <a:cubicBezTo>
                  <a:pt x="1497950" y="-19594"/>
                  <a:pt x="1741412" y="16952"/>
                  <a:pt x="2015473" y="0"/>
                </a:cubicBezTo>
                <a:cubicBezTo>
                  <a:pt x="1998137" y="105607"/>
                  <a:pt x="2023743" y="365110"/>
                  <a:pt x="2015473" y="506292"/>
                </a:cubicBezTo>
                <a:cubicBezTo>
                  <a:pt x="2007203" y="647474"/>
                  <a:pt x="2022126" y="942630"/>
                  <a:pt x="2015473" y="1077218"/>
                </a:cubicBezTo>
                <a:cubicBezTo>
                  <a:pt x="1752827" y="1073843"/>
                  <a:pt x="1617363" y="1051927"/>
                  <a:pt x="1383958" y="1077218"/>
                </a:cubicBezTo>
                <a:cubicBezTo>
                  <a:pt x="1150554" y="1102509"/>
                  <a:pt x="984949" y="1042567"/>
                  <a:pt x="671824" y="1077218"/>
                </a:cubicBezTo>
                <a:cubicBezTo>
                  <a:pt x="358699" y="1111869"/>
                  <a:pt x="270903" y="1063128"/>
                  <a:pt x="0" y="1077218"/>
                </a:cubicBezTo>
                <a:cubicBezTo>
                  <a:pt x="13267" y="856182"/>
                  <a:pt x="12790" y="722394"/>
                  <a:pt x="0" y="570926"/>
                </a:cubicBezTo>
                <a:cubicBezTo>
                  <a:pt x="-12790" y="419458"/>
                  <a:pt x="-13246" y="187781"/>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Cụm</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danh</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từ</a:t>
            </a:r>
            <a:r>
              <a:rPr lang="en-US" altLang="en-US" sz="3200" dirty="0">
                <a:latin typeface="#9Slide03 AmpleSoft Bold" panose="02000000000000000000" pitchFamily="2" charset="0"/>
                <a:cs typeface="Arial" pitchFamily="34" charset="0"/>
              </a:rPr>
              <a:t> </a:t>
            </a:r>
            <a:endParaRPr lang="en-US" sz="3200" dirty="0"/>
          </a:p>
        </p:txBody>
      </p:sp>
      <p:sp>
        <p:nvSpPr>
          <p:cNvPr id="61" name="TextBox 60">
            <a:extLst>
              <a:ext uri="{FF2B5EF4-FFF2-40B4-BE49-F238E27FC236}">
                <a16:creationId xmlns:a16="http://schemas.microsoft.com/office/drawing/2014/main" id="{4563A141-7866-42AF-A971-DC2928701299}"/>
              </a:ext>
            </a:extLst>
          </p:cNvPr>
          <p:cNvSpPr txBox="1"/>
          <p:nvPr/>
        </p:nvSpPr>
        <p:spPr>
          <a:xfrm>
            <a:off x="5088904" y="3685771"/>
            <a:ext cx="2498894" cy="584775"/>
          </a:xfrm>
          <a:custGeom>
            <a:avLst/>
            <a:gdLst>
              <a:gd name="connsiteX0" fmla="*/ 0 w 2498894"/>
              <a:gd name="connsiteY0" fmla="*/ 0 h 584775"/>
              <a:gd name="connsiteX1" fmla="*/ 649712 w 2498894"/>
              <a:gd name="connsiteY1" fmla="*/ 0 h 584775"/>
              <a:gd name="connsiteX2" fmla="*/ 1199469 w 2498894"/>
              <a:gd name="connsiteY2" fmla="*/ 0 h 584775"/>
              <a:gd name="connsiteX3" fmla="*/ 1774215 w 2498894"/>
              <a:gd name="connsiteY3" fmla="*/ 0 h 584775"/>
              <a:gd name="connsiteX4" fmla="*/ 2498894 w 2498894"/>
              <a:gd name="connsiteY4" fmla="*/ 0 h 584775"/>
              <a:gd name="connsiteX5" fmla="*/ 2498894 w 2498894"/>
              <a:gd name="connsiteY5" fmla="*/ 584775 h 584775"/>
              <a:gd name="connsiteX6" fmla="*/ 1924148 w 2498894"/>
              <a:gd name="connsiteY6" fmla="*/ 584775 h 584775"/>
              <a:gd name="connsiteX7" fmla="*/ 1249447 w 2498894"/>
              <a:gd name="connsiteY7" fmla="*/ 584775 h 584775"/>
              <a:gd name="connsiteX8" fmla="*/ 649712 w 2498894"/>
              <a:gd name="connsiteY8" fmla="*/ 584775 h 584775"/>
              <a:gd name="connsiteX9" fmla="*/ 0 w 2498894"/>
              <a:gd name="connsiteY9" fmla="*/ 584775 h 584775"/>
              <a:gd name="connsiteX10" fmla="*/ 0 w 2498894"/>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894" h="584775" extrusionOk="0">
                <a:moveTo>
                  <a:pt x="0" y="0"/>
                </a:moveTo>
                <a:cubicBezTo>
                  <a:pt x="165490" y="2321"/>
                  <a:pt x="488135" y="6048"/>
                  <a:pt x="649712" y="0"/>
                </a:cubicBezTo>
                <a:cubicBezTo>
                  <a:pt x="811289" y="-6048"/>
                  <a:pt x="989080" y="-21467"/>
                  <a:pt x="1199469" y="0"/>
                </a:cubicBezTo>
                <a:cubicBezTo>
                  <a:pt x="1409858" y="21467"/>
                  <a:pt x="1554233" y="12868"/>
                  <a:pt x="1774215" y="0"/>
                </a:cubicBezTo>
                <a:cubicBezTo>
                  <a:pt x="1994197" y="-12868"/>
                  <a:pt x="2182116" y="-33339"/>
                  <a:pt x="2498894" y="0"/>
                </a:cubicBezTo>
                <a:cubicBezTo>
                  <a:pt x="2487419" y="259041"/>
                  <a:pt x="2506551" y="447846"/>
                  <a:pt x="2498894" y="584775"/>
                </a:cubicBezTo>
                <a:cubicBezTo>
                  <a:pt x="2279626" y="581763"/>
                  <a:pt x="2167102" y="578572"/>
                  <a:pt x="1924148" y="584775"/>
                </a:cubicBezTo>
                <a:cubicBezTo>
                  <a:pt x="1681194" y="590978"/>
                  <a:pt x="1447964" y="561033"/>
                  <a:pt x="1249447" y="584775"/>
                </a:cubicBezTo>
                <a:cubicBezTo>
                  <a:pt x="1050930" y="608517"/>
                  <a:pt x="928498" y="559675"/>
                  <a:pt x="649712" y="584775"/>
                </a:cubicBezTo>
                <a:cubicBezTo>
                  <a:pt x="370926" y="609875"/>
                  <a:pt x="198955" y="605018"/>
                  <a:pt x="0" y="584775"/>
                </a:cubicBezTo>
                <a:cubicBezTo>
                  <a:pt x="1090" y="341249"/>
                  <a:pt x="-13829" y="173892"/>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r>
              <a:rPr lang="en-US" altLang="en-US" sz="3200" dirty="0" err="1">
                <a:latin typeface="#9Slide03 AmpleSoft Bold" panose="02000000000000000000" pitchFamily="2" charset="0"/>
                <a:cs typeface="Arial" pitchFamily="34" charset="0"/>
              </a:rPr>
              <a:t>Các</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cụ</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già</a:t>
            </a:r>
            <a:r>
              <a:rPr lang="en-US" altLang="en-US" sz="3200" dirty="0">
                <a:latin typeface="#9Slide03 AmpleSoft Bold" panose="02000000000000000000" pitchFamily="2" charset="0"/>
                <a:cs typeface="Arial" pitchFamily="34" charset="0"/>
              </a:rPr>
              <a:t> </a:t>
            </a:r>
            <a:endParaRPr lang="en-US" sz="3200" dirty="0"/>
          </a:p>
        </p:txBody>
      </p:sp>
      <p:sp>
        <p:nvSpPr>
          <p:cNvPr id="62" name="TextBox 61">
            <a:extLst>
              <a:ext uri="{FF2B5EF4-FFF2-40B4-BE49-F238E27FC236}">
                <a16:creationId xmlns:a16="http://schemas.microsoft.com/office/drawing/2014/main" id="{FF7396CF-84A1-4974-91C8-A859835E8BAD}"/>
              </a:ext>
            </a:extLst>
          </p:cNvPr>
          <p:cNvSpPr txBox="1"/>
          <p:nvPr/>
        </p:nvSpPr>
        <p:spPr>
          <a:xfrm>
            <a:off x="114759" y="4642637"/>
            <a:ext cx="1986848" cy="1077218"/>
          </a:xfrm>
          <a:custGeom>
            <a:avLst/>
            <a:gdLst>
              <a:gd name="connsiteX0" fmla="*/ 0 w 1986848"/>
              <a:gd name="connsiteY0" fmla="*/ 0 h 1077218"/>
              <a:gd name="connsiteX1" fmla="*/ 682151 w 1986848"/>
              <a:gd name="connsiteY1" fmla="*/ 0 h 1077218"/>
              <a:gd name="connsiteX2" fmla="*/ 1284828 w 1986848"/>
              <a:gd name="connsiteY2" fmla="*/ 0 h 1077218"/>
              <a:gd name="connsiteX3" fmla="*/ 1986848 w 1986848"/>
              <a:gd name="connsiteY3" fmla="*/ 0 h 1077218"/>
              <a:gd name="connsiteX4" fmla="*/ 1986848 w 1986848"/>
              <a:gd name="connsiteY4" fmla="*/ 506292 h 1077218"/>
              <a:gd name="connsiteX5" fmla="*/ 1986848 w 1986848"/>
              <a:gd name="connsiteY5" fmla="*/ 1077218 h 1077218"/>
              <a:gd name="connsiteX6" fmla="*/ 1364302 w 1986848"/>
              <a:gd name="connsiteY6" fmla="*/ 1077218 h 1077218"/>
              <a:gd name="connsiteX7" fmla="*/ 662283 w 1986848"/>
              <a:gd name="connsiteY7" fmla="*/ 1077218 h 1077218"/>
              <a:gd name="connsiteX8" fmla="*/ 0 w 1986848"/>
              <a:gd name="connsiteY8" fmla="*/ 1077218 h 1077218"/>
              <a:gd name="connsiteX9" fmla="*/ 0 w 1986848"/>
              <a:gd name="connsiteY9" fmla="*/ 570926 h 1077218"/>
              <a:gd name="connsiteX10" fmla="*/ 0 w 1986848"/>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6848" h="1077218" extrusionOk="0">
                <a:moveTo>
                  <a:pt x="0" y="0"/>
                </a:moveTo>
                <a:cubicBezTo>
                  <a:pt x="243543" y="-3305"/>
                  <a:pt x="456487" y="-8200"/>
                  <a:pt x="682151" y="0"/>
                </a:cubicBezTo>
                <a:cubicBezTo>
                  <a:pt x="907815" y="8200"/>
                  <a:pt x="1109411" y="-18648"/>
                  <a:pt x="1284828" y="0"/>
                </a:cubicBezTo>
                <a:cubicBezTo>
                  <a:pt x="1460245" y="18648"/>
                  <a:pt x="1695133" y="23362"/>
                  <a:pt x="1986848" y="0"/>
                </a:cubicBezTo>
                <a:cubicBezTo>
                  <a:pt x="1969512" y="105607"/>
                  <a:pt x="1995118" y="365110"/>
                  <a:pt x="1986848" y="506292"/>
                </a:cubicBezTo>
                <a:cubicBezTo>
                  <a:pt x="1978578" y="647474"/>
                  <a:pt x="1993501" y="942630"/>
                  <a:pt x="1986848" y="1077218"/>
                </a:cubicBezTo>
                <a:cubicBezTo>
                  <a:pt x="1835163" y="1089234"/>
                  <a:pt x="1596098" y="1061229"/>
                  <a:pt x="1364302" y="1077218"/>
                </a:cubicBezTo>
                <a:cubicBezTo>
                  <a:pt x="1132506" y="1093207"/>
                  <a:pt x="846422" y="1082825"/>
                  <a:pt x="662283" y="1077218"/>
                </a:cubicBezTo>
                <a:cubicBezTo>
                  <a:pt x="478144" y="1071611"/>
                  <a:pt x="151981" y="1094750"/>
                  <a:pt x="0" y="1077218"/>
                </a:cubicBezTo>
                <a:cubicBezTo>
                  <a:pt x="13267" y="856182"/>
                  <a:pt x="12790" y="722394"/>
                  <a:pt x="0" y="570926"/>
                </a:cubicBezTo>
                <a:cubicBezTo>
                  <a:pt x="-12790" y="419458"/>
                  <a:pt x="-13246" y="187781"/>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Nói</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về</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các</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cụ</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già</a:t>
            </a:r>
            <a:endParaRPr lang="en-US" sz="3200" dirty="0"/>
          </a:p>
        </p:txBody>
      </p:sp>
      <p:sp>
        <p:nvSpPr>
          <p:cNvPr id="63" name="TextBox 62">
            <a:extLst>
              <a:ext uri="{FF2B5EF4-FFF2-40B4-BE49-F238E27FC236}">
                <a16:creationId xmlns:a16="http://schemas.microsoft.com/office/drawing/2014/main" id="{6306FCA8-9D8D-4772-9CEF-9B65D7C99A62}"/>
              </a:ext>
            </a:extLst>
          </p:cNvPr>
          <p:cNvSpPr txBox="1"/>
          <p:nvPr/>
        </p:nvSpPr>
        <p:spPr>
          <a:xfrm>
            <a:off x="2762511" y="4603377"/>
            <a:ext cx="2015473" cy="1077218"/>
          </a:xfrm>
          <a:custGeom>
            <a:avLst/>
            <a:gdLst>
              <a:gd name="connsiteX0" fmla="*/ 0 w 2015473"/>
              <a:gd name="connsiteY0" fmla="*/ 0 h 1077218"/>
              <a:gd name="connsiteX1" fmla="*/ 691979 w 2015473"/>
              <a:gd name="connsiteY1" fmla="*/ 0 h 1077218"/>
              <a:gd name="connsiteX2" fmla="*/ 1303339 w 2015473"/>
              <a:gd name="connsiteY2" fmla="*/ 0 h 1077218"/>
              <a:gd name="connsiteX3" fmla="*/ 2015473 w 2015473"/>
              <a:gd name="connsiteY3" fmla="*/ 0 h 1077218"/>
              <a:gd name="connsiteX4" fmla="*/ 2015473 w 2015473"/>
              <a:gd name="connsiteY4" fmla="*/ 506292 h 1077218"/>
              <a:gd name="connsiteX5" fmla="*/ 2015473 w 2015473"/>
              <a:gd name="connsiteY5" fmla="*/ 1077218 h 1077218"/>
              <a:gd name="connsiteX6" fmla="*/ 1383958 w 2015473"/>
              <a:gd name="connsiteY6" fmla="*/ 1077218 h 1077218"/>
              <a:gd name="connsiteX7" fmla="*/ 671824 w 2015473"/>
              <a:gd name="connsiteY7" fmla="*/ 1077218 h 1077218"/>
              <a:gd name="connsiteX8" fmla="*/ 0 w 2015473"/>
              <a:gd name="connsiteY8" fmla="*/ 1077218 h 1077218"/>
              <a:gd name="connsiteX9" fmla="*/ 0 w 2015473"/>
              <a:gd name="connsiteY9" fmla="*/ 570926 h 1077218"/>
              <a:gd name="connsiteX10" fmla="*/ 0 w 2015473"/>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5473" h="1077218" extrusionOk="0">
                <a:moveTo>
                  <a:pt x="0" y="0"/>
                </a:moveTo>
                <a:cubicBezTo>
                  <a:pt x="276758" y="19966"/>
                  <a:pt x="407456" y="19158"/>
                  <a:pt x="691979" y="0"/>
                </a:cubicBezTo>
                <a:cubicBezTo>
                  <a:pt x="976502" y="-19158"/>
                  <a:pt x="1108728" y="19594"/>
                  <a:pt x="1303339" y="0"/>
                </a:cubicBezTo>
                <a:cubicBezTo>
                  <a:pt x="1497950" y="-19594"/>
                  <a:pt x="1741412" y="16952"/>
                  <a:pt x="2015473" y="0"/>
                </a:cubicBezTo>
                <a:cubicBezTo>
                  <a:pt x="1998137" y="105607"/>
                  <a:pt x="2023743" y="365110"/>
                  <a:pt x="2015473" y="506292"/>
                </a:cubicBezTo>
                <a:cubicBezTo>
                  <a:pt x="2007203" y="647474"/>
                  <a:pt x="2022126" y="942630"/>
                  <a:pt x="2015473" y="1077218"/>
                </a:cubicBezTo>
                <a:cubicBezTo>
                  <a:pt x="1752827" y="1073843"/>
                  <a:pt x="1617363" y="1051927"/>
                  <a:pt x="1383958" y="1077218"/>
                </a:cubicBezTo>
                <a:cubicBezTo>
                  <a:pt x="1150554" y="1102509"/>
                  <a:pt x="984949" y="1042567"/>
                  <a:pt x="671824" y="1077218"/>
                </a:cubicBezTo>
                <a:cubicBezTo>
                  <a:pt x="358699" y="1111869"/>
                  <a:pt x="270903" y="1063128"/>
                  <a:pt x="0" y="1077218"/>
                </a:cubicBezTo>
                <a:cubicBezTo>
                  <a:pt x="13267" y="856182"/>
                  <a:pt x="12790" y="722394"/>
                  <a:pt x="0" y="570926"/>
                </a:cubicBezTo>
                <a:cubicBezTo>
                  <a:pt x="-12790" y="419458"/>
                  <a:pt x="-13246" y="187781"/>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Cụm</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danh</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từ</a:t>
            </a:r>
            <a:r>
              <a:rPr lang="en-US" altLang="en-US" sz="3200" dirty="0">
                <a:latin typeface="#9Slide03 AmpleSoft Bold" panose="02000000000000000000" pitchFamily="2" charset="0"/>
                <a:cs typeface="Arial" pitchFamily="34" charset="0"/>
              </a:rPr>
              <a:t> </a:t>
            </a:r>
            <a:endParaRPr lang="en-US" sz="3200" dirty="0"/>
          </a:p>
        </p:txBody>
      </p:sp>
      <p:sp>
        <p:nvSpPr>
          <p:cNvPr id="64" name="TextBox 63">
            <a:extLst>
              <a:ext uri="{FF2B5EF4-FFF2-40B4-BE49-F238E27FC236}">
                <a16:creationId xmlns:a16="http://schemas.microsoft.com/office/drawing/2014/main" id="{2D5CD377-A298-489E-82ED-0B8DB31DFBED}"/>
              </a:ext>
            </a:extLst>
          </p:cNvPr>
          <p:cNvSpPr txBox="1"/>
          <p:nvPr/>
        </p:nvSpPr>
        <p:spPr>
          <a:xfrm>
            <a:off x="5133761" y="4956843"/>
            <a:ext cx="3728217" cy="595417"/>
          </a:xfrm>
          <a:custGeom>
            <a:avLst/>
            <a:gdLst>
              <a:gd name="connsiteX0" fmla="*/ 0 w 3728217"/>
              <a:gd name="connsiteY0" fmla="*/ 0 h 595417"/>
              <a:gd name="connsiteX1" fmla="*/ 658652 w 3728217"/>
              <a:gd name="connsiteY1" fmla="*/ 0 h 595417"/>
              <a:gd name="connsiteX2" fmla="*/ 1168175 w 3728217"/>
              <a:gd name="connsiteY2" fmla="*/ 0 h 595417"/>
              <a:gd name="connsiteX3" fmla="*/ 1714980 w 3728217"/>
              <a:gd name="connsiteY3" fmla="*/ 0 h 595417"/>
              <a:gd name="connsiteX4" fmla="*/ 2224503 w 3728217"/>
              <a:gd name="connsiteY4" fmla="*/ 0 h 595417"/>
              <a:gd name="connsiteX5" fmla="*/ 2771308 w 3728217"/>
              <a:gd name="connsiteY5" fmla="*/ 0 h 595417"/>
              <a:gd name="connsiteX6" fmla="*/ 3728217 w 3728217"/>
              <a:gd name="connsiteY6" fmla="*/ 0 h 595417"/>
              <a:gd name="connsiteX7" fmla="*/ 3728217 w 3728217"/>
              <a:gd name="connsiteY7" fmla="*/ 595417 h 595417"/>
              <a:gd name="connsiteX8" fmla="*/ 3144130 w 3728217"/>
              <a:gd name="connsiteY8" fmla="*/ 595417 h 595417"/>
              <a:gd name="connsiteX9" fmla="*/ 2634607 w 3728217"/>
              <a:gd name="connsiteY9" fmla="*/ 595417 h 595417"/>
              <a:gd name="connsiteX10" fmla="*/ 2087802 w 3728217"/>
              <a:gd name="connsiteY10" fmla="*/ 595417 h 595417"/>
              <a:gd name="connsiteX11" fmla="*/ 1503714 w 3728217"/>
              <a:gd name="connsiteY11" fmla="*/ 595417 h 595417"/>
              <a:gd name="connsiteX12" fmla="*/ 956909 w 3728217"/>
              <a:gd name="connsiteY12" fmla="*/ 595417 h 595417"/>
              <a:gd name="connsiteX13" fmla="*/ 0 w 3728217"/>
              <a:gd name="connsiteY13" fmla="*/ 595417 h 595417"/>
              <a:gd name="connsiteX14" fmla="*/ 0 w 3728217"/>
              <a:gd name="connsiteY14" fmla="*/ 0 h 59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8217" h="595417" extrusionOk="0">
                <a:moveTo>
                  <a:pt x="0" y="0"/>
                </a:moveTo>
                <a:cubicBezTo>
                  <a:pt x="167355" y="22017"/>
                  <a:pt x="362089" y="-4154"/>
                  <a:pt x="658652" y="0"/>
                </a:cubicBezTo>
                <a:cubicBezTo>
                  <a:pt x="955215" y="4154"/>
                  <a:pt x="976811" y="24268"/>
                  <a:pt x="1168175" y="0"/>
                </a:cubicBezTo>
                <a:cubicBezTo>
                  <a:pt x="1359539" y="-24268"/>
                  <a:pt x="1508391" y="-24647"/>
                  <a:pt x="1714980" y="0"/>
                </a:cubicBezTo>
                <a:cubicBezTo>
                  <a:pt x="1921569" y="24647"/>
                  <a:pt x="2056438" y="-17098"/>
                  <a:pt x="2224503" y="0"/>
                </a:cubicBezTo>
                <a:cubicBezTo>
                  <a:pt x="2392568" y="17098"/>
                  <a:pt x="2607803" y="-9752"/>
                  <a:pt x="2771308" y="0"/>
                </a:cubicBezTo>
                <a:cubicBezTo>
                  <a:pt x="2934814" y="9752"/>
                  <a:pt x="3333587" y="30623"/>
                  <a:pt x="3728217" y="0"/>
                </a:cubicBezTo>
                <a:cubicBezTo>
                  <a:pt x="3724304" y="143360"/>
                  <a:pt x="3728122" y="375180"/>
                  <a:pt x="3728217" y="595417"/>
                </a:cubicBezTo>
                <a:cubicBezTo>
                  <a:pt x="3521585" y="614046"/>
                  <a:pt x="3369098" y="623664"/>
                  <a:pt x="3144130" y="595417"/>
                </a:cubicBezTo>
                <a:cubicBezTo>
                  <a:pt x="2919162" y="567170"/>
                  <a:pt x="2784471" y="593654"/>
                  <a:pt x="2634607" y="595417"/>
                </a:cubicBezTo>
                <a:cubicBezTo>
                  <a:pt x="2484743" y="597180"/>
                  <a:pt x="2307773" y="578320"/>
                  <a:pt x="2087802" y="595417"/>
                </a:cubicBezTo>
                <a:cubicBezTo>
                  <a:pt x="1867832" y="612514"/>
                  <a:pt x="1660997" y="606133"/>
                  <a:pt x="1503714" y="595417"/>
                </a:cubicBezTo>
                <a:cubicBezTo>
                  <a:pt x="1346431" y="584701"/>
                  <a:pt x="1186166" y="607995"/>
                  <a:pt x="956909" y="595417"/>
                </a:cubicBezTo>
                <a:cubicBezTo>
                  <a:pt x="727652" y="582839"/>
                  <a:pt x="418375" y="570073"/>
                  <a:pt x="0" y="595417"/>
                </a:cubicBezTo>
                <a:cubicBezTo>
                  <a:pt x="28066" y="420054"/>
                  <a:pt x="18074" y="275192"/>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r>
              <a:rPr lang="en-US" altLang="en-US" sz="3200" dirty="0" err="1">
                <a:latin typeface="#9Slide03 AmpleSoft Bold" panose="02000000000000000000" pitchFamily="2" charset="0"/>
                <a:cs typeface="Arial" pitchFamily="34" charset="0"/>
              </a:rPr>
              <a:t>Những</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cô</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gái</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thủ</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đô</a:t>
            </a:r>
            <a:r>
              <a:rPr lang="en-US" altLang="en-US" sz="3200" dirty="0">
                <a:latin typeface="#9Slide03 AmpleSoft Bold" panose="02000000000000000000" pitchFamily="2" charset="0"/>
                <a:cs typeface="Arial" pitchFamily="34" charset="0"/>
              </a:rPr>
              <a:t> </a:t>
            </a:r>
            <a:endParaRPr lang="en-US" sz="3200" dirty="0"/>
          </a:p>
        </p:txBody>
      </p:sp>
      <p:sp>
        <p:nvSpPr>
          <p:cNvPr id="65" name="TextBox 64">
            <a:extLst>
              <a:ext uri="{FF2B5EF4-FFF2-40B4-BE49-F238E27FC236}">
                <a16:creationId xmlns:a16="http://schemas.microsoft.com/office/drawing/2014/main" id="{0B43A485-0364-44BD-889C-43DB74CCCA14}"/>
              </a:ext>
            </a:extLst>
          </p:cNvPr>
          <p:cNvSpPr txBox="1"/>
          <p:nvPr/>
        </p:nvSpPr>
        <p:spPr>
          <a:xfrm>
            <a:off x="95211" y="4743405"/>
            <a:ext cx="1986848" cy="1077218"/>
          </a:xfrm>
          <a:custGeom>
            <a:avLst/>
            <a:gdLst>
              <a:gd name="connsiteX0" fmla="*/ 0 w 1986848"/>
              <a:gd name="connsiteY0" fmla="*/ 0 h 1077218"/>
              <a:gd name="connsiteX1" fmla="*/ 682151 w 1986848"/>
              <a:gd name="connsiteY1" fmla="*/ 0 h 1077218"/>
              <a:gd name="connsiteX2" fmla="*/ 1284828 w 1986848"/>
              <a:gd name="connsiteY2" fmla="*/ 0 h 1077218"/>
              <a:gd name="connsiteX3" fmla="*/ 1986848 w 1986848"/>
              <a:gd name="connsiteY3" fmla="*/ 0 h 1077218"/>
              <a:gd name="connsiteX4" fmla="*/ 1986848 w 1986848"/>
              <a:gd name="connsiteY4" fmla="*/ 506292 h 1077218"/>
              <a:gd name="connsiteX5" fmla="*/ 1986848 w 1986848"/>
              <a:gd name="connsiteY5" fmla="*/ 1077218 h 1077218"/>
              <a:gd name="connsiteX6" fmla="*/ 1364302 w 1986848"/>
              <a:gd name="connsiteY6" fmla="*/ 1077218 h 1077218"/>
              <a:gd name="connsiteX7" fmla="*/ 662283 w 1986848"/>
              <a:gd name="connsiteY7" fmla="*/ 1077218 h 1077218"/>
              <a:gd name="connsiteX8" fmla="*/ 0 w 1986848"/>
              <a:gd name="connsiteY8" fmla="*/ 1077218 h 1077218"/>
              <a:gd name="connsiteX9" fmla="*/ 0 w 1986848"/>
              <a:gd name="connsiteY9" fmla="*/ 570926 h 1077218"/>
              <a:gd name="connsiteX10" fmla="*/ 0 w 1986848"/>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6848" h="1077218" extrusionOk="0">
                <a:moveTo>
                  <a:pt x="0" y="0"/>
                </a:moveTo>
                <a:cubicBezTo>
                  <a:pt x="243543" y="-3305"/>
                  <a:pt x="456487" y="-8200"/>
                  <a:pt x="682151" y="0"/>
                </a:cubicBezTo>
                <a:cubicBezTo>
                  <a:pt x="907815" y="8200"/>
                  <a:pt x="1109411" y="-18648"/>
                  <a:pt x="1284828" y="0"/>
                </a:cubicBezTo>
                <a:cubicBezTo>
                  <a:pt x="1460245" y="18648"/>
                  <a:pt x="1695133" y="23362"/>
                  <a:pt x="1986848" y="0"/>
                </a:cubicBezTo>
                <a:cubicBezTo>
                  <a:pt x="1969512" y="105607"/>
                  <a:pt x="1995118" y="365110"/>
                  <a:pt x="1986848" y="506292"/>
                </a:cubicBezTo>
                <a:cubicBezTo>
                  <a:pt x="1978578" y="647474"/>
                  <a:pt x="1993501" y="942630"/>
                  <a:pt x="1986848" y="1077218"/>
                </a:cubicBezTo>
                <a:cubicBezTo>
                  <a:pt x="1835163" y="1089234"/>
                  <a:pt x="1596098" y="1061229"/>
                  <a:pt x="1364302" y="1077218"/>
                </a:cubicBezTo>
                <a:cubicBezTo>
                  <a:pt x="1132506" y="1093207"/>
                  <a:pt x="846422" y="1082825"/>
                  <a:pt x="662283" y="1077218"/>
                </a:cubicBezTo>
                <a:cubicBezTo>
                  <a:pt x="478144" y="1071611"/>
                  <a:pt x="151981" y="1094750"/>
                  <a:pt x="0" y="1077218"/>
                </a:cubicBezTo>
                <a:cubicBezTo>
                  <a:pt x="13267" y="856182"/>
                  <a:pt x="12790" y="722394"/>
                  <a:pt x="0" y="570926"/>
                </a:cubicBezTo>
                <a:cubicBezTo>
                  <a:pt x="-12790" y="419458"/>
                  <a:pt x="-13246" y="187781"/>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Nói</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về</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các</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cô</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gái</a:t>
            </a:r>
            <a:endParaRPr lang="en-US" sz="3200" dirty="0"/>
          </a:p>
        </p:txBody>
      </p:sp>
      <p:sp>
        <p:nvSpPr>
          <p:cNvPr id="66" name="TextBox 65">
            <a:extLst>
              <a:ext uri="{FF2B5EF4-FFF2-40B4-BE49-F238E27FC236}">
                <a16:creationId xmlns:a16="http://schemas.microsoft.com/office/drawing/2014/main" id="{8E5E09F5-8BEF-4120-A214-0445A93F7F6D}"/>
              </a:ext>
            </a:extLst>
          </p:cNvPr>
          <p:cNvSpPr txBox="1"/>
          <p:nvPr/>
        </p:nvSpPr>
        <p:spPr>
          <a:xfrm>
            <a:off x="2749566" y="4621594"/>
            <a:ext cx="2015473" cy="1077218"/>
          </a:xfrm>
          <a:custGeom>
            <a:avLst/>
            <a:gdLst>
              <a:gd name="connsiteX0" fmla="*/ 0 w 2015473"/>
              <a:gd name="connsiteY0" fmla="*/ 0 h 1077218"/>
              <a:gd name="connsiteX1" fmla="*/ 691979 w 2015473"/>
              <a:gd name="connsiteY1" fmla="*/ 0 h 1077218"/>
              <a:gd name="connsiteX2" fmla="*/ 1303339 w 2015473"/>
              <a:gd name="connsiteY2" fmla="*/ 0 h 1077218"/>
              <a:gd name="connsiteX3" fmla="*/ 2015473 w 2015473"/>
              <a:gd name="connsiteY3" fmla="*/ 0 h 1077218"/>
              <a:gd name="connsiteX4" fmla="*/ 2015473 w 2015473"/>
              <a:gd name="connsiteY4" fmla="*/ 506292 h 1077218"/>
              <a:gd name="connsiteX5" fmla="*/ 2015473 w 2015473"/>
              <a:gd name="connsiteY5" fmla="*/ 1077218 h 1077218"/>
              <a:gd name="connsiteX6" fmla="*/ 1383958 w 2015473"/>
              <a:gd name="connsiteY6" fmla="*/ 1077218 h 1077218"/>
              <a:gd name="connsiteX7" fmla="*/ 671824 w 2015473"/>
              <a:gd name="connsiteY7" fmla="*/ 1077218 h 1077218"/>
              <a:gd name="connsiteX8" fmla="*/ 0 w 2015473"/>
              <a:gd name="connsiteY8" fmla="*/ 1077218 h 1077218"/>
              <a:gd name="connsiteX9" fmla="*/ 0 w 2015473"/>
              <a:gd name="connsiteY9" fmla="*/ 570926 h 1077218"/>
              <a:gd name="connsiteX10" fmla="*/ 0 w 2015473"/>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5473" h="1077218" extrusionOk="0">
                <a:moveTo>
                  <a:pt x="0" y="0"/>
                </a:moveTo>
                <a:cubicBezTo>
                  <a:pt x="276758" y="19966"/>
                  <a:pt x="407456" y="19158"/>
                  <a:pt x="691979" y="0"/>
                </a:cubicBezTo>
                <a:cubicBezTo>
                  <a:pt x="976502" y="-19158"/>
                  <a:pt x="1108728" y="19594"/>
                  <a:pt x="1303339" y="0"/>
                </a:cubicBezTo>
                <a:cubicBezTo>
                  <a:pt x="1497950" y="-19594"/>
                  <a:pt x="1741412" y="16952"/>
                  <a:pt x="2015473" y="0"/>
                </a:cubicBezTo>
                <a:cubicBezTo>
                  <a:pt x="1998137" y="105607"/>
                  <a:pt x="2023743" y="365110"/>
                  <a:pt x="2015473" y="506292"/>
                </a:cubicBezTo>
                <a:cubicBezTo>
                  <a:pt x="2007203" y="647474"/>
                  <a:pt x="2022126" y="942630"/>
                  <a:pt x="2015473" y="1077218"/>
                </a:cubicBezTo>
                <a:cubicBezTo>
                  <a:pt x="1752827" y="1073843"/>
                  <a:pt x="1617363" y="1051927"/>
                  <a:pt x="1383958" y="1077218"/>
                </a:cubicBezTo>
                <a:cubicBezTo>
                  <a:pt x="1150554" y="1102509"/>
                  <a:pt x="984949" y="1042567"/>
                  <a:pt x="671824" y="1077218"/>
                </a:cubicBezTo>
                <a:cubicBezTo>
                  <a:pt x="358699" y="1111869"/>
                  <a:pt x="270903" y="1063128"/>
                  <a:pt x="0" y="1077218"/>
                </a:cubicBezTo>
                <a:cubicBezTo>
                  <a:pt x="13267" y="856182"/>
                  <a:pt x="12790" y="722394"/>
                  <a:pt x="0" y="570926"/>
                </a:cubicBezTo>
                <a:cubicBezTo>
                  <a:pt x="-12790" y="419458"/>
                  <a:pt x="-13246" y="187781"/>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altLang="en-US" sz="3200" dirty="0" err="1">
                <a:latin typeface="#9Slide03 AmpleSoft Bold" panose="02000000000000000000" pitchFamily="2" charset="0"/>
                <a:cs typeface="Arial" pitchFamily="34" charset="0"/>
              </a:rPr>
              <a:t>Cụm</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danh</a:t>
            </a:r>
            <a:r>
              <a:rPr lang="en-US" altLang="en-US" sz="3200" dirty="0">
                <a:latin typeface="#9Slide03 AmpleSoft Bold" panose="02000000000000000000" pitchFamily="2" charset="0"/>
                <a:cs typeface="Arial" pitchFamily="34" charset="0"/>
              </a:rPr>
              <a:t> </a:t>
            </a:r>
            <a:r>
              <a:rPr lang="en-US" altLang="en-US" sz="3200" dirty="0" err="1">
                <a:latin typeface="#9Slide03 AmpleSoft Bold" panose="02000000000000000000" pitchFamily="2" charset="0"/>
                <a:cs typeface="Arial" pitchFamily="34" charset="0"/>
              </a:rPr>
              <a:t>từ</a:t>
            </a:r>
            <a:r>
              <a:rPr lang="en-US" altLang="en-US" sz="3200" dirty="0">
                <a:latin typeface="#9Slide03 AmpleSoft Bold" panose="02000000000000000000" pitchFamily="2" charset="0"/>
                <a:cs typeface="Arial" pitchFamily="34" charset="0"/>
              </a:rPr>
              <a:t> </a:t>
            </a:r>
            <a:endParaRPr lang="en-US" sz="3200" dirty="0"/>
          </a:p>
        </p:txBody>
      </p:sp>
      <p:grpSp>
        <p:nvGrpSpPr>
          <p:cNvPr id="67" name="组合 18">
            <a:extLst>
              <a:ext uri="{FF2B5EF4-FFF2-40B4-BE49-F238E27FC236}">
                <a16:creationId xmlns:a16="http://schemas.microsoft.com/office/drawing/2014/main" id="{713288C8-7CB6-4255-AC21-C33880AB36F0}"/>
              </a:ext>
            </a:extLst>
          </p:cNvPr>
          <p:cNvGrpSpPr/>
          <p:nvPr/>
        </p:nvGrpSpPr>
        <p:grpSpPr>
          <a:xfrm>
            <a:off x="128950" y="-268323"/>
            <a:ext cx="1723190" cy="2702456"/>
            <a:chOff x="4500492" y="1510145"/>
            <a:chExt cx="2297211" cy="3692227"/>
          </a:xfrm>
        </p:grpSpPr>
        <p:pic>
          <p:nvPicPr>
            <p:cNvPr id="68" name="图片 26">
              <a:extLst>
                <a:ext uri="{FF2B5EF4-FFF2-40B4-BE49-F238E27FC236}">
                  <a16:creationId xmlns:a16="http://schemas.microsoft.com/office/drawing/2014/main" id="{A5F5AD0A-ADAE-4402-B490-12641D72A7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9985" y="1510145"/>
              <a:ext cx="1442944" cy="2892757"/>
            </a:xfrm>
            <a:prstGeom prst="rect">
              <a:avLst/>
            </a:prstGeom>
            <a:effectLst>
              <a:outerShdw blurRad="63500" sx="102000" sy="102000" algn="ctr" rotWithShape="0">
                <a:srgbClr val="011829">
                  <a:alpha val="20000"/>
                </a:srgbClr>
              </a:outerShdw>
            </a:effectLst>
          </p:spPr>
        </p:pic>
        <p:grpSp>
          <p:nvGrpSpPr>
            <p:cNvPr id="69" name="组合 20">
              <a:extLst>
                <a:ext uri="{FF2B5EF4-FFF2-40B4-BE49-F238E27FC236}">
                  <a16:creationId xmlns:a16="http://schemas.microsoft.com/office/drawing/2014/main" id="{D64236D5-0C65-4EE7-A690-0D1408B6D246}"/>
                </a:ext>
              </a:extLst>
            </p:cNvPr>
            <p:cNvGrpSpPr/>
            <p:nvPr/>
          </p:nvGrpSpPr>
          <p:grpSpPr>
            <a:xfrm>
              <a:off x="4500492" y="4989012"/>
              <a:ext cx="2297211" cy="213360"/>
              <a:chOff x="4580618" y="4989012"/>
              <a:chExt cx="2297211" cy="213360"/>
            </a:xfrm>
          </p:grpSpPr>
          <p:sp>
            <p:nvSpPr>
              <p:cNvPr id="70" name="等腰三角形 22">
                <a:extLst>
                  <a:ext uri="{FF2B5EF4-FFF2-40B4-BE49-F238E27FC236}">
                    <a16:creationId xmlns:a16="http://schemas.microsoft.com/office/drawing/2014/main" id="{3FDF5A01-14D4-4FC7-885B-B96EAF58341A}"/>
                  </a:ext>
                </a:extLst>
              </p:cNvPr>
              <p:cNvSpPr/>
              <p:nvPr/>
            </p:nvSpPr>
            <p:spPr>
              <a:xfrm rot="5400000">
                <a:off x="456590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等腰三角形 23">
                <a:extLst>
                  <a:ext uri="{FF2B5EF4-FFF2-40B4-BE49-F238E27FC236}">
                    <a16:creationId xmlns:a16="http://schemas.microsoft.com/office/drawing/2014/main" id="{F24BFC49-2D7C-4ABD-B4E9-33D50EBAC307}"/>
                  </a:ext>
                </a:extLst>
              </p:cNvPr>
              <p:cNvSpPr/>
              <p:nvPr/>
            </p:nvSpPr>
            <p:spPr>
              <a:xfrm rot="16200000" flipH="1">
                <a:off x="667918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Tree>
    <p:extLst>
      <p:ext uri="{BB962C8B-B14F-4D97-AF65-F5344CB8AC3E}">
        <p14:creationId xmlns:p14="http://schemas.microsoft.com/office/powerpoint/2010/main" val="1286323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44" presetClass="path" presetSubtype="0" accel="50000" decel="50000" fill="hold" grpId="1" nodeType="withEffect">
                                  <p:stCondLst>
                                    <p:cond delay="0"/>
                                  </p:stCondLst>
                                  <p:childTnLst>
                                    <p:animMotion origin="layout" path="M 1.25E-6 2.22222E-6 L -0.07123 -0.02338 C -0.08594 -0.02801 -0.1082 -0.03033 -0.13112 -0.03033 C -0.15755 -0.03033 -0.17878 -0.02801 -0.19362 -0.02338 L -0.26406 2.22222E-6 " pathEditMode="relative" rAng="0" ptsTypes="AAAAA">
                                      <p:cBhvr>
                                        <p:cTn id="9" dur="500" fill="hold"/>
                                        <p:tgtEl>
                                          <p:spTgt spid="48"/>
                                        </p:tgtEl>
                                        <p:attrNameLst>
                                          <p:attrName>ppt_x</p:attrName>
                                          <p:attrName>ppt_y</p:attrName>
                                        </p:attrNameLst>
                                      </p:cBhvr>
                                      <p:rCtr x="-13203" y="-1528"/>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barn(inVertical)">
                                      <p:cBhvr>
                                        <p:cTn id="14" dur="500"/>
                                        <p:tgtEl>
                                          <p:spTgt spid="52"/>
                                        </p:tgtEl>
                                      </p:cBhvr>
                                    </p:animEffect>
                                  </p:childTnLst>
                                </p:cTn>
                              </p:par>
                              <p:par>
                                <p:cTn id="15" presetID="16" presetClass="entr" presetSubtype="21"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57"/>
                                        </p:tgtEl>
                                      </p:cBhvr>
                                    </p:animEffect>
                                    <p:set>
                                      <p:cBhvr>
                                        <p:cTn id="43" dur="1" fill="hold">
                                          <p:stCondLst>
                                            <p:cond delay="499"/>
                                          </p:stCondLst>
                                        </p:cTn>
                                        <p:tgtEl>
                                          <p:spTgt spid="5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50" presetClass="path" presetSubtype="0" accel="50000" decel="50000" fill="hold" grpId="0" nodeType="withEffect">
                                  <p:stCondLst>
                                    <p:cond delay="0"/>
                                  </p:stCondLst>
                                  <p:childTnLst>
                                    <p:animMotion origin="layout" path="M 1.11022E-16 4.44444E-6 L -0.19414 4.44444E-6 C -0.28112 4.44444E-6 -0.38815 -0.03149 -0.38815 -0.05695 L -0.38815 -0.11389 " pathEditMode="relative" rAng="0" ptsTypes="AAAA">
                                      <p:cBhvr>
                                        <p:cTn id="50" dur="500" fill="hold"/>
                                        <p:tgtEl>
                                          <p:spTgt spid="58"/>
                                        </p:tgtEl>
                                        <p:attrNameLst>
                                          <p:attrName>ppt_x</p:attrName>
                                          <p:attrName>ppt_y</p:attrName>
                                        </p:attrNameLst>
                                      </p:cBhvr>
                                      <p:rCtr x="-19414" y="-569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xit" presetSubtype="10" fill="hold" grpId="1" nodeType="clickEffect">
                                  <p:stCondLst>
                                    <p:cond delay="0"/>
                                  </p:stCondLst>
                                  <p:childTnLst>
                                    <p:animEffect transition="out" filter="randombar(horizontal)">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500"/>
                                        <p:tgtEl>
                                          <p:spTgt spid="59"/>
                                        </p:tgtEl>
                                      </p:cBhvr>
                                    </p:animEffect>
                                    <p:set>
                                      <p:cBhvr>
                                        <p:cTn id="66" dur="1" fill="hold">
                                          <p:stCondLst>
                                            <p:cond delay="499"/>
                                          </p:stCondLst>
                                        </p:cTn>
                                        <p:tgtEl>
                                          <p:spTgt spid="59"/>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par>
                                <p:cTn id="75" presetID="50" presetClass="path" presetSubtype="0" accel="50000" decel="50000" fill="hold" grpId="1" nodeType="withEffect">
                                  <p:stCondLst>
                                    <p:cond delay="0"/>
                                  </p:stCondLst>
                                  <p:childTnLst>
                                    <p:animMotion origin="layout" path="M -1.66667E-6 7.40741E-7 L -0.16237 7.40741E-7 C -0.23502 7.40741E-7 -0.32461 -0.0757 -0.32461 -0.13704 L -0.32461 -0.27407 " pathEditMode="relative" rAng="0" ptsTypes="AAAA">
                                      <p:cBhvr>
                                        <p:cTn id="76" dur="500" fill="hold"/>
                                        <p:tgtEl>
                                          <p:spTgt spid="61"/>
                                        </p:tgtEl>
                                        <p:attrNameLst>
                                          <p:attrName>ppt_x</p:attrName>
                                          <p:attrName>ppt_y</p:attrName>
                                        </p:attrNameLst>
                                      </p:cBhvr>
                                      <p:rCtr x="-16237" y="-13704"/>
                                    </p:animMotion>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fade">
                                      <p:cBhvr>
                                        <p:cTn id="81" dur="500"/>
                                        <p:tgtEl>
                                          <p:spTgt spid="6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500"/>
                                        <p:tgtEl>
                                          <p:spTgt spid="63"/>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xit" presetSubtype="10" fill="hold" grpId="1" nodeType="clickEffect">
                                  <p:stCondLst>
                                    <p:cond delay="0"/>
                                  </p:stCondLst>
                                  <p:childTnLst>
                                    <p:animEffect transition="out" filter="randombar(horizontal)">
                                      <p:cBhvr>
                                        <p:cTn id="88" dur="500"/>
                                        <p:tgtEl>
                                          <p:spTgt spid="63"/>
                                        </p:tgtEl>
                                      </p:cBhvr>
                                    </p:animEffect>
                                    <p:set>
                                      <p:cBhvr>
                                        <p:cTn id="89" dur="1" fill="hold">
                                          <p:stCondLst>
                                            <p:cond delay="499"/>
                                          </p:stCondLst>
                                        </p:cTn>
                                        <p:tgtEl>
                                          <p:spTgt spid="63"/>
                                        </p:tgtEl>
                                        <p:attrNameLst>
                                          <p:attrName>style.visibility</p:attrName>
                                        </p:attrNameLst>
                                      </p:cBhvr>
                                      <p:to>
                                        <p:strVal val="hidden"/>
                                      </p:to>
                                    </p:set>
                                  </p:childTnLst>
                                </p:cTn>
                              </p:par>
                              <p:par>
                                <p:cTn id="90" presetID="14" presetClass="exit" presetSubtype="10" fill="hold" grpId="1" nodeType="withEffect">
                                  <p:stCondLst>
                                    <p:cond delay="0"/>
                                  </p:stCondLst>
                                  <p:childTnLst>
                                    <p:animEffect transition="out" filter="randombar(horizontal)">
                                      <p:cBhvr>
                                        <p:cTn id="91" dur="500"/>
                                        <p:tgtEl>
                                          <p:spTgt spid="62"/>
                                        </p:tgtEl>
                                      </p:cBhvr>
                                    </p:animEffect>
                                    <p:set>
                                      <p:cBhvr>
                                        <p:cTn id="92" dur="1" fill="hold">
                                          <p:stCondLst>
                                            <p:cond delay="499"/>
                                          </p:stCondLst>
                                        </p:cTn>
                                        <p:tgtEl>
                                          <p:spTgt spid="62"/>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61"/>
                                        </p:tgtEl>
                                      </p:cBhvr>
                                    </p:animEffect>
                                    <p:set>
                                      <p:cBhvr>
                                        <p:cTn id="95" dur="1" fill="hold">
                                          <p:stCondLst>
                                            <p:cond delay="499"/>
                                          </p:stCondLst>
                                        </p:cTn>
                                        <p:tgtEl>
                                          <p:spTgt spid="6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500"/>
                                        <p:tgtEl>
                                          <p:spTgt spid="64"/>
                                        </p:tgtEl>
                                      </p:cBhvr>
                                    </p:animEffect>
                                  </p:childTnLst>
                                </p:cTn>
                              </p:par>
                              <p:par>
                                <p:cTn id="101" presetID="57" presetClass="path" presetSubtype="0" accel="50000" decel="50000" fill="hold" grpId="1" nodeType="withEffect">
                                  <p:stCondLst>
                                    <p:cond delay="0"/>
                                  </p:stCondLst>
                                  <p:childTnLst>
                                    <p:animMotion origin="layout" path="M 1.66667E-6 -2.22222E-6 L 1.66667E-6 -0.23102 C 1.66667E-6 -0.33472 -0.10456 -0.46203 -0.18932 -0.46203 L -0.37878 -0.46203 " pathEditMode="relative" rAng="0" ptsTypes="AAAA">
                                      <p:cBhvr>
                                        <p:cTn id="102" dur="500" fill="hold"/>
                                        <p:tgtEl>
                                          <p:spTgt spid="64"/>
                                        </p:tgtEl>
                                        <p:attrNameLst>
                                          <p:attrName>ppt_x</p:attrName>
                                          <p:attrName>ppt_y</p:attrName>
                                        </p:attrNameLst>
                                      </p:cBhvr>
                                      <p:rCtr x="-18945" y="-2310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fade">
                                      <p:cBhvr>
                                        <p:cTn id="107" dur="500"/>
                                        <p:tgtEl>
                                          <p:spTgt spid="6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6"/>
                                        </p:tgtEl>
                                        <p:attrNameLst>
                                          <p:attrName>style.visibility</p:attrName>
                                        </p:attrNameLst>
                                      </p:cBhvr>
                                      <p:to>
                                        <p:strVal val="visible"/>
                                      </p:to>
                                    </p:set>
                                    <p:animEffect transition="in" filter="fade">
                                      <p:cBhvr>
                                        <p:cTn id="110" dur="500"/>
                                        <p:tgtEl>
                                          <p:spTgt spid="66"/>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xit" presetSubtype="10" fill="hold" grpId="1" nodeType="clickEffect">
                                  <p:stCondLst>
                                    <p:cond delay="0"/>
                                  </p:stCondLst>
                                  <p:childTnLst>
                                    <p:animEffect transition="out" filter="randombar(horizontal)">
                                      <p:cBhvr>
                                        <p:cTn id="114" dur="500"/>
                                        <p:tgtEl>
                                          <p:spTgt spid="66"/>
                                        </p:tgtEl>
                                      </p:cBhvr>
                                    </p:animEffect>
                                    <p:set>
                                      <p:cBhvr>
                                        <p:cTn id="115" dur="1" fill="hold">
                                          <p:stCondLst>
                                            <p:cond delay="499"/>
                                          </p:stCondLst>
                                        </p:cTn>
                                        <p:tgtEl>
                                          <p:spTgt spid="6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65"/>
                                        </p:tgtEl>
                                      </p:cBhvr>
                                    </p:animEffect>
                                    <p:set>
                                      <p:cBhvr>
                                        <p:cTn id="118"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8" grpId="2" animBg="1"/>
      <p:bldP spid="49" grpId="0" animBg="1"/>
      <p:bldP spid="50" grpId="0" animBg="1"/>
      <p:bldP spid="56" grpId="0" animBg="1"/>
      <p:bldP spid="56" grpId="1" animBg="1"/>
      <p:bldP spid="57" grpId="0" animBg="1"/>
      <p:bldP spid="57" grpId="1" animBg="1"/>
      <p:bldP spid="58" grpId="0" animBg="1"/>
      <p:bldP spid="58" grpId="1" animBg="1"/>
      <p:bldP spid="58" grpId="2" animBg="1"/>
      <p:bldP spid="59" grpId="0" animBg="1"/>
      <p:bldP spid="59" grpId="1" animBg="1"/>
      <p:bldP spid="60" grpId="0" animBg="1"/>
      <p:bldP spid="60" grpId="1" animBg="1"/>
      <p:bldP spid="61" grpId="0" animBg="1"/>
      <p:bldP spid="61" grpId="1" animBg="1"/>
      <p:bldP spid="61" grpId="2"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00" y="1736058"/>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矩形 3"/>
          <p:cNvSpPr/>
          <p:nvPr/>
        </p:nvSpPr>
        <p:spPr>
          <a:xfrm>
            <a:off x="25400" y="14364"/>
            <a:ext cx="2508401" cy="68580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47176" y="5838449"/>
            <a:ext cx="3015685" cy="951345"/>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p:blipFill>
        <p:spPr>
          <a:xfrm>
            <a:off x="-33653" y="3702371"/>
            <a:ext cx="2508401" cy="3202933"/>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5068" y="1246411"/>
            <a:ext cx="1046213" cy="1409362"/>
          </a:xfrm>
          <a:prstGeom prst="rect">
            <a:avLst/>
          </a:prstGeom>
        </p:spPr>
      </p:pic>
      <p:grpSp>
        <p:nvGrpSpPr>
          <p:cNvPr id="30" name="组合 18">
            <a:extLst>
              <a:ext uri="{FF2B5EF4-FFF2-40B4-BE49-F238E27FC236}">
                <a16:creationId xmlns:a16="http://schemas.microsoft.com/office/drawing/2014/main" id="{E0674014-F26A-49B3-9A74-9D1792FF3EED}"/>
              </a:ext>
            </a:extLst>
          </p:cNvPr>
          <p:cNvGrpSpPr/>
          <p:nvPr/>
        </p:nvGrpSpPr>
        <p:grpSpPr>
          <a:xfrm>
            <a:off x="-253854" y="-354879"/>
            <a:ext cx="2297211" cy="3692227"/>
            <a:chOff x="4500492" y="1510145"/>
            <a:chExt cx="2297211" cy="3692227"/>
          </a:xfrm>
        </p:grpSpPr>
        <p:grpSp>
          <p:nvGrpSpPr>
            <p:cNvPr id="31" name="组合 19">
              <a:extLst>
                <a:ext uri="{FF2B5EF4-FFF2-40B4-BE49-F238E27FC236}">
                  <a16:creationId xmlns:a16="http://schemas.microsoft.com/office/drawing/2014/main" id="{7BA21067-6C43-405E-876D-BD084F6CF72E}"/>
                </a:ext>
              </a:extLst>
            </p:cNvPr>
            <p:cNvGrpSpPr/>
            <p:nvPr/>
          </p:nvGrpSpPr>
          <p:grpSpPr>
            <a:xfrm>
              <a:off x="4759985" y="1510145"/>
              <a:ext cx="1924579" cy="3112655"/>
              <a:chOff x="4963901" y="1510145"/>
              <a:chExt cx="1924579" cy="3112655"/>
            </a:xfrm>
          </p:grpSpPr>
          <p:sp>
            <p:nvSpPr>
              <p:cNvPr id="37" name="矩形 25">
                <a:extLst>
                  <a:ext uri="{FF2B5EF4-FFF2-40B4-BE49-F238E27FC236}">
                    <a16:creationId xmlns:a16="http://schemas.microsoft.com/office/drawing/2014/main" id="{891E8613-11CB-408E-9BF2-BA4EF42A1229}"/>
                  </a:ext>
                </a:extLst>
              </p:cNvPr>
              <p:cNvSpPr/>
              <p:nvPr/>
            </p:nvSpPr>
            <p:spPr>
              <a:xfrm>
                <a:off x="5699760" y="2387600"/>
                <a:ext cx="1188720" cy="2235200"/>
              </a:xfrm>
              <a:prstGeom prst="rect">
                <a:avLst/>
              </a:prstGeom>
              <a:noFill/>
              <a:ln w="1905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8" name="图片 26">
                <a:extLst>
                  <a:ext uri="{FF2B5EF4-FFF2-40B4-BE49-F238E27FC236}">
                    <a16:creationId xmlns:a16="http://schemas.microsoft.com/office/drawing/2014/main" id="{7D021E5F-F3EE-4D7C-8890-F9295E8F7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3901" y="1510145"/>
                <a:ext cx="1442945" cy="2892757"/>
              </a:xfrm>
              <a:prstGeom prst="rect">
                <a:avLst/>
              </a:prstGeom>
              <a:effectLst>
                <a:outerShdw blurRad="63500" sx="102000" sy="102000" algn="ctr" rotWithShape="0">
                  <a:srgbClr val="011829">
                    <a:alpha val="20000"/>
                  </a:srgbClr>
                </a:outerShdw>
              </a:effectLst>
            </p:spPr>
          </p:pic>
        </p:grpSp>
        <p:grpSp>
          <p:nvGrpSpPr>
            <p:cNvPr id="32" name="组合 20">
              <a:extLst>
                <a:ext uri="{FF2B5EF4-FFF2-40B4-BE49-F238E27FC236}">
                  <a16:creationId xmlns:a16="http://schemas.microsoft.com/office/drawing/2014/main" id="{7EF77F8F-1D83-477B-AF8B-695A474F523D}"/>
                </a:ext>
              </a:extLst>
            </p:cNvPr>
            <p:cNvGrpSpPr/>
            <p:nvPr/>
          </p:nvGrpSpPr>
          <p:grpSpPr>
            <a:xfrm>
              <a:off x="4500492" y="4989012"/>
              <a:ext cx="2297211" cy="213360"/>
              <a:chOff x="4580618" y="4989012"/>
              <a:chExt cx="2297211" cy="213360"/>
            </a:xfrm>
          </p:grpSpPr>
          <p:sp>
            <p:nvSpPr>
              <p:cNvPr id="34" name="等腰三角形 22">
                <a:extLst>
                  <a:ext uri="{FF2B5EF4-FFF2-40B4-BE49-F238E27FC236}">
                    <a16:creationId xmlns:a16="http://schemas.microsoft.com/office/drawing/2014/main" id="{EDDD0A6B-A826-4BD9-82D3-1B868A321F5A}"/>
                  </a:ext>
                </a:extLst>
              </p:cNvPr>
              <p:cNvSpPr/>
              <p:nvPr/>
            </p:nvSpPr>
            <p:spPr>
              <a:xfrm rot="5400000">
                <a:off x="456590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等腰三角形 23">
                <a:extLst>
                  <a:ext uri="{FF2B5EF4-FFF2-40B4-BE49-F238E27FC236}">
                    <a16:creationId xmlns:a16="http://schemas.microsoft.com/office/drawing/2014/main" id="{C133A598-AEC2-44CB-B4BC-BB20F00090A7}"/>
                  </a:ext>
                </a:extLst>
              </p:cNvPr>
              <p:cNvSpPr/>
              <p:nvPr/>
            </p:nvSpPr>
            <p:spPr>
              <a:xfrm rot="16200000" flipH="1">
                <a:off x="667918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39" name="TextBox 38">
            <a:extLst>
              <a:ext uri="{FF2B5EF4-FFF2-40B4-BE49-F238E27FC236}">
                <a16:creationId xmlns:a16="http://schemas.microsoft.com/office/drawing/2014/main" id="{DB70E3D3-0123-40FC-811B-978C2B8A9A6A}"/>
              </a:ext>
            </a:extLst>
          </p:cNvPr>
          <p:cNvSpPr txBox="1"/>
          <p:nvPr/>
        </p:nvSpPr>
        <p:spPr>
          <a:xfrm>
            <a:off x="4741779" y="321213"/>
            <a:ext cx="4273884" cy="1107996"/>
          </a:xfrm>
          <a:custGeom>
            <a:avLst/>
            <a:gdLst>
              <a:gd name="connsiteX0" fmla="*/ 0 w 4273884"/>
              <a:gd name="connsiteY0" fmla="*/ 0 h 1107996"/>
              <a:gd name="connsiteX1" fmla="*/ 653294 w 4273884"/>
              <a:gd name="connsiteY1" fmla="*/ 0 h 1107996"/>
              <a:gd name="connsiteX2" fmla="*/ 1135632 w 4273884"/>
              <a:gd name="connsiteY2" fmla="*/ 0 h 1107996"/>
              <a:gd name="connsiteX3" fmla="*/ 1660709 w 4273884"/>
              <a:gd name="connsiteY3" fmla="*/ 0 h 1107996"/>
              <a:gd name="connsiteX4" fmla="*/ 2143048 w 4273884"/>
              <a:gd name="connsiteY4" fmla="*/ 0 h 1107996"/>
              <a:gd name="connsiteX5" fmla="*/ 2668125 w 4273884"/>
              <a:gd name="connsiteY5" fmla="*/ 0 h 1107996"/>
              <a:gd name="connsiteX6" fmla="*/ 3235941 w 4273884"/>
              <a:gd name="connsiteY6" fmla="*/ 0 h 1107996"/>
              <a:gd name="connsiteX7" fmla="*/ 4273884 w 4273884"/>
              <a:gd name="connsiteY7" fmla="*/ 0 h 1107996"/>
              <a:gd name="connsiteX8" fmla="*/ 4273884 w 4273884"/>
              <a:gd name="connsiteY8" fmla="*/ 576158 h 1107996"/>
              <a:gd name="connsiteX9" fmla="*/ 4273884 w 4273884"/>
              <a:gd name="connsiteY9" fmla="*/ 1107996 h 1107996"/>
              <a:gd name="connsiteX10" fmla="*/ 3577851 w 4273884"/>
              <a:gd name="connsiteY10" fmla="*/ 1107996 h 1107996"/>
              <a:gd name="connsiteX11" fmla="*/ 3010035 w 4273884"/>
              <a:gd name="connsiteY11" fmla="*/ 1107996 h 1107996"/>
              <a:gd name="connsiteX12" fmla="*/ 2484958 w 4273884"/>
              <a:gd name="connsiteY12" fmla="*/ 1107996 h 1107996"/>
              <a:gd name="connsiteX13" fmla="*/ 1831665 w 4273884"/>
              <a:gd name="connsiteY13" fmla="*/ 1107996 h 1107996"/>
              <a:gd name="connsiteX14" fmla="*/ 1221110 w 4273884"/>
              <a:gd name="connsiteY14" fmla="*/ 1107996 h 1107996"/>
              <a:gd name="connsiteX15" fmla="*/ 525077 w 4273884"/>
              <a:gd name="connsiteY15" fmla="*/ 1107996 h 1107996"/>
              <a:gd name="connsiteX16" fmla="*/ 0 w 4273884"/>
              <a:gd name="connsiteY16" fmla="*/ 1107996 h 1107996"/>
              <a:gd name="connsiteX17" fmla="*/ 0 w 4273884"/>
              <a:gd name="connsiteY17" fmla="*/ 576158 h 1107996"/>
              <a:gd name="connsiteX18" fmla="*/ 0 w 4273884"/>
              <a:gd name="connsiteY18"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3884" h="1107996" extrusionOk="0">
                <a:moveTo>
                  <a:pt x="0" y="0"/>
                </a:moveTo>
                <a:cubicBezTo>
                  <a:pt x="289679" y="10854"/>
                  <a:pt x="423734" y="-23628"/>
                  <a:pt x="653294" y="0"/>
                </a:cubicBezTo>
                <a:cubicBezTo>
                  <a:pt x="882854" y="23628"/>
                  <a:pt x="966957" y="9694"/>
                  <a:pt x="1135632" y="0"/>
                </a:cubicBezTo>
                <a:cubicBezTo>
                  <a:pt x="1304307" y="-9694"/>
                  <a:pt x="1547365" y="-10269"/>
                  <a:pt x="1660709" y="0"/>
                </a:cubicBezTo>
                <a:cubicBezTo>
                  <a:pt x="1774053" y="10269"/>
                  <a:pt x="2001656" y="15362"/>
                  <a:pt x="2143048" y="0"/>
                </a:cubicBezTo>
                <a:cubicBezTo>
                  <a:pt x="2284440" y="-15362"/>
                  <a:pt x="2409714" y="9055"/>
                  <a:pt x="2668125" y="0"/>
                </a:cubicBezTo>
                <a:cubicBezTo>
                  <a:pt x="2926536" y="-9055"/>
                  <a:pt x="3022715" y="-11349"/>
                  <a:pt x="3235941" y="0"/>
                </a:cubicBezTo>
                <a:cubicBezTo>
                  <a:pt x="3449167" y="11349"/>
                  <a:pt x="3890010" y="-3365"/>
                  <a:pt x="4273884" y="0"/>
                </a:cubicBezTo>
                <a:cubicBezTo>
                  <a:pt x="4259310" y="236532"/>
                  <a:pt x="4279403" y="347882"/>
                  <a:pt x="4273884" y="576158"/>
                </a:cubicBezTo>
                <a:cubicBezTo>
                  <a:pt x="4268365" y="804434"/>
                  <a:pt x="4270651" y="853558"/>
                  <a:pt x="4273884" y="1107996"/>
                </a:cubicBezTo>
                <a:cubicBezTo>
                  <a:pt x="3953275" y="1076040"/>
                  <a:pt x="3827970" y="1088544"/>
                  <a:pt x="3577851" y="1107996"/>
                </a:cubicBezTo>
                <a:cubicBezTo>
                  <a:pt x="3327732" y="1127448"/>
                  <a:pt x="3236333" y="1098807"/>
                  <a:pt x="3010035" y="1107996"/>
                </a:cubicBezTo>
                <a:cubicBezTo>
                  <a:pt x="2783737" y="1117185"/>
                  <a:pt x="2707489" y="1082442"/>
                  <a:pt x="2484958" y="1107996"/>
                </a:cubicBezTo>
                <a:cubicBezTo>
                  <a:pt x="2262427" y="1133550"/>
                  <a:pt x="2109291" y="1095707"/>
                  <a:pt x="1831665" y="1107996"/>
                </a:cubicBezTo>
                <a:cubicBezTo>
                  <a:pt x="1554039" y="1120285"/>
                  <a:pt x="1363702" y="1088592"/>
                  <a:pt x="1221110" y="1107996"/>
                </a:cubicBezTo>
                <a:cubicBezTo>
                  <a:pt x="1078518" y="1127400"/>
                  <a:pt x="802897" y="1137865"/>
                  <a:pt x="525077" y="1107996"/>
                </a:cubicBezTo>
                <a:cubicBezTo>
                  <a:pt x="247257" y="1078127"/>
                  <a:pt x="258906" y="1128383"/>
                  <a:pt x="0" y="1107996"/>
                </a:cubicBezTo>
                <a:cubicBezTo>
                  <a:pt x="16585" y="866804"/>
                  <a:pt x="-21190" y="801154"/>
                  <a:pt x="0" y="576158"/>
                </a:cubicBezTo>
                <a:cubicBezTo>
                  <a:pt x="21190" y="351162"/>
                  <a:pt x="-10698" y="279935"/>
                  <a:pt x="0" y="0"/>
                </a:cubicBezTo>
                <a:close/>
              </a:path>
            </a:pathLst>
          </a:custGeom>
          <a:no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sz="6600" dirty="0" err="1">
                <a:latin typeface="#9Slide05 SVNUT Triumph" panose="00000500000000000000" pitchFamily="2" charset="0"/>
                <a:cs typeface="Arial" pitchFamily="34" charset="0"/>
              </a:rPr>
              <a:t>Ghi</a:t>
            </a:r>
            <a:r>
              <a:rPr lang="en-US" sz="6600" dirty="0">
                <a:latin typeface="#9Slide05 SVNUT Triumph" panose="00000500000000000000" pitchFamily="2" charset="0"/>
                <a:cs typeface="Arial" pitchFamily="34" charset="0"/>
              </a:rPr>
              <a:t> </a:t>
            </a:r>
            <a:r>
              <a:rPr lang="en-US" sz="6600" dirty="0" err="1">
                <a:latin typeface="#9Slide05 SVNUT Triumph" panose="00000500000000000000" pitchFamily="2" charset="0"/>
                <a:cs typeface="Arial" pitchFamily="34" charset="0"/>
              </a:rPr>
              <a:t>nhớ</a:t>
            </a:r>
            <a:endParaRPr lang="en-US" sz="6600" dirty="0">
              <a:latin typeface="#9Slide05 SVNUT Triumph" panose="00000500000000000000" pitchFamily="2" charset="0"/>
            </a:endParaRPr>
          </a:p>
        </p:txBody>
      </p:sp>
      <p:sp>
        <p:nvSpPr>
          <p:cNvPr id="40" name="TextBox 39">
            <a:extLst>
              <a:ext uri="{FF2B5EF4-FFF2-40B4-BE49-F238E27FC236}">
                <a16:creationId xmlns:a16="http://schemas.microsoft.com/office/drawing/2014/main" id="{CCF41CAD-F8FD-4FD1-A184-FAF14AD4D74A}"/>
              </a:ext>
            </a:extLst>
          </p:cNvPr>
          <p:cNvSpPr txBox="1"/>
          <p:nvPr/>
        </p:nvSpPr>
        <p:spPr>
          <a:xfrm>
            <a:off x="2857925" y="2245064"/>
            <a:ext cx="9087852" cy="3477875"/>
          </a:xfrm>
          <a:prstGeom prst="rect">
            <a:avLst/>
          </a:prstGeom>
          <a:noFill/>
        </p:spPr>
        <p:txBody>
          <a:bodyPr wrap="square">
            <a:spAutoFit/>
          </a:bodyPr>
          <a:lstStyle/>
          <a:p>
            <a:pPr algn="just"/>
            <a:r>
              <a:rPr lang="en-US" sz="4400" dirty="0">
                <a:solidFill>
                  <a:schemeClr val="tx1"/>
                </a:solidFill>
                <a:latin typeface="#9Slide03 AmpleSoft Bold" panose="02000000000000000000" pitchFamily="2" charset="0"/>
                <a:cs typeface="Arial" pitchFamily="34" charset="0"/>
              </a:rPr>
              <a:t>1. </a:t>
            </a:r>
            <a:r>
              <a:rPr lang="en-US" sz="4400" dirty="0" err="1">
                <a:solidFill>
                  <a:schemeClr val="tx1"/>
                </a:solidFill>
                <a:latin typeface="#9Slide03 AmpleSoft Bold" panose="02000000000000000000" pitchFamily="2" charset="0"/>
                <a:cs typeface="Arial" pitchFamily="34" charset="0"/>
              </a:rPr>
              <a:t>Chủ</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ngữ</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của</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câu</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kể</a:t>
            </a:r>
            <a:r>
              <a:rPr lang="en-US" sz="4400" dirty="0">
                <a:solidFill>
                  <a:schemeClr val="tx1"/>
                </a:solidFill>
                <a:latin typeface="#9Slide03 AmpleSoft Bold" panose="02000000000000000000" pitchFamily="2" charset="0"/>
                <a:cs typeface="Arial" pitchFamily="34" charset="0"/>
              </a:rPr>
              <a:t> </a:t>
            </a:r>
            <a:r>
              <a:rPr lang="en-US" sz="4400" i="1" dirty="0">
                <a:solidFill>
                  <a:schemeClr val="tx1"/>
                </a:solidFill>
                <a:latin typeface="#9Slide03 AmpleSoft Bold" panose="02000000000000000000" pitchFamily="2" charset="0"/>
                <a:cs typeface="Arial" pitchFamily="34" charset="0"/>
              </a:rPr>
              <a:t>Ai </a:t>
            </a:r>
            <a:r>
              <a:rPr lang="en-US" sz="4400" i="1" dirty="0" err="1">
                <a:solidFill>
                  <a:schemeClr val="tx1"/>
                </a:solidFill>
                <a:latin typeface="#9Slide03 AmpleSoft Bold" panose="02000000000000000000" pitchFamily="2" charset="0"/>
                <a:cs typeface="Arial" pitchFamily="34" charset="0"/>
              </a:rPr>
              <a:t>thế</a:t>
            </a:r>
            <a:r>
              <a:rPr lang="en-US" sz="4400" i="1" dirty="0">
                <a:solidFill>
                  <a:schemeClr val="tx1"/>
                </a:solidFill>
                <a:latin typeface="#9Slide03 AmpleSoft Bold" panose="02000000000000000000" pitchFamily="2" charset="0"/>
                <a:cs typeface="Arial" pitchFamily="34" charset="0"/>
              </a:rPr>
              <a:t> </a:t>
            </a:r>
            <a:r>
              <a:rPr lang="en-US" sz="4400" i="1" dirty="0" err="1">
                <a:solidFill>
                  <a:schemeClr val="tx1"/>
                </a:solidFill>
                <a:latin typeface="#9Slide03 AmpleSoft Bold" panose="02000000000000000000" pitchFamily="2" charset="0"/>
                <a:cs typeface="Arial" pitchFamily="34" charset="0"/>
              </a:rPr>
              <a:t>nào</a:t>
            </a:r>
            <a:r>
              <a:rPr lang="en-US" sz="4400" i="1" dirty="0">
                <a:solidFill>
                  <a:schemeClr val="tx1"/>
                </a:solidFill>
                <a:latin typeface="#9Slide03 AmpleSoft Bold" panose="02000000000000000000" pitchFamily="2" charset="0"/>
                <a:cs typeface="Arial" pitchFamily="34" charset="0"/>
              </a:rPr>
              <a:t>?</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chỉ</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những</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sự</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vật</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có</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đặc</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điểm</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tính</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chất</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hoặc</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trạng</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thái</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được</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nêu</a:t>
            </a:r>
            <a:r>
              <a:rPr lang="en-US" sz="4400" dirty="0">
                <a:solidFill>
                  <a:schemeClr val="tx1"/>
                </a:solidFill>
                <a:latin typeface="#9Slide03 AmpleSoft Bold" panose="02000000000000000000" pitchFamily="2" charset="0"/>
                <a:cs typeface="Arial" pitchFamily="34" charset="0"/>
              </a:rPr>
              <a:t> ở </a:t>
            </a:r>
            <a:r>
              <a:rPr lang="en-US" sz="4400" dirty="0" err="1">
                <a:solidFill>
                  <a:schemeClr val="tx1"/>
                </a:solidFill>
                <a:latin typeface="#9Slide03 AmpleSoft Bold" panose="02000000000000000000" pitchFamily="2" charset="0"/>
                <a:cs typeface="Arial" pitchFamily="34" charset="0"/>
              </a:rPr>
              <a:t>vị</a:t>
            </a:r>
            <a:r>
              <a:rPr lang="en-US" sz="4400" dirty="0">
                <a:solidFill>
                  <a:schemeClr val="tx1"/>
                </a:solidFill>
                <a:latin typeface="#9Slide03 AmpleSoft Bold" panose="02000000000000000000" pitchFamily="2" charset="0"/>
                <a:cs typeface="Arial" pitchFamily="34" charset="0"/>
              </a:rPr>
              <a:t> </a:t>
            </a:r>
            <a:r>
              <a:rPr lang="en-US" sz="4400" dirty="0" err="1">
                <a:solidFill>
                  <a:schemeClr val="tx1"/>
                </a:solidFill>
                <a:latin typeface="#9Slide03 AmpleSoft Bold" panose="02000000000000000000" pitchFamily="2" charset="0"/>
                <a:cs typeface="Arial" pitchFamily="34" charset="0"/>
              </a:rPr>
              <a:t>ngữ</a:t>
            </a:r>
            <a:r>
              <a:rPr lang="en-US" sz="4400" dirty="0">
                <a:solidFill>
                  <a:schemeClr val="tx1"/>
                </a:solidFill>
                <a:latin typeface="#9Slide03 AmpleSoft Bold" panose="02000000000000000000" pitchFamily="2" charset="0"/>
                <a:cs typeface="Arial" pitchFamily="34" charset="0"/>
              </a:rPr>
              <a:t>.</a:t>
            </a:r>
            <a:endParaRPr lang="vi-VN" sz="4400" dirty="0">
              <a:solidFill>
                <a:schemeClr val="tx1"/>
              </a:solidFill>
              <a:latin typeface="#9Slide03 AmpleSoft Bold" panose="02000000000000000000" pitchFamily="2" charset="0"/>
              <a:cs typeface="Arial" pitchFamily="34" charset="0"/>
            </a:endParaRPr>
          </a:p>
          <a:p>
            <a:pPr algn="just"/>
            <a:r>
              <a:rPr lang="vi-VN" sz="4400" dirty="0">
                <a:solidFill>
                  <a:srgbClr val="002060"/>
                </a:solidFill>
                <a:latin typeface="#9Slide03 AmpleSoft Bold" panose="02000000000000000000" pitchFamily="2" charset="0"/>
                <a:cs typeface="Arial" pitchFamily="34" charset="0"/>
              </a:rPr>
              <a:t>2. Chủ ngữ thường do danh từ ( hoặc cụm danh từ) tạo thành.</a:t>
            </a:r>
          </a:p>
        </p:txBody>
      </p:sp>
    </p:spTree>
    <p:extLst>
      <p:ext uri="{BB962C8B-B14F-4D97-AF65-F5344CB8AC3E}">
        <p14:creationId xmlns:p14="http://schemas.microsoft.com/office/powerpoint/2010/main" val="302189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5DCE200C-BD46-4720-8DBB-BDDFEF4E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
            <a:ext cx="12192000" cy="6847562"/>
          </a:xfrm>
          <a:prstGeom prst="rect">
            <a:avLst/>
          </a:prstGeom>
        </p:spPr>
      </p:pic>
      <p:grpSp>
        <p:nvGrpSpPr>
          <p:cNvPr id="2" name="组合 2">
            <a:extLst>
              <a:ext uri="{FF2B5EF4-FFF2-40B4-BE49-F238E27FC236}">
                <a16:creationId xmlns:a16="http://schemas.microsoft.com/office/drawing/2014/main" id="{ED1C31C6-11A5-4B61-8CDD-921080D3DBDD}"/>
              </a:ext>
            </a:extLst>
          </p:cNvPr>
          <p:cNvGrpSpPr/>
          <p:nvPr/>
        </p:nvGrpSpPr>
        <p:grpSpPr>
          <a:xfrm>
            <a:off x="-175847" y="4400169"/>
            <a:ext cx="12367847" cy="2505456"/>
            <a:chOff x="-175847" y="4352544"/>
            <a:chExt cx="12367847" cy="2505456"/>
          </a:xfrm>
        </p:grpSpPr>
        <p:pic>
          <p:nvPicPr>
            <p:cNvPr id="3" name="图片 3">
              <a:extLst>
                <a:ext uri="{FF2B5EF4-FFF2-40B4-BE49-F238E27FC236}">
                  <a16:creationId xmlns:a16="http://schemas.microsoft.com/office/drawing/2014/main" id="{81099C3E-B9AB-4711-A116-D51CD2F5D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4" name="图片 4">
              <a:extLst>
                <a:ext uri="{FF2B5EF4-FFF2-40B4-BE49-F238E27FC236}">
                  <a16:creationId xmlns:a16="http://schemas.microsoft.com/office/drawing/2014/main" id="{E5081687-D198-4ED6-8845-1AC978746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6" name="Picture 5" descr="A picture containing text, transport, bicycle&#10;&#10;Description automatically generated">
            <a:extLst>
              <a:ext uri="{FF2B5EF4-FFF2-40B4-BE49-F238E27FC236}">
                <a16:creationId xmlns:a16="http://schemas.microsoft.com/office/drawing/2014/main" id="{76D12972-3A97-499A-98B1-EEF481F63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033" y="2322130"/>
            <a:ext cx="3545727" cy="4530651"/>
          </a:xfrm>
          <a:prstGeom prst="rect">
            <a:avLst/>
          </a:prstGeom>
        </p:spPr>
      </p:pic>
      <p:pic>
        <p:nvPicPr>
          <p:cNvPr id="7" name="图片 3">
            <a:extLst>
              <a:ext uri="{FF2B5EF4-FFF2-40B4-BE49-F238E27FC236}">
                <a16:creationId xmlns:a16="http://schemas.microsoft.com/office/drawing/2014/main" id="{56AD345E-E01C-4940-AA0D-380BAC8DBC48}"/>
              </a:ext>
            </a:extLst>
          </p:cNvPr>
          <p:cNvPicPr>
            <a:picLocks noChangeAspect="1"/>
          </p:cNvPicPr>
          <p:nvPr/>
        </p:nvPicPr>
        <p:blipFill>
          <a:blip r:embed="rId5"/>
          <a:stretch>
            <a:fillRect/>
          </a:stretch>
        </p:blipFill>
        <p:spPr>
          <a:xfrm rot="14021433" flipH="1" flipV="1">
            <a:off x="4841145" y="1154092"/>
            <a:ext cx="2422291" cy="1370778"/>
          </a:xfrm>
          <a:prstGeom prst="rect">
            <a:avLst/>
          </a:prstGeom>
        </p:spPr>
      </p:pic>
      <p:pic>
        <p:nvPicPr>
          <p:cNvPr id="8" name="图片 1">
            <a:extLst>
              <a:ext uri="{FF2B5EF4-FFF2-40B4-BE49-F238E27FC236}">
                <a16:creationId xmlns:a16="http://schemas.microsoft.com/office/drawing/2014/main" id="{4B552AF1-5ADE-441E-834A-AF4819CE66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186" r="33440"/>
          <a:stretch/>
        </p:blipFill>
        <p:spPr>
          <a:xfrm>
            <a:off x="900346" y="0"/>
            <a:ext cx="3930316" cy="4682563"/>
          </a:xfrm>
          <a:prstGeom prst="rect">
            <a:avLst/>
          </a:prstGeom>
        </p:spPr>
      </p:pic>
      <p:sp>
        <p:nvSpPr>
          <p:cNvPr id="9" name="Rectangle 8">
            <a:extLst>
              <a:ext uri="{FF2B5EF4-FFF2-40B4-BE49-F238E27FC236}">
                <a16:creationId xmlns:a16="http://schemas.microsoft.com/office/drawing/2014/main" id="{72E2DFA9-88F7-42CD-B02F-A369941B6356}"/>
              </a:ext>
            </a:extLst>
          </p:cNvPr>
          <p:cNvSpPr/>
          <p:nvPr/>
        </p:nvSpPr>
        <p:spPr>
          <a:xfrm>
            <a:off x="1243271" y="1078957"/>
            <a:ext cx="3196612" cy="2856047"/>
          </a:xfrm>
          <a:custGeom>
            <a:avLst/>
            <a:gdLst>
              <a:gd name="connsiteX0" fmla="*/ 0 w 3196612"/>
              <a:gd name="connsiteY0" fmla="*/ 0 h 2856047"/>
              <a:gd name="connsiteX1" fmla="*/ 532769 w 3196612"/>
              <a:gd name="connsiteY1" fmla="*/ 0 h 2856047"/>
              <a:gd name="connsiteX2" fmla="*/ 1065537 w 3196612"/>
              <a:gd name="connsiteY2" fmla="*/ 0 h 2856047"/>
              <a:gd name="connsiteX3" fmla="*/ 1662238 w 3196612"/>
              <a:gd name="connsiteY3" fmla="*/ 0 h 2856047"/>
              <a:gd name="connsiteX4" fmla="*/ 2163041 w 3196612"/>
              <a:gd name="connsiteY4" fmla="*/ 0 h 2856047"/>
              <a:gd name="connsiteX5" fmla="*/ 2727776 w 3196612"/>
              <a:gd name="connsiteY5" fmla="*/ 0 h 2856047"/>
              <a:gd name="connsiteX6" fmla="*/ 3196612 w 3196612"/>
              <a:gd name="connsiteY6" fmla="*/ 0 h 2856047"/>
              <a:gd name="connsiteX7" fmla="*/ 3196612 w 3196612"/>
              <a:gd name="connsiteY7" fmla="*/ 542649 h 2856047"/>
              <a:gd name="connsiteX8" fmla="*/ 3196612 w 3196612"/>
              <a:gd name="connsiteY8" fmla="*/ 1085298 h 2856047"/>
              <a:gd name="connsiteX9" fmla="*/ 3196612 w 3196612"/>
              <a:gd name="connsiteY9" fmla="*/ 1627947 h 2856047"/>
              <a:gd name="connsiteX10" fmla="*/ 3196612 w 3196612"/>
              <a:gd name="connsiteY10" fmla="*/ 2142035 h 2856047"/>
              <a:gd name="connsiteX11" fmla="*/ 3196612 w 3196612"/>
              <a:gd name="connsiteY11" fmla="*/ 2856047 h 2856047"/>
              <a:gd name="connsiteX12" fmla="*/ 2599911 w 3196612"/>
              <a:gd name="connsiteY12" fmla="*/ 2856047 h 2856047"/>
              <a:gd name="connsiteX13" fmla="*/ 2131075 w 3196612"/>
              <a:gd name="connsiteY13" fmla="*/ 2856047 h 2856047"/>
              <a:gd name="connsiteX14" fmla="*/ 1662238 w 3196612"/>
              <a:gd name="connsiteY14" fmla="*/ 2856047 h 2856047"/>
              <a:gd name="connsiteX15" fmla="*/ 1225368 w 3196612"/>
              <a:gd name="connsiteY15" fmla="*/ 2856047 h 2856047"/>
              <a:gd name="connsiteX16" fmla="*/ 756532 w 3196612"/>
              <a:gd name="connsiteY16" fmla="*/ 2856047 h 2856047"/>
              <a:gd name="connsiteX17" fmla="*/ 0 w 3196612"/>
              <a:gd name="connsiteY17" fmla="*/ 2856047 h 2856047"/>
              <a:gd name="connsiteX18" fmla="*/ 0 w 3196612"/>
              <a:gd name="connsiteY18" fmla="*/ 2256277 h 2856047"/>
              <a:gd name="connsiteX19" fmla="*/ 0 w 3196612"/>
              <a:gd name="connsiteY19" fmla="*/ 1685068 h 2856047"/>
              <a:gd name="connsiteX20" fmla="*/ 0 w 3196612"/>
              <a:gd name="connsiteY20" fmla="*/ 1056737 h 2856047"/>
              <a:gd name="connsiteX21" fmla="*/ 0 w 3196612"/>
              <a:gd name="connsiteY21" fmla="*/ 542649 h 2856047"/>
              <a:gd name="connsiteX22" fmla="*/ 0 w 3196612"/>
              <a:gd name="connsiteY22" fmla="*/ 0 h 285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6612" h="2856047" fill="none" extrusionOk="0">
                <a:moveTo>
                  <a:pt x="0" y="0"/>
                </a:moveTo>
                <a:cubicBezTo>
                  <a:pt x="263146" y="-3957"/>
                  <a:pt x="277827" y="13479"/>
                  <a:pt x="532769" y="0"/>
                </a:cubicBezTo>
                <a:cubicBezTo>
                  <a:pt x="787711" y="-13479"/>
                  <a:pt x="834447" y="50797"/>
                  <a:pt x="1065537" y="0"/>
                </a:cubicBezTo>
                <a:cubicBezTo>
                  <a:pt x="1296627" y="-50797"/>
                  <a:pt x="1452364" y="44792"/>
                  <a:pt x="1662238" y="0"/>
                </a:cubicBezTo>
                <a:cubicBezTo>
                  <a:pt x="1872112" y="-44792"/>
                  <a:pt x="1972080" y="14828"/>
                  <a:pt x="2163041" y="0"/>
                </a:cubicBezTo>
                <a:cubicBezTo>
                  <a:pt x="2354002" y="-14828"/>
                  <a:pt x="2464030" y="21956"/>
                  <a:pt x="2727776" y="0"/>
                </a:cubicBezTo>
                <a:cubicBezTo>
                  <a:pt x="2991522" y="-21956"/>
                  <a:pt x="3100003" y="53887"/>
                  <a:pt x="3196612" y="0"/>
                </a:cubicBezTo>
                <a:cubicBezTo>
                  <a:pt x="3204258" y="138639"/>
                  <a:pt x="3147852" y="404722"/>
                  <a:pt x="3196612" y="542649"/>
                </a:cubicBezTo>
                <a:cubicBezTo>
                  <a:pt x="3245372" y="680576"/>
                  <a:pt x="3176231" y="976630"/>
                  <a:pt x="3196612" y="1085298"/>
                </a:cubicBezTo>
                <a:cubicBezTo>
                  <a:pt x="3216993" y="1193966"/>
                  <a:pt x="3164048" y="1404146"/>
                  <a:pt x="3196612" y="1627947"/>
                </a:cubicBezTo>
                <a:cubicBezTo>
                  <a:pt x="3229176" y="1851748"/>
                  <a:pt x="3191855" y="1929337"/>
                  <a:pt x="3196612" y="2142035"/>
                </a:cubicBezTo>
                <a:cubicBezTo>
                  <a:pt x="3201369" y="2354733"/>
                  <a:pt x="3159716" y="2706792"/>
                  <a:pt x="3196612" y="2856047"/>
                </a:cubicBezTo>
                <a:cubicBezTo>
                  <a:pt x="3054261" y="2914334"/>
                  <a:pt x="2808614" y="2821212"/>
                  <a:pt x="2599911" y="2856047"/>
                </a:cubicBezTo>
                <a:cubicBezTo>
                  <a:pt x="2391208" y="2890882"/>
                  <a:pt x="2362633" y="2839199"/>
                  <a:pt x="2131075" y="2856047"/>
                </a:cubicBezTo>
                <a:cubicBezTo>
                  <a:pt x="1899517" y="2872895"/>
                  <a:pt x="1832289" y="2811101"/>
                  <a:pt x="1662238" y="2856047"/>
                </a:cubicBezTo>
                <a:cubicBezTo>
                  <a:pt x="1492187" y="2900993"/>
                  <a:pt x="1374147" y="2832276"/>
                  <a:pt x="1225368" y="2856047"/>
                </a:cubicBezTo>
                <a:cubicBezTo>
                  <a:pt x="1076589" y="2879818"/>
                  <a:pt x="956817" y="2832972"/>
                  <a:pt x="756532" y="2856047"/>
                </a:cubicBezTo>
                <a:cubicBezTo>
                  <a:pt x="556247" y="2879122"/>
                  <a:pt x="193549" y="2793090"/>
                  <a:pt x="0" y="2856047"/>
                </a:cubicBezTo>
                <a:cubicBezTo>
                  <a:pt x="-30077" y="2606304"/>
                  <a:pt x="19830" y="2520926"/>
                  <a:pt x="0" y="2256277"/>
                </a:cubicBezTo>
                <a:cubicBezTo>
                  <a:pt x="-19830" y="1991628"/>
                  <a:pt x="16951" y="1949559"/>
                  <a:pt x="0" y="1685068"/>
                </a:cubicBezTo>
                <a:cubicBezTo>
                  <a:pt x="-16951" y="1420577"/>
                  <a:pt x="42237" y="1221160"/>
                  <a:pt x="0" y="1056737"/>
                </a:cubicBezTo>
                <a:cubicBezTo>
                  <a:pt x="-42237" y="892314"/>
                  <a:pt x="9027" y="687696"/>
                  <a:pt x="0" y="542649"/>
                </a:cubicBezTo>
                <a:cubicBezTo>
                  <a:pt x="-9027" y="397602"/>
                  <a:pt x="36631" y="235218"/>
                  <a:pt x="0" y="0"/>
                </a:cubicBezTo>
                <a:close/>
              </a:path>
              <a:path w="3196612" h="2856047" stroke="0" extrusionOk="0">
                <a:moveTo>
                  <a:pt x="0" y="0"/>
                </a:moveTo>
                <a:cubicBezTo>
                  <a:pt x="143594" y="-16715"/>
                  <a:pt x="393798" y="60888"/>
                  <a:pt x="596701" y="0"/>
                </a:cubicBezTo>
                <a:cubicBezTo>
                  <a:pt x="799604" y="-60888"/>
                  <a:pt x="898393" y="21267"/>
                  <a:pt x="1065537" y="0"/>
                </a:cubicBezTo>
                <a:cubicBezTo>
                  <a:pt x="1232681" y="-21267"/>
                  <a:pt x="1397484" y="1199"/>
                  <a:pt x="1534374" y="0"/>
                </a:cubicBezTo>
                <a:cubicBezTo>
                  <a:pt x="1671264" y="-1199"/>
                  <a:pt x="2007767" y="36837"/>
                  <a:pt x="2131075" y="0"/>
                </a:cubicBezTo>
                <a:cubicBezTo>
                  <a:pt x="2254383" y="-36837"/>
                  <a:pt x="2485058" y="54772"/>
                  <a:pt x="2663843" y="0"/>
                </a:cubicBezTo>
                <a:cubicBezTo>
                  <a:pt x="2842628" y="-54772"/>
                  <a:pt x="3010981" y="6374"/>
                  <a:pt x="3196612" y="0"/>
                </a:cubicBezTo>
                <a:cubicBezTo>
                  <a:pt x="3236178" y="133758"/>
                  <a:pt x="3136430" y="439996"/>
                  <a:pt x="3196612" y="571209"/>
                </a:cubicBezTo>
                <a:cubicBezTo>
                  <a:pt x="3256794" y="702422"/>
                  <a:pt x="3165551" y="945079"/>
                  <a:pt x="3196612" y="1085298"/>
                </a:cubicBezTo>
                <a:cubicBezTo>
                  <a:pt x="3227673" y="1225517"/>
                  <a:pt x="3161034" y="1492638"/>
                  <a:pt x="3196612" y="1656507"/>
                </a:cubicBezTo>
                <a:cubicBezTo>
                  <a:pt x="3232190" y="1820376"/>
                  <a:pt x="3157970" y="2018383"/>
                  <a:pt x="3196612" y="2227717"/>
                </a:cubicBezTo>
                <a:cubicBezTo>
                  <a:pt x="3235254" y="2437051"/>
                  <a:pt x="3137779" y="2561952"/>
                  <a:pt x="3196612" y="2856047"/>
                </a:cubicBezTo>
                <a:cubicBezTo>
                  <a:pt x="3019524" y="2907025"/>
                  <a:pt x="2965785" y="2819816"/>
                  <a:pt x="2759742" y="2856047"/>
                </a:cubicBezTo>
                <a:cubicBezTo>
                  <a:pt x="2553699" y="2892278"/>
                  <a:pt x="2448821" y="2825243"/>
                  <a:pt x="2195007" y="2856047"/>
                </a:cubicBezTo>
                <a:cubicBezTo>
                  <a:pt x="1941194" y="2886851"/>
                  <a:pt x="1765447" y="2820960"/>
                  <a:pt x="1598306" y="2856047"/>
                </a:cubicBezTo>
                <a:cubicBezTo>
                  <a:pt x="1431165" y="2891134"/>
                  <a:pt x="1304733" y="2847335"/>
                  <a:pt x="1097503" y="2856047"/>
                </a:cubicBezTo>
                <a:cubicBezTo>
                  <a:pt x="890273" y="2864759"/>
                  <a:pt x="703866" y="2832890"/>
                  <a:pt x="596701" y="2856047"/>
                </a:cubicBezTo>
                <a:cubicBezTo>
                  <a:pt x="489536" y="2879204"/>
                  <a:pt x="152384" y="2787890"/>
                  <a:pt x="0" y="2856047"/>
                </a:cubicBezTo>
                <a:cubicBezTo>
                  <a:pt x="-52147" y="2576734"/>
                  <a:pt x="19730" y="2475415"/>
                  <a:pt x="0" y="2227717"/>
                </a:cubicBezTo>
                <a:cubicBezTo>
                  <a:pt x="-19730" y="1980019"/>
                  <a:pt x="17253" y="1897993"/>
                  <a:pt x="0" y="1713628"/>
                </a:cubicBezTo>
                <a:cubicBezTo>
                  <a:pt x="-17253" y="1529263"/>
                  <a:pt x="48623" y="1311759"/>
                  <a:pt x="0" y="1085298"/>
                </a:cubicBezTo>
                <a:cubicBezTo>
                  <a:pt x="-48623" y="858837"/>
                  <a:pt x="20190" y="664730"/>
                  <a:pt x="0" y="514088"/>
                </a:cubicBezTo>
                <a:cubicBezTo>
                  <a:pt x="-20190" y="363446"/>
                  <a:pt x="50978" y="185068"/>
                  <a:pt x="0" y="0"/>
                </a:cubicBezTo>
                <a:close/>
              </a:path>
            </a:pathLst>
          </a:custGeom>
          <a:solidFill>
            <a:schemeClr val="bg1"/>
          </a:solidFill>
          <a:ln w="76200">
            <a:solidFill>
              <a:schemeClr val="accent6">
                <a:lumMod val="50000"/>
              </a:schemeClr>
            </a:solidFill>
            <a:extLst>
              <a:ext uri="{C807C97D-BFC1-408E-A445-0C87EB9F89A2}">
                <ask:lineSketchStyleProps xmlns:ask="http://schemas.microsoft.com/office/drawing/2018/sketchyshapes" sd="16692432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92C76F-7ED7-4E94-A670-E8A4DB511B69}"/>
              </a:ext>
            </a:extLst>
          </p:cNvPr>
          <p:cNvSpPr txBox="1"/>
          <p:nvPr/>
        </p:nvSpPr>
        <p:spPr>
          <a:xfrm>
            <a:off x="1371233" y="1284811"/>
            <a:ext cx="2763852" cy="2554545"/>
          </a:xfrm>
          <a:prstGeom prst="rect">
            <a:avLst/>
          </a:prstGeom>
          <a:noFill/>
        </p:spPr>
        <p:txBody>
          <a:bodyPr wrap="square" rtlCol="0">
            <a:spAutoFit/>
          </a:bodyPr>
          <a:lstStyle/>
          <a:p>
            <a:pPr algn="ctr"/>
            <a:r>
              <a:rPr lang="en-US" sz="8000" dirty="0" err="1">
                <a:solidFill>
                  <a:schemeClr val="accent6">
                    <a:lumMod val="50000"/>
                  </a:schemeClr>
                </a:solidFill>
                <a:effectLst>
                  <a:outerShdw blurRad="38100" dist="38100" dir="2700000" algn="tl">
                    <a:srgbClr val="000000">
                      <a:alpha val="43137"/>
                    </a:srgbClr>
                  </a:outerShdw>
                </a:effectLst>
                <a:latin typeface="#9Slide05 SVNKitten" pitchFamily="2" charset="0"/>
              </a:rPr>
              <a:t>Luyện</a:t>
            </a:r>
            <a:r>
              <a:rPr lang="en-US" sz="8000" dirty="0">
                <a:solidFill>
                  <a:schemeClr val="accent6">
                    <a:lumMod val="50000"/>
                  </a:schemeClr>
                </a:solidFill>
                <a:effectLst>
                  <a:outerShdw blurRad="38100" dist="38100" dir="2700000" algn="tl">
                    <a:srgbClr val="000000">
                      <a:alpha val="43137"/>
                    </a:srgbClr>
                  </a:outerShdw>
                </a:effectLst>
                <a:latin typeface="#9Slide05 SVNKitten" pitchFamily="2" charset="0"/>
              </a:rPr>
              <a:t> </a:t>
            </a:r>
            <a:r>
              <a:rPr lang="en-US" sz="8000" dirty="0" err="1">
                <a:solidFill>
                  <a:schemeClr val="accent6">
                    <a:lumMod val="50000"/>
                  </a:schemeClr>
                </a:solidFill>
                <a:effectLst>
                  <a:outerShdw blurRad="38100" dist="38100" dir="2700000" algn="tl">
                    <a:srgbClr val="000000">
                      <a:alpha val="43137"/>
                    </a:srgbClr>
                  </a:outerShdw>
                </a:effectLst>
                <a:latin typeface="#9Slide05 SVNKitten" pitchFamily="2" charset="0"/>
              </a:rPr>
              <a:t>tập</a:t>
            </a:r>
            <a:endParaRPr lang="en-US" sz="8000" dirty="0">
              <a:solidFill>
                <a:schemeClr val="accent6">
                  <a:lumMod val="50000"/>
                </a:schemeClr>
              </a:solidFill>
              <a:effectLst>
                <a:outerShdw blurRad="38100" dist="38100" dir="2700000" algn="tl">
                  <a:srgbClr val="000000">
                    <a:alpha val="43137"/>
                  </a:srgbClr>
                </a:outerShdw>
              </a:effectLst>
              <a:latin typeface="#9Slide05 SVNKitten" pitchFamily="2" charset="0"/>
            </a:endParaRPr>
          </a:p>
        </p:txBody>
      </p:sp>
    </p:spTree>
    <p:extLst>
      <p:ext uri="{BB962C8B-B14F-4D97-AF65-F5344CB8AC3E}">
        <p14:creationId xmlns:p14="http://schemas.microsoft.com/office/powerpoint/2010/main" val="261802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4.16667E-6 -1.48148E-6 L -0.3388 -0.00579 " pathEditMode="relative" rAng="0" ptsTypes="AA">
                                      <p:cBhvr>
                                        <p:cTn id="6" dur="2000" fill="hold"/>
                                        <p:tgtEl>
                                          <p:spTgt spid="6"/>
                                        </p:tgtEl>
                                        <p:attrNameLst>
                                          <p:attrName>ppt_x</p:attrName>
                                          <p:attrName>ppt_y</p:attrName>
                                        </p:attrNameLst>
                                      </p:cBhvr>
                                      <p:rCtr x="-16940" y="-301"/>
                                    </p:animMotion>
                                  </p:childTnLst>
                                </p:cTn>
                              </p:par>
                              <p:par>
                                <p:cTn id="7" presetID="3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 decel="100000"/>
                                        <p:tgtEl>
                                          <p:spTgt spid="7"/>
                                        </p:tgtEl>
                                      </p:cBhvr>
                                    </p:animEffect>
                                    <p:anim calcmode="lin" valueType="num">
                                      <p:cBhvr>
                                        <p:cTn id="10" dur="800" decel="100000" fill="hold"/>
                                        <p:tgtEl>
                                          <p:spTgt spid="7"/>
                                        </p:tgtEl>
                                        <p:attrNameLst>
                                          <p:attrName>style.rotation</p:attrName>
                                        </p:attrNameLst>
                                      </p:cBhvr>
                                      <p:tavLst>
                                        <p:tav tm="0">
                                          <p:val>
                                            <p:fltVal val="-90"/>
                                          </p:val>
                                        </p:tav>
                                        <p:tav tm="100000">
                                          <p:val>
                                            <p:fltVal val="0"/>
                                          </p:val>
                                        </p:tav>
                                      </p:tavLst>
                                    </p:anim>
                                    <p:anim calcmode="lin" valueType="num">
                                      <p:cBhvr>
                                        <p:cTn id="11" dur="800" decel="100000" fill="hold"/>
                                        <p:tgtEl>
                                          <p:spTgt spid="7"/>
                                        </p:tgtEl>
                                        <p:attrNameLst>
                                          <p:attrName>ppt_x</p:attrName>
                                        </p:attrNameLst>
                                      </p:cBhvr>
                                      <p:tavLst>
                                        <p:tav tm="0">
                                          <p:val>
                                            <p:strVal val="#ppt_x+0.4"/>
                                          </p:val>
                                        </p:tav>
                                        <p:tav tm="100000">
                                          <p:val>
                                            <p:strVal val="#ppt_x-0.05"/>
                                          </p:val>
                                        </p:tav>
                                      </p:tavLst>
                                    </p:anim>
                                    <p:anim calcmode="lin" valueType="num">
                                      <p:cBhvr>
                                        <p:cTn id="12" dur="800" decel="100000" fill="hold"/>
                                        <p:tgtEl>
                                          <p:spTgt spid="7"/>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79455" y="0"/>
            <a:ext cx="7985243" cy="685800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0" y="1624015"/>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矩形 2"/>
          <p:cNvSpPr/>
          <p:nvPr/>
        </p:nvSpPr>
        <p:spPr>
          <a:xfrm>
            <a:off x="226279" y="0"/>
            <a:ext cx="3833091" cy="6858000"/>
          </a:xfrm>
          <a:prstGeom prst="rect">
            <a:avLst/>
          </a:prstGeom>
          <a:solidFill>
            <a:srgbClr val="78C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27302" y="480617"/>
            <a:ext cx="4167793" cy="1433294"/>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7" y="4692210"/>
            <a:ext cx="1627780" cy="2192795"/>
          </a:xfrm>
          <a:prstGeom prst="rect">
            <a:avLst/>
          </a:prstGeom>
        </p:spPr>
      </p:pic>
      <p:grpSp>
        <p:nvGrpSpPr>
          <p:cNvPr id="19" name="组合 18"/>
          <p:cNvGrpSpPr/>
          <p:nvPr/>
        </p:nvGrpSpPr>
        <p:grpSpPr>
          <a:xfrm>
            <a:off x="4141309" y="0"/>
            <a:ext cx="1264496" cy="2156022"/>
            <a:chOff x="4500492" y="1510145"/>
            <a:chExt cx="2297211" cy="3692227"/>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985" y="1510145"/>
              <a:ext cx="1442944" cy="2892757"/>
            </a:xfrm>
            <a:prstGeom prst="rect">
              <a:avLst/>
            </a:prstGeom>
            <a:effectLst>
              <a:outerShdw blurRad="63500" sx="102000" sy="102000" algn="ctr" rotWithShape="0">
                <a:srgbClr val="011829">
                  <a:alpha val="20000"/>
                </a:srgbClr>
              </a:outerShdw>
            </a:effectLst>
          </p:spPr>
        </p:pic>
        <p:grpSp>
          <p:nvGrpSpPr>
            <p:cNvPr id="21" name="组合 20"/>
            <p:cNvGrpSpPr/>
            <p:nvPr/>
          </p:nvGrpSpPr>
          <p:grpSpPr>
            <a:xfrm>
              <a:off x="4500492" y="4989012"/>
              <a:ext cx="2297211" cy="213360"/>
              <a:chOff x="4580618" y="4989012"/>
              <a:chExt cx="2297211" cy="213360"/>
            </a:xfrm>
          </p:grpSpPr>
          <p:sp>
            <p:nvSpPr>
              <p:cNvPr id="23" name="等腰三角形 22"/>
              <p:cNvSpPr/>
              <p:nvPr/>
            </p:nvSpPr>
            <p:spPr>
              <a:xfrm rot="5400000">
                <a:off x="456590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等腰三角形 23"/>
              <p:cNvSpPr/>
              <p:nvPr/>
            </p:nvSpPr>
            <p:spPr>
              <a:xfrm rot="16200000" flipH="1">
                <a:off x="667918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28" name="TextBox 27">
            <a:extLst>
              <a:ext uri="{FF2B5EF4-FFF2-40B4-BE49-F238E27FC236}">
                <a16:creationId xmlns:a16="http://schemas.microsoft.com/office/drawing/2014/main" id="{4F2E1B3C-FB3B-43DF-A3A0-DC7944FCB3F7}"/>
              </a:ext>
            </a:extLst>
          </p:cNvPr>
          <p:cNvSpPr txBox="1"/>
          <p:nvPr/>
        </p:nvSpPr>
        <p:spPr>
          <a:xfrm>
            <a:off x="1340113" y="721233"/>
            <a:ext cx="2984550" cy="1107996"/>
          </a:xfrm>
          <a:prstGeom prst="rect">
            <a:avLst/>
          </a:prstGeom>
          <a:noFill/>
        </p:spPr>
        <p:txBody>
          <a:bodyPr wrap="square" rtlCol="0">
            <a:spAutoFit/>
          </a:bodyPr>
          <a:lstStyle/>
          <a:p>
            <a:r>
              <a:rPr lang="en-US" sz="6600" dirty="0" err="1">
                <a:latin typeface="#9Slide03 Bebas Neue Bold" panose="020B0606020202050201" pitchFamily="34" charset="0"/>
              </a:rPr>
              <a:t>Luyện</a:t>
            </a:r>
            <a:r>
              <a:rPr lang="en-US" sz="6600" dirty="0">
                <a:latin typeface="#9Slide03 Bebas Neue Bold" panose="020B0606020202050201" pitchFamily="34" charset="0"/>
              </a:rPr>
              <a:t> </a:t>
            </a:r>
            <a:r>
              <a:rPr lang="en-US" sz="6600" dirty="0" err="1">
                <a:latin typeface="#9Slide03 Bebas Neue Bold" panose="020B0606020202050201" pitchFamily="34" charset="0"/>
              </a:rPr>
              <a:t>tập</a:t>
            </a:r>
            <a:endParaRPr lang="en-US" sz="6600" dirty="0">
              <a:latin typeface="#9Slide03 Bebas Neue Bold" panose="020B0606020202050201" pitchFamily="34" charset="0"/>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rcRect/>
          <a:stretch/>
        </p:blipFill>
        <p:spPr>
          <a:xfrm>
            <a:off x="2720483" y="-100263"/>
            <a:ext cx="1688505" cy="2156022"/>
          </a:xfrm>
          <a:prstGeom prst="rect">
            <a:avLst/>
          </a:prstGeom>
        </p:spPr>
      </p:pic>
      <p:sp>
        <p:nvSpPr>
          <p:cNvPr id="29" name="Text Box 14">
            <a:extLst>
              <a:ext uri="{FF2B5EF4-FFF2-40B4-BE49-F238E27FC236}">
                <a16:creationId xmlns:a16="http://schemas.microsoft.com/office/drawing/2014/main" id="{66359358-FEE0-4938-B21B-14CD7F400158}"/>
              </a:ext>
            </a:extLst>
          </p:cNvPr>
          <p:cNvSpPr txBox="1">
            <a:spLocks noChangeArrowheads="1"/>
          </p:cNvSpPr>
          <p:nvPr/>
        </p:nvSpPr>
        <p:spPr bwMode="auto">
          <a:xfrm>
            <a:off x="5099529" y="133416"/>
            <a:ext cx="719041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4400" b="1" dirty="0">
                <a:solidFill>
                  <a:srgbClr val="006600"/>
                </a:solidFill>
                <a:latin typeface="#9Slide03 AmpleSoft Bold" panose="02000000000000000000" pitchFamily="2" charset="0"/>
                <a:cs typeface="Arial" pitchFamily="34" charset="0"/>
              </a:rPr>
              <a:t>1. </a:t>
            </a:r>
            <a:r>
              <a:rPr lang="en-US" altLang="en-US" sz="4400" b="1" dirty="0" err="1">
                <a:solidFill>
                  <a:srgbClr val="006600"/>
                </a:solidFill>
                <a:latin typeface="#9Slide03 AmpleSoft Bold" panose="02000000000000000000" pitchFamily="2" charset="0"/>
                <a:cs typeface="Arial" pitchFamily="34" charset="0"/>
              </a:rPr>
              <a:t>Tìm</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chủ</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ngữ</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câu</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kể</a:t>
            </a:r>
            <a:r>
              <a:rPr lang="en-US" altLang="en-US" sz="4400" b="1" dirty="0">
                <a:solidFill>
                  <a:srgbClr val="006600"/>
                </a:solidFill>
                <a:latin typeface="#9Slide03 AmpleSoft Bold" panose="02000000000000000000" pitchFamily="2" charset="0"/>
                <a:cs typeface="Arial" pitchFamily="34" charset="0"/>
              </a:rPr>
              <a:t> Ai </a:t>
            </a:r>
            <a:r>
              <a:rPr lang="en-US" altLang="en-US" sz="4400" b="1" dirty="0" err="1">
                <a:solidFill>
                  <a:srgbClr val="006600"/>
                </a:solidFill>
                <a:latin typeface="#9Slide03 AmpleSoft Bold" panose="02000000000000000000" pitchFamily="2" charset="0"/>
                <a:cs typeface="Arial" pitchFamily="34" charset="0"/>
              </a:rPr>
              <a:t>thế</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nào</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trong</a:t>
            </a:r>
            <a:r>
              <a:rPr lang="en-US" altLang="en-US" sz="4400" b="1" dirty="0">
                <a:solidFill>
                  <a:srgbClr val="006600"/>
                </a:solidFill>
                <a:latin typeface="#9Slide03 AmpleSoft Bold" panose="02000000000000000000" pitchFamily="2" charset="0"/>
                <a:cs typeface="Arial" pitchFamily="34" charset="0"/>
              </a:rPr>
              <a:t>  đoạn văn sau:</a:t>
            </a:r>
          </a:p>
        </p:txBody>
      </p:sp>
      <p:sp>
        <p:nvSpPr>
          <p:cNvPr id="26" name="Rectangle 25">
            <a:extLst>
              <a:ext uri="{FF2B5EF4-FFF2-40B4-BE49-F238E27FC236}">
                <a16:creationId xmlns:a16="http://schemas.microsoft.com/office/drawing/2014/main" id="{9E842971-209C-40E9-B6BB-31F453275B44}"/>
              </a:ext>
            </a:extLst>
          </p:cNvPr>
          <p:cNvSpPr/>
          <p:nvPr/>
        </p:nvSpPr>
        <p:spPr>
          <a:xfrm>
            <a:off x="4059371" y="1606932"/>
            <a:ext cx="8105328" cy="5195910"/>
          </a:xfrm>
          <a:prstGeom prst="rect">
            <a:avLst/>
          </a:prstGeom>
        </p:spPr>
        <p:txBody>
          <a:bodyPr wrap="square">
            <a:spAutoFit/>
          </a:bodyPr>
          <a:lstStyle/>
          <a:p>
            <a:pPr algn="just">
              <a:lnSpc>
                <a:spcPct val="150000"/>
              </a:lnSpc>
            </a:pP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Ôi</a:t>
            </a: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chao</a:t>
            </a:r>
            <a:r>
              <a:rPr lang="en-US" sz="2800" dirty="0">
                <a:latin typeface="#9Slide03 AmpleSoft Bold" panose="02000000000000000000" pitchFamily="2" charset="0"/>
                <a:cs typeface="Arial" pitchFamily="34" charset="0"/>
              </a:rPr>
              <a:t> ! </a:t>
            </a:r>
            <a:r>
              <a:rPr lang="vi-VN"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Chú</a:t>
            </a: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chuồn</a:t>
            </a: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chuồn</a:t>
            </a: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nước</a:t>
            </a: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mới</a:t>
            </a: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đẹp</a:t>
            </a: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làm</a:t>
            </a:r>
            <a:r>
              <a:rPr lang="en-US" sz="2800" dirty="0">
                <a:latin typeface="#9Slide03 AmpleSoft Bold" panose="02000000000000000000" pitchFamily="2" charset="0"/>
                <a:cs typeface="Arial" pitchFamily="34" charset="0"/>
              </a:rPr>
              <a:t> </a:t>
            </a:r>
            <a:r>
              <a:rPr lang="en-US" sz="2800" dirty="0" err="1">
                <a:latin typeface="#9Slide03 AmpleSoft Bold" panose="02000000000000000000" pitchFamily="2" charset="0"/>
                <a:cs typeface="Arial" pitchFamily="34" charset="0"/>
              </a:rPr>
              <a:t>sao</a:t>
            </a:r>
            <a:r>
              <a:rPr lang="en-US" sz="2800" dirty="0">
                <a:latin typeface="#9Slide03 AmpleSoft Bold" panose="02000000000000000000" pitchFamily="2" charset="0"/>
                <a:cs typeface="Arial" pitchFamily="34" charset="0"/>
              </a:rPr>
              <a:t>!</a:t>
            </a:r>
            <a:r>
              <a:rPr lang="vi-VN" sz="2800" dirty="0">
                <a:latin typeface="#9Slide03 AmpleSoft Bold" panose="02000000000000000000" pitchFamily="2" charset="0"/>
                <a:cs typeface="Arial" pitchFamily="34" charset="0"/>
              </a:rPr>
              <a:t>  Màu vàng trên lưng chú lấp lánh.  Bốn cái cánh mỏng như giấy bóng.  Cái đầu tròn và hai con mắt long lanh như thủy tinh.  Thân chú nhỏ và thon vàng như màu vàng của nắng mùa thu.  Chú đậu trên một cành lộc vừng ngả trên mặt hồ. Bốn cánh khẽ rung rung như  còn phân vân.</a:t>
            </a:r>
            <a:r>
              <a:rPr lang="en-US" sz="2800" dirty="0">
                <a:latin typeface="#9Slide03 AmpleSoft Bold" panose="02000000000000000000" pitchFamily="2" charset="0"/>
                <a:cs typeface="Arial" pitchFamily="34" charset="0"/>
              </a:rPr>
              <a:t> </a:t>
            </a:r>
            <a:endParaRPr lang="vi-VN" sz="2800" dirty="0">
              <a:latin typeface="#9Slide03 AmpleSoft Bold" panose="02000000000000000000" pitchFamily="2" charset="0"/>
              <a:cs typeface="Arial" pitchFamily="34" charset="0"/>
            </a:endParaRPr>
          </a:p>
          <a:p>
            <a:pPr algn="r">
              <a:lnSpc>
                <a:spcPct val="150000"/>
              </a:lnSpc>
            </a:pPr>
            <a:r>
              <a:rPr lang="vi-VN" sz="2800" i="1" dirty="0">
                <a:latin typeface="#9Slide03 AmpleSoft Bold" panose="02000000000000000000" pitchFamily="2" charset="0"/>
                <a:cs typeface="Arial" pitchFamily="34" charset="0"/>
              </a:rPr>
              <a:t>Nguyễn Thế Hội</a:t>
            </a:r>
            <a:endParaRPr lang="en-US" sz="2800" i="1" dirty="0">
              <a:latin typeface="#9Slide03 AmpleSoft Bold" panose="02000000000000000000" pitchFamily="2" charset="0"/>
              <a:cs typeface="Arial" pitchFamily="34" charset="0"/>
            </a:endParaRPr>
          </a:p>
        </p:txBody>
      </p:sp>
      <p:sp>
        <p:nvSpPr>
          <p:cNvPr id="32" name="Rectangle 31">
            <a:extLst>
              <a:ext uri="{FF2B5EF4-FFF2-40B4-BE49-F238E27FC236}">
                <a16:creationId xmlns:a16="http://schemas.microsoft.com/office/drawing/2014/main" id="{B9E3247C-13CE-488E-AAEF-54FDF7201BC2}"/>
              </a:ext>
            </a:extLst>
          </p:cNvPr>
          <p:cNvSpPr/>
          <p:nvPr/>
        </p:nvSpPr>
        <p:spPr>
          <a:xfrm>
            <a:off x="4777533" y="1766586"/>
            <a:ext cx="278170" cy="45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9Slide03 AmpleSoft Bold" panose="02000000000000000000" pitchFamily="2" charset="0"/>
              </a:rPr>
              <a:t>1</a:t>
            </a:r>
            <a:endParaRPr lang="en-US" sz="2400" dirty="0">
              <a:solidFill>
                <a:srgbClr val="FF0000"/>
              </a:solidFill>
              <a:latin typeface="#9Slide03 AmpleSoft Bold" panose="02000000000000000000" pitchFamily="2" charset="0"/>
            </a:endParaRPr>
          </a:p>
        </p:txBody>
      </p:sp>
      <p:sp>
        <p:nvSpPr>
          <p:cNvPr id="34" name="Rectangle 33">
            <a:extLst>
              <a:ext uri="{FF2B5EF4-FFF2-40B4-BE49-F238E27FC236}">
                <a16:creationId xmlns:a16="http://schemas.microsoft.com/office/drawing/2014/main" id="{07458122-A7DA-4594-8CB5-31C9739900D6}"/>
              </a:ext>
            </a:extLst>
          </p:cNvPr>
          <p:cNvSpPr/>
          <p:nvPr/>
        </p:nvSpPr>
        <p:spPr>
          <a:xfrm>
            <a:off x="4626999" y="2093727"/>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3</a:t>
            </a:r>
          </a:p>
        </p:txBody>
      </p:sp>
      <p:sp>
        <p:nvSpPr>
          <p:cNvPr id="35" name="Rectangle 34">
            <a:extLst>
              <a:ext uri="{FF2B5EF4-FFF2-40B4-BE49-F238E27FC236}">
                <a16:creationId xmlns:a16="http://schemas.microsoft.com/office/drawing/2014/main" id="{7F81272A-A442-40F1-A2FD-3D1ECE05D647}"/>
              </a:ext>
            </a:extLst>
          </p:cNvPr>
          <p:cNvSpPr/>
          <p:nvPr/>
        </p:nvSpPr>
        <p:spPr>
          <a:xfrm>
            <a:off x="6239629" y="1515766"/>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2</a:t>
            </a:r>
          </a:p>
        </p:txBody>
      </p:sp>
      <p:sp>
        <p:nvSpPr>
          <p:cNvPr id="36" name="Rectangle 35">
            <a:extLst>
              <a:ext uri="{FF2B5EF4-FFF2-40B4-BE49-F238E27FC236}">
                <a16:creationId xmlns:a16="http://schemas.microsoft.com/office/drawing/2014/main" id="{6897EAF5-14B0-4252-BD46-DAA03FE9BEA5}"/>
              </a:ext>
            </a:extLst>
          </p:cNvPr>
          <p:cNvSpPr/>
          <p:nvPr/>
        </p:nvSpPr>
        <p:spPr>
          <a:xfrm>
            <a:off x="9768472" y="2086610"/>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4</a:t>
            </a:r>
          </a:p>
        </p:txBody>
      </p:sp>
      <p:sp>
        <p:nvSpPr>
          <p:cNvPr id="37" name="Rectangle 36">
            <a:extLst>
              <a:ext uri="{FF2B5EF4-FFF2-40B4-BE49-F238E27FC236}">
                <a16:creationId xmlns:a16="http://schemas.microsoft.com/office/drawing/2014/main" id="{07A64393-642F-4484-B983-374A7DD464E3}"/>
              </a:ext>
            </a:extLst>
          </p:cNvPr>
          <p:cNvSpPr/>
          <p:nvPr/>
        </p:nvSpPr>
        <p:spPr>
          <a:xfrm>
            <a:off x="7347357" y="2723364"/>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5</a:t>
            </a:r>
          </a:p>
        </p:txBody>
      </p:sp>
      <p:sp>
        <p:nvSpPr>
          <p:cNvPr id="38" name="Rectangle 37">
            <a:extLst>
              <a:ext uri="{FF2B5EF4-FFF2-40B4-BE49-F238E27FC236}">
                <a16:creationId xmlns:a16="http://schemas.microsoft.com/office/drawing/2014/main" id="{8E85B0F8-80D3-4627-9BA6-01A871F1987F}"/>
              </a:ext>
            </a:extLst>
          </p:cNvPr>
          <p:cNvSpPr/>
          <p:nvPr/>
        </p:nvSpPr>
        <p:spPr>
          <a:xfrm>
            <a:off x="8097406" y="3429000"/>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6</a:t>
            </a:r>
          </a:p>
        </p:txBody>
      </p:sp>
      <p:sp>
        <p:nvSpPr>
          <p:cNvPr id="39" name="Rectangle 38">
            <a:extLst>
              <a:ext uri="{FF2B5EF4-FFF2-40B4-BE49-F238E27FC236}">
                <a16:creationId xmlns:a16="http://schemas.microsoft.com/office/drawing/2014/main" id="{AC1E9994-2230-4EEC-98BE-476C1814F700}"/>
              </a:ext>
            </a:extLst>
          </p:cNvPr>
          <p:cNvSpPr/>
          <p:nvPr/>
        </p:nvSpPr>
        <p:spPr>
          <a:xfrm>
            <a:off x="10476046" y="4006961"/>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7</a:t>
            </a:r>
          </a:p>
        </p:txBody>
      </p:sp>
      <p:sp>
        <p:nvSpPr>
          <p:cNvPr id="40" name="Rectangle 39">
            <a:extLst>
              <a:ext uri="{FF2B5EF4-FFF2-40B4-BE49-F238E27FC236}">
                <a16:creationId xmlns:a16="http://schemas.microsoft.com/office/drawing/2014/main" id="{ABB4E3E8-9B56-424A-B330-974326251B94}"/>
              </a:ext>
            </a:extLst>
          </p:cNvPr>
          <p:cNvSpPr/>
          <p:nvPr/>
        </p:nvSpPr>
        <p:spPr>
          <a:xfrm>
            <a:off x="10347710" y="4628971"/>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8</a:t>
            </a:r>
          </a:p>
        </p:txBody>
      </p:sp>
      <p:pic>
        <p:nvPicPr>
          <p:cNvPr id="8" name="Picture 7" descr="A picture containing diagram&#10;&#10;Description automatically generated">
            <a:extLst>
              <a:ext uri="{FF2B5EF4-FFF2-40B4-BE49-F238E27FC236}">
                <a16:creationId xmlns:a16="http://schemas.microsoft.com/office/drawing/2014/main" id="{94EB0738-7966-420A-8012-CB7E4920967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140" b="89893" l="800" r="97600">
                        <a14:foregroundMark x1="14000" y1="19620" x2="4700" y2="6183"/>
                        <a14:foregroundMark x1="4700" y1="6183" x2="3600" y2="3567"/>
                        <a14:foregroundMark x1="3600" y1="33175" x2="2200" y2="31153"/>
                        <a14:foregroundMark x1="87000" y1="11891" x2="93900" y2="14269"/>
                        <a14:foregroundMark x1="91500" y1="43282" x2="96400" y2="43044"/>
                        <a14:foregroundMark x1="93700" y1="87277" x2="97600" y2="85850"/>
                        <a14:foregroundMark x1="800" y1="12366" x2="800" y2="7253"/>
                        <a14:foregroundMark x1="9900" y1="2378" x2="5100" y2="2140"/>
                        <a14:backgroundMark x1="200" y1="2140" x2="2600" y2="951"/>
                      </a14:backgroundRemoval>
                    </a14:imgEffect>
                  </a14:imgLayer>
                </a14:imgProps>
              </a:ext>
              <a:ext uri="{28A0092B-C50C-407E-A947-70E740481C1C}">
                <a14:useLocalDpi xmlns:a14="http://schemas.microsoft.com/office/drawing/2010/main" val="0"/>
              </a:ext>
            </a:extLst>
          </a:blip>
          <a:stretch>
            <a:fillRect/>
          </a:stretch>
        </p:blipFill>
        <p:spPr>
          <a:xfrm>
            <a:off x="333719" y="3076610"/>
            <a:ext cx="3618209" cy="3042914"/>
          </a:xfrm>
          <a:prstGeom prst="rect">
            <a:avLst/>
          </a:prstGeom>
        </p:spPr>
      </p:pic>
    </p:spTree>
    <p:extLst>
      <p:ext uri="{BB962C8B-B14F-4D97-AF65-F5344CB8AC3E}">
        <p14:creationId xmlns:p14="http://schemas.microsoft.com/office/powerpoint/2010/main" val="2375638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35" presetClass="path" presetSubtype="0" accel="50000" decel="50000" fill="hold" nodeType="withEffect">
                                  <p:stCondLst>
                                    <p:cond delay="0"/>
                                  </p:stCondLst>
                                  <p:childTnLst>
                                    <p:animMotion origin="layout" path="M 2.29167E-6 -2.59259E-6 L -0.22787 -0.01481 " pathEditMode="relative" rAng="0" ptsTypes="AA">
                                      <p:cBhvr>
                                        <p:cTn id="27" dur="2000" fill="hold"/>
                                        <p:tgtEl>
                                          <p:spTgt spid="6"/>
                                        </p:tgtEl>
                                        <p:attrNameLst>
                                          <p:attrName>ppt_x</p:attrName>
                                          <p:attrName>ppt_y</p:attrName>
                                        </p:attrNameLst>
                                      </p:cBhvr>
                                      <p:rCtr x="-11393" y="-741"/>
                                    </p:animMotion>
                                  </p:childTnLst>
                                </p:cTn>
                              </p:par>
                              <p:par>
                                <p:cTn id="28" presetID="5" presetClass="entr" presetSubtype="10" fill="hold" grpId="0" nodeType="withEffect">
                                  <p:stCondLst>
                                    <p:cond delay="1400"/>
                                  </p:stCondLst>
                                  <p:childTnLst>
                                    <p:set>
                                      <p:cBhvr>
                                        <p:cTn id="29" dur="1" fill="hold">
                                          <p:stCondLst>
                                            <p:cond delay="0"/>
                                          </p:stCondLst>
                                        </p:cTn>
                                        <p:tgtEl>
                                          <p:spTgt spid="28"/>
                                        </p:tgtEl>
                                        <p:attrNameLst>
                                          <p:attrName>style.visibility</p:attrName>
                                        </p:attrNameLst>
                                      </p:cBhvr>
                                      <p:to>
                                        <p:strVal val="visible"/>
                                      </p:to>
                                    </p:set>
                                    <p:animEffect transition="in" filter="checkerboard(across)">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strips(down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8" grpId="0"/>
      <p:bldP spid="29" grpId="0"/>
      <p:bldP spid="26" grpId="0"/>
      <p:bldP spid="32" grpId="0"/>
      <p:bldP spid="34" grpId="0"/>
      <p:bldP spid="35" grpId="0"/>
      <p:bldP spid="36" grpId="0"/>
      <p:bldP spid="37" grpId="0"/>
      <p:bldP spid="38" grpId="0"/>
      <p:bldP spid="39"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0" name="矩形 29"/>
          <p:cNvSpPr/>
          <p:nvPr/>
        </p:nvSpPr>
        <p:spPr>
          <a:xfrm>
            <a:off x="0" y="2594016"/>
            <a:ext cx="12192000" cy="4230806"/>
          </a:xfrm>
          <a:prstGeom prst="rect">
            <a:avLst/>
          </a:prstGeom>
          <a:solidFill>
            <a:schemeClr val="bg1">
              <a:alpha val="91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rot="16200000">
            <a:off x="5435473" y="-1461734"/>
            <a:ext cx="1100285" cy="4275317"/>
          </a:xfrm>
          <a:custGeom>
            <a:avLst/>
            <a:gdLst>
              <a:gd name="connsiteX0" fmla="*/ 0 w 1100285"/>
              <a:gd name="connsiteY0" fmla="*/ 0 h 4275317"/>
              <a:gd name="connsiteX1" fmla="*/ 561145 w 1100285"/>
              <a:gd name="connsiteY1" fmla="*/ 0 h 4275317"/>
              <a:gd name="connsiteX2" fmla="*/ 1100285 w 1100285"/>
              <a:gd name="connsiteY2" fmla="*/ 0 h 4275317"/>
              <a:gd name="connsiteX3" fmla="*/ 1100285 w 1100285"/>
              <a:gd name="connsiteY3" fmla="*/ 406155 h 4275317"/>
              <a:gd name="connsiteX4" fmla="*/ 1100285 w 1100285"/>
              <a:gd name="connsiteY4" fmla="*/ 897817 h 4275317"/>
              <a:gd name="connsiteX5" fmla="*/ 1100285 w 1100285"/>
              <a:gd name="connsiteY5" fmla="*/ 1303972 h 4275317"/>
              <a:gd name="connsiteX6" fmla="*/ 1100285 w 1100285"/>
              <a:gd name="connsiteY6" fmla="*/ 1795633 h 4275317"/>
              <a:gd name="connsiteX7" fmla="*/ 1100285 w 1100285"/>
              <a:gd name="connsiteY7" fmla="*/ 2201788 h 4275317"/>
              <a:gd name="connsiteX8" fmla="*/ 1100285 w 1100285"/>
              <a:gd name="connsiteY8" fmla="*/ 2607943 h 4275317"/>
              <a:gd name="connsiteX9" fmla="*/ 1100285 w 1100285"/>
              <a:gd name="connsiteY9" fmla="*/ 3056852 h 4275317"/>
              <a:gd name="connsiteX10" fmla="*/ 1100285 w 1100285"/>
              <a:gd name="connsiteY10" fmla="*/ 3463007 h 4275317"/>
              <a:gd name="connsiteX11" fmla="*/ 1100285 w 1100285"/>
              <a:gd name="connsiteY11" fmla="*/ 4275317 h 4275317"/>
              <a:gd name="connsiteX12" fmla="*/ 583151 w 1100285"/>
              <a:gd name="connsiteY12" fmla="*/ 4275317 h 4275317"/>
              <a:gd name="connsiteX13" fmla="*/ 0 w 1100285"/>
              <a:gd name="connsiteY13" fmla="*/ 4275317 h 4275317"/>
              <a:gd name="connsiteX14" fmla="*/ 0 w 1100285"/>
              <a:gd name="connsiteY14" fmla="*/ 3869162 h 4275317"/>
              <a:gd name="connsiteX15" fmla="*/ 0 w 1100285"/>
              <a:gd name="connsiteY15" fmla="*/ 3420254 h 4275317"/>
              <a:gd name="connsiteX16" fmla="*/ 0 w 1100285"/>
              <a:gd name="connsiteY16" fmla="*/ 3014098 h 4275317"/>
              <a:gd name="connsiteX17" fmla="*/ 0 w 1100285"/>
              <a:gd name="connsiteY17" fmla="*/ 2565190 h 4275317"/>
              <a:gd name="connsiteX18" fmla="*/ 0 w 1100285"/>
              <a:gd name="connsiteY18" fmla="*/ 1988022 h 4275317"/>
              <a:gd name="connsiteX19" fmla="*/ 0 w 1100285"/>
              <a:gd name="connsiteY19" fmla="*/ 1368101 h 4275317"/>
              <a:gd name="connsiteX20" fmla="*/ 0 w 1100285"/>
              <a:gd name="connsiteY20" fmla="*/ 790934 h 4275317"/>
              <a:gd name="connsiteX21" fmla="*/ 0 w 1100285"/>
              <a:gd name="connsiteY21" fmla="*/ 0 h 42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0285" h="4275317" fill="none" extrusionOk="0">
                <a:moveTo>
                  <a:pt x="0" y="0"/>
                </a:moveTo>
                <a:cubicBezTo>
                  <a:pt x="231921" y="-3676"/>
                  <a:pt x="375406" y="42530"/>
                  <a:pt x="561145" y="0"/>
                </a:cubicBezTo>
                <a:cubicBezTo>
                  <a:pt x="746885" y="-42530"/>
                  <a:pt x="947708" y="44543"/>
                  <a:pt x="1100285" y="0"/>
                </a:cubicBezTo>
                <a:cubicBezTo>
                  <a:pt x="1136902" y="188443"/>
                  <a:pt x="1059405" y="250292"/>
                  <a:pt x="1100285" y="406155"/>
                </a:cubicBezTo>
                <a:cubicBezTo>
                  <a:pt x="1141165" y="562018"/>
                  <a:pt x="1070975" y="665694"/>
                  <a:pt x="1100285" y="897817"/>
                </a:cubicBezTo>
                <a:cubicBezTo>
                  <a:pt x="1129595" y="1129940"/>
                  <a:pt x="1052296" y="1139299"/>
                  <a:pt x="1100285" y="1303972"/>
                </a:cubicBezTo>
                <a:cubicBezTo>
                  <a:pt x="1148274" y="1468645"/>
                  <a:pt x="1062203" y="1607600"/>
                  <a:pt x="1100285" y="1795633"/>
                </a:cubicBezTo>
                <a:cubicBezTo>
                  <a:pt x="1138367" y="1983666"/>
                  <a:pt x="1062856" y="2085428"/>
                  <a:pt x="1100285" y="2201788"/>
                </a:cubicBezTo>
                <a:cubicBezTo>
                  <a:pt x="1137714" y="2318149"/>
                  <a:pt x="1058991" y="2501567"/>
                  <a:pt x="1100285" y="2607943"/>
                </a:cubicBezTo>
                <a:cubicBezTo>
                  <a:pt x="1141579" y="2714319"/>
                  <a:pt x="1094439" y="2843722"/>
                  <a:pt x="1100285" y="3056852"/>
                </a:cubicBezTo>
                <a:cubicBezTo>
                  <a:pt x="1106131" y="3269982"/>
                  <a:pt x="1062308" y="3291579"/>
                  <a:pt x="1100285" y="3463007"/>
                </a:cubicBezTo>
                <a:cubicBezTo>
                  <a:pt x="1138262" y="3634435"/>
                  <a:pt x="1100267" y="3964909"/>
                  <a:pt x="1100285" y="4275317"/>
                </a:cubicBezTo>
                <a:cubicBezTo>
                  <a:pt x="961492" y="4331115"/>
                  <a:pt x="761713" y="4266887"/>
                  <a:pt x="583151" y="4275317"/>
                </a:cubicBezTo>
                <a:cubicBezTo>
                  <a:pt x="404589" y="4283747"/>
                  <a:pt x="217883" y="4240341"/>
                  <a:pt x="0" y="4275317"/>
                </a:cubicBezTo>
                <a:cubicBezTo>
                  <a:pt x="-2079" y="4089810"/>
                  <a:pt x="38312" y="3964411"/>
                  <a:pt x="0" y="3869162"/>
                </a:cubicBezTo>
                <a:cubicBezTo>
                  <a:pt x="-38312" y="3773913"/>
                  <a:pt x="27699" y="3556276"/>
                  <a:pt x="0" y="3420254"/>
                </a:cubicBezTo>
                <a:cubicBezTo>
                  <a:pt x="-27699" y="3284232"/>
                  <a:pt x="12129" y="3208164"/>
                  <a:pt x="0" y="3014098"/>
                </a:cubicBezTo>
                <a:cubicBezTo>
                  <a:pt x="-12129" y="2820032"/>
                  <a:pt x="25942" y="2656535"/>
                  <a:pt x="0" y="2565190"/>
                </a:cubicBezTo>
                <a:cubicBezTo>
                  <a:pt x="-25942" y="2473845"/>
                  <a:pt x="40052" y="2163191"/>
                  <a:pt x="0" y="1988022"/>
                </a:cubicBezTo>
                <a:cubicBezTo>
                  <a:pt x="-40052" y="1812853"/>
                  <a:pt x="48725" y="1544466"/>
                  <a:pt x="0" y="1368101"/>
                </a:cubicBezTo>
                <a:cubicBezTo>
                  <a:pt x="-48725" y="1191736"/>
                  <a:pt x="3619" y="1016804"/>
                  <a:pt x="0" y="790934"/>
                </a:cubicBezTo>
                <a:cubicBezTo>
                  <a:pt x="-3619" y="565064"/>
                  <a:pt x="75788" y="291705"/>
                  <a:pt x="0" y="0"/>
                </a:cubicBezTo>
                <a:close/>
              </a:path>
              <a:path w="1100285" h="4275317" stroke="0" extrusionOk="0">
                <a:moveTo>
                  <a:pt x="0" y="0"/>
                </a:moveTo>
                <a:cubicBezTo>
                  <a:pt x="257984" y="-50413"/>
                  <a:pt x="284669" y="13524"/>
                  <a:pt x="539140" y="0"/>
                </a:cubicBezTo>
                <a:cubicBezTo>
                  <a:pt x="793611" y="-13524"/>
                  <a:pt x="912172" y="26300"/>
                  <a:pt x="1100285" y="0"/>
                </a:cubicBezTo>
                <a:cubicBezTo>
                  <a:pt x="1107798" y="196190"/>
                  <a:pt x="1091244" y="247362"/>
                  <a:pt x="1100285" y="448908"/>
                </a:cubicBezTo>
                <a:cubicBezTo>
                  <a:pt x="1109326" y="650454"/>
                  <a:pt x="1083491" y="681251"/>
                  <a:pt x="1100285" y="897817"/>
                </a:cubicBezTo>
                <a:cubicBezTo>
                  <a:pt x="1117079" y="1114383"/>
                  <a:pt x="1051594" y="1289954"/>
                  <a:pt x="1100285" y="1517738"/>
                </a:cubicBezTo>
                <a:cubicBezTo>
                  <a:pt x="1148976" y="1745522"/>
                  <a:pt x="1065380" y="1824380"/>
                  <a:pt x="1100285" y="1966646"/>
                </a:cubicBezTo>
                <a:cubicBezTo>
                  <a:pt x="1135190" y="2108912"/>
                  <a:pt x="1036854" y="2340994"/>
                  <a:pt x="1100285" y="2586567"/>
                </a:cubicBezTo>
                <a:cubicBezTo>
                  <a:pt x="1163716" y="2832140"/>
                  <a:pt x="1059692" y="2880118"/>
                  <a:pt x="1100285" y="3035475"/>
                </a:cubicBezTo>
                <a:cubicBezTo>
                  <a:pt x="1140878" y="3190832"/>
                  <a:pt x="1050177" y="3418687"/>
                  <a:pt x="1100285" y="3569890"/>
                </a:cubicBezTo>
                <a:cubicBezTo>
                  <a:pt x="1150393" y="3721093"/>
                  <a:pt x="1044985" y="4057449"/>
                  <a:pt x="1100285" y="4275317"/>
                </a:cubicBezTo>
                <a:cubicBezTo>
                  <a:pt x="886879" y="4300890"/>
                  <a:pt x="686287" y="4251104"/>
                  <a:pt x="572148" y="4275317"/>
                </a:cubicBezTo>
                <a:cubicBezTo>
                  <a:pt x="458009" y="4299530"/>
                  <a:pt x="158647" y="4227664"/>
                  <a:pt x="0" y="4275317"/>
                </a:cubicBezTo>
                <a:cubicBezTo>
                  <a:pt x="-45920" y="4172899"/>
                  <a:pt x="11634" y="3960541"/>
                  <a:pt x="0" y="3869162"/>
                </a:cubicBezTo>
                <a:cubicBezTo>
                  <a:pt x="-11634" y="3777783"/>
                  <a:pt x="1283" y="3577269"/>
                  <a:pt x="0" y="3420254"/>
                </a:cubicBezTo>
                <a:cubicBezTo>
                  <a:pt x="-1283" y="3263239"/>
                  <a:pt x="28210" y="3131653"/>
                  <a:pt x="0" y="2843086"/>
                </a:cubicBezTo>
                <a:cubicBezTo>
                  <a:pt x="-28210" y="2554519"/>
                  <a:pt x="23280" y="2581764"/>
                  <a:pt x="0" y="2351424"/>
                </a:cubicBezTo>
                <a:cubicBezTo>
                  <a:pt x="-23280" y="2121084"/>
                  <a:pt x="53064" y="1964060"/>
                  <a:pt x="0" y="1859763"/>
                </a:cubicBezTo>
                <a:cubicBezTo>
                  <a:pt x="-53064" y="1755466"/>
                  <a:pt x="25806" y="1505515"/>
                  <a:pt x="0" y="1368101"/>
                </a:cubicBezTo>
                <a:cubicBezTo>
                  <a:pt x="-25806" y="1230687"/>
                  <a:pt x="10661" y="1079533"/>
                  <a:pt x="0" y="961946"/>
                </a:cubicBezTo>
                <a:cubicBezTo>
                  <a:pt x="-10661" y="844360"/>
                  <a:pt x="3409" y="387129"/>
                  <a:pt x="0" y="0"/>
                </a:cubicBezTo>
                <a:close/>
              </a:path>
            </a:pathLst>
          </a:custGeom>
          <a:solidFill>
            <a:schemeClr val="accent6">
              <a:lumMod val="75000"/>
            </a:schemeClr>
          </a:solidFill>
          <a:ln w="76200">
            <a:solidFill>
              <a:srgbClr val="FFFFFF"/>
            </a:solidFill>
            <a:extLst>
              <a:ext uri="{C807C97D-BFC1-408E-A445-0C87EB9F89A2}">
                <ask:lineSketchStyleProps xmlns:ask="http://schemas.microsoft.com/office/drawing/2018/sketchyshapes" sd="3953310681">
                  <a:prstGeom prst="rect">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9" name="组合 8"/>
          <p:cNvGrpSpPr/>
          <p:nvPr/>
        </p:nvGrpSpPr>
        <p:grpSpPr>
          <a:xfrm>
            <a:off x="3463815" y="1503815"/>
            <a:ext cx="2261356" cy="846515"/>
            <a:chOff x="1638300" y="4775200"/>
            <a:chExt cx="2261356" cy="846515"/>
          </a:xfrm>
        </p:grpSpPr>
        <p:sp>
          <p:nvSpPr>
            <p:cNvPr id="10" name="任意多边形 9"/>
            <p:cNvSpPr/>
            <p:nvPr/>
          </p:nvSpPr>
          <p:spPr>
            <a:xfrm>
              <a:off x="1638300" y="4775200"/>
              <a:ext cx="381000" cy="368300"/>
            </a:xfrm>
            <a:custGeom>
              <a:avLst/>
              <a:gdLst>
                <a:gd name="connsiteX0" fmla="*/ 0 w 381000"/>
                <a:gd name="connsiteY0" fmla="*/ 368300 h 368300"/>
                <a:gd name="connsiteX1" fmla="*/ 0 w 381000"/>
                <a:gd name="connsiteY1" fmla="*/ 0 h 368300"/>
                <a:gd name="connsiteX2" fmla="*/ 381000 w 381000"/>
                <a:gd name="connsiteY2" fmla="*/ 0 h 368300"/>
              </a:gdLst>
              <a:ahLst/>
              <a:cxnLst>
                <a:cxn ang="0">
                  <a:pos x="connsiteX0" y="connsiteY0"/>
                </a:cxn>
                <a:cxn ang="0">
                  <a:pos x="connsiteX1" y="connsiteY1"/>
                </a:cxn>
                <a:cxn ang="0">
                  <a:pos x="connsiteX2" y="connsiteY2"/>
                </a:cxn>
              </a:cxnLst>
              <a:rect l="l" t="t" r="r" b="b"/>
              <a:pathLst>
                <a:path w="381000" h="368300">
                  <a:moveTo>
                    <a:pt x="0" y="368300"/>
                  </a:moveTo>
                  <a:lnTo>
                    <a:pt x="0" y="0"/>
                  </a:lnTo>
                  <a:lnTo>
                    <a:pt x="381000" y="0"/>
                  </a:lnTo>
                </a:path>
              </a:pathLst>
            </a:cu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sp>
          <p:nvSpPr>
            <p:cNvPr id="11" name="任意多边形 10"/>
            <p:cNvSpPr/>
            <p:nvPr/>
          </p:nvSpPr>
          <p:spPr>
            <a:xfrm rot="10800000">
              <a:off x="3518656" y="5253415"/>
              <a:ext cx="381000" cy="368300"/>
            </a:xfrm>
            <a:custGeom>
              <a:avLst/>
              <a:gdLst>
                <a:gd name="connsiteX0" fmla="*/ 0 w 381000"/>
                <a:gd name="connsiteY0" fmla="*/ 368300 h 368300"/>
                <a:gd name="connsiteX1" fmla="*/ 0 w 381000"/>
                <a:gd name="connsiteY1" fmla="*/ 0 h 368300"/>
                <a:gd name="connsiteX2" fmla="*/ 381000 w 381000"/>
                <a:gd name="connsiteY2" fmla="*/ 0 h 368300"/>
              </a:gdLst>
              <a:ahLst/>
              <a:cxnLst>
                <a:cxn ang="0">
                  <a:pos x="connsiteX0" y="connsiteY0"/>
                </a:cxn>
                <a:cxn ang="0">
                  <a:pos x="connsiteX1" y="connsiteY1"/>
                </a:cxn>
                <a:cxn ang="0">
                  <a:pos x="connsiteX2" y="connsiteY2"/>
                </a:cxn>
              </a:cxnLst>
              <a:rect l="l" t="t" r="r" b="b"/>
              <a:pathLst>
                <a:path w="381000" h="368300">
                  <a:moveTo>
                    <a:pt x="0" y="368300"/>
                  </a:moveTo>
                  <a:lnTo>
                    <a:pt x="0" y="0"/>
                  </a:lnTo>
                  <a:lnTo>
                    <a:pt x="381000" y="0"/>
                  </a:lnTo>
                </a:path>
              </a:pathLst>
            </a:cu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2027525" y="4874195"/>
              <a:ext cx="1572866" cy="538609"/>
            </a:xfrm>
            <a:prstGeom prst="rect">
              <a:avLst/>
            </a:prstGeom>
            <a:noFill/>
            <a:ln>
              <a:solidFill>
                <a:schemeClr val="bg1"/>
              </a:solidFill>
            </a:ln>
          </p:spPr>
          <p:txBody>
            <a:bodyPr wrap="none" bIns="0" rtlCol="0">
              <a:spAutoFit/>
            </a:bodyPr>
            <a:lstStyle>
              <a:defPPr>
                <a:defRPr lang="zh-CN"/>
              </a:defPPr>
              <a:lvl1pPr>
                <a:defRPr sz="2400" b="1">
                  <a:solidFill>
                    <a:schemeClr val="bg1"/>
                  </a:solidFill>
                  <a:latin typeface="+mj-lt"/>
                </a:defRPr>
              </a:lvl1pPr>
            </a:lstStyle>
            <a:p>
              <a:pPr algn="ctr"/>
              <a:r>
                <a:rPr lang="en-US" altLang="zh-CN" sz="3200" dirty="0" err="1">
                  <a:solidFill>
                    <a:schemeClr val="tx1"/>
                  </a:solidFill>
                  <a:latin typeface="Zilla Slab SemiBold" pitchFamily="2" charset="0"/>
                  <a:ea typeface="Zilla Slab SemiBold" pitchFamily="2" charset="0"/>
                  <a:cs typeface="+mn-ea"/>
                  <a:sym typeface="字魂59号-创粗黑" panose="00000500000000000000" pitchFamily="2" charset="-122"/>
                </a:rPr>
                <a:t>Kĩ</a:t>
              </a:r>
              <a:r>
                <a:rPr lang="en-US" altLang="zh-CN" sz="3200" dirty="0">
                  <a:solidFill>
                    <a:schemeClr val="tx1"/>
                  </a:solidFill>
                  <a:latin typeface="Zilla Slab SemiBold" pitchFamily="2" charset="0"/>
                  <a:ea typeface="Zilla Slab SemiBold" pitchFamily="2" charset="0"/>
                  <a:cs typeface="+mn-ea"/>
                  <a:sym typeface="字魂59号-创粗黑" panose="00000500000000000000" pitchFamily="2" charset="-122"/>
                </a:rPr>
                <a:t> </a:t>
              </a:r>
              <a:r>
                <a:rPr lang="en-US" altLang="zh-CN" sz="3200" dirty="0" err="1">
                  <a:solidFill>
                    <a:schemeClr val="tx1"/>
                  </a:solidFill>
                  <a:latin typeface="Zilla Slab SemiBold" pitchFamily="2" charset="0"/>
                  <a:ea typeface="Zilla Slab SemiBold" pitchFamily="2" charset="0"/>
                  <a:cs typeface="+mn-ea"/>
                  <a:sym typeface="字魂59号-创粗黑" panose="00000500000000000000" pitchFamily="2" charset="-122"/>
                </a:rPr>
                <a:t>năng</a:t>
              </a:r>
              <a:endParaRPr lang="zh-CN" altLang="en-US" sz="3200" dirty="0">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grpSp>
      <p:sp>
        <p:nvSpPr>
          <p:cNvPr id="14" name="矩形 13"/>
          <p:cNvSpPr/>
          <p:nvPr/>
        </p:nvSpPr>
        <p:spPr>
          <a:xfrm>
            <a:off x="3606851" y="2875914"/>
            <a:ext cx="2177261" cy="3631212"/>
          </a:xfrm>
          <a:prstGeom prst="rect">
            <a:avLst/>
          </a:prstGeom>
          <a:solidFill>
            <a:schemeClr val="accent6">
              <a:lumMod val="40000"/>
              <a:lumOff val="60000"/>
            </a:schemeClr>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nl-NL" sz="2400" dirty="0">
                <a:solidFill>
                  <a:schemeClr val="tx1"/>
                </a:solidFill>
                <a:effectLst/>
                <a:latin typeface="Zilla Slab SemiBold" pitchFamily="2" charset="0"/>
                <a:ea typeface="Zilla Slab SemiBold" pitchFamily="2" charset="0"/>
                <a:cs typeface="Times New Roman" panose="02020603050405020304" pitchFamily="18" charset="0"/>
              </a:rPr>
              <a:t>Nhận biết và bước đầu tạo được câu kể Ai thế nào? Theo yêu cầu cho trước, qua thực hành luyện tập (mục III).</a:t>
            </a:r>
            <a:endParaRPr lang="en-US" sz="2400" dirty="0">
              <a:solidFill>
                <a:schemeClr val="tx1"/>
              </a:solidFill>
              <a:effectLst/>
              <a:latin typeface="Zilla Slab SemiBold" pitchFamily="2" charset="0"/>
              <a:ea typeface="Zilla Slab SemiBold" pitchFamily="2" charset="0"/>
              <a:cs typeface="Times New Roman" panose="02020603050405020304" pitchFamily="18" charset="0"/>
            </a:endParaRPr>
          </a:p>
        </p:txBody>
      </p:sp>
      <p:sp>
        <p:nvSpPr>
          <p:cNvPr id="21" name="矩形 20"/>
          <p:cNvSpPr/>
          <p:nvPr/>
        </p:nvSpPr>
        <p:spPr>
          <a:xfrm>
            <a:off x="6534121" y="2958418"/>
            <a:ext cx="2001120" cy="3548708"/>
          </a:xfrm>
          <a:prstGeom prst="rect">
            <a:avLst/>
          </a:prstGeom>
          <a:solidFill>
            <a:schemeClr val="accent6">
              <a:lumMod val="40000"/>
              <a:lumOff val="60000"/>
            </a:schemeClr>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nl-NL" sz="2400" dirty="0">
                <a:solidFill>
                  <a:schemeClr val="tx1"/>
                </a:solidFill>
                <a:effectLst/>
                <a:latin typeface="Zilla Slab SemiBold" pitchFamily="2" charset="0"/>
                <a:ea typeface="Zilla Slab SemiBold" pitchFamily="2" charset="0"/>
                <a:cs typeface="Times New Roman" panose="02020603050405020304" pitchFamily="18" charset="0"/>
              </a:rPr>
              <a:t>Chăm chỉ, trung thực, có ý thức đặt câu và viết câu đúng.</a:t>
            </a:r>
            <a:endParaRPr lang="en-US" sz="2400" dirty="0">
              <a:solidFill>
                <a:schemeClr val="tx1"/>
              </a:solidFill>
              <a:effectLst/>
              <a:latin typeface="Zilla Slab SemiBold" pitchFamily="2" charset="0"/>
              <a:ea typeface="Zilla Slab SemiBold" pitchFamily="2" charset="0"/>
              <a:cs typeface="Times New Roman" panose="02020603050405020304" pitchFamily="18" charset="0"/>
            </a:endParaRPr>
          </a:p>
        </p:txBody>
      </p:sp>
      <p:sp>
        <p:nvSpPr>
          <p:cNvPr id="28" name="矩形 27"/>
          <p:cNvSpPr/>
          <p:nvPr/>
        </p:nvSpPr>
        <p:spPr>
          <a:xfrm>
            <a:off x="9436106" y="2958417"/>
            <a:ext cx="2001121" cy="3548707"/>
          </a:xfrm>
          <a:prstGeom prst="rect">
            <a:avLst/>
          </a:prstGeom>
          <a:solidFill>
            <a:schemeClr val="accent6">
              <a:lumMod val="40000"/>
              <a:lumOff val="60000"/>
            </a:schemeClr>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l-NL" sz="2400" dirty="0">
                <a:solidFill>
                  <a:schemeClr val="tx1"/>
                </a:solidFill>
                <a:effectLst/>
                <a:latin typeface="Zilla Slab SemiBold" pitchFamily="2" charset="0"/>
                <a:ea typeface="Zilla Slab SemiBold" pitchFamily="2" charset="0"/>
              </a:rPr>
              <a:t>NL tự học, NL ngôn ngữ, NL sáng tạo, NL giao tiếp.</a:t>
            </a:r>
            <a:endParaRPr lang="zh-CN" altLang="en-US" sz="2400" dirty="0">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grpSp>
        <p:nvGrpSpPr>
          <p:cNvPr id="32" name="组合 31"/>
          <p:cNvGrpSpPr/>
          <p:nvPr/>
        </p:nvGrpSpPr>
        <p:grpSpPr>
          <a:xfrm>
            <a:off x="715369" y="1509670"/>
            <a:ext cx="2261356" cy="846515"/>
            <a:chOff x="1638300" y="4775200"/>
            <a:chExt cx="2261356" cy="846515"/>
          </a:xfrm>
        </p:grpSpPr>
        <p:sp>
          <p:nvSpPr>
            <p:cNvPr id="33" name="任意多边形 32"/>
            <p:cNvSpPr/>
            <p:nvPr/>
          </p:nvSpPr>
          <p:spPr>
            <a:xfrm>
              <a:off x="1638300" y="4775200"/>
              <a:ext cx="381000" cy="368300"/>
            </a:xfrm>
            <a:custGeom>
              <a:avLst/>
              <a:gdLst>
                <a:gd name="connsiteX0" fmla="*/ 0 w 381000"/>
                <a:gd name="connsiteY0" fmla="*/ 368300 h 368300"/>
                <a:gd name="connsiteX1" fmla="*/ 0 w 381000"/>
                <a:gd name="connsiteY1" fmla="*/ 0 h 368300"/>
                <a:gd name="connsiteX2" fmla="*/ 381000 w 381000"/>
                <a:gd name="connsiteY2" fmla="*/ 0 h 368300"/>
              </a:gdLst>
              <a:ahLst/>
              <a:cxnLst>
                <a:cxn ang="0">
                  <a:pos x="connsiteX0" y="connsiteY0"/>
                </a:cxn>
                <a:cxn ang="0">
                  <a:pos x="connsiteX1" y="connsiteY1"/>
                </a:cxn>
                <a:cxn ang="0">
                  <a:pos x="connsiteX2" y="connsiteY2"/>
                </a:cxn>
              </a:cxnLst>
              <a:rect l="l" t="t" r="r" b="b"/>
              <a:pathLst>
                <a:path w="381000" h="368300">
                  <a:moveTo>
                    <a:pt x="0" y="368300"/>
                  </a:moveTo>
                  <a:lnTo>
                    <a:pt x="0" y="0"/>
                  </a:lnTo>
                  <a:lnTo>
                    <a:pt x="381000" y="0"/>
                  </a:lnTo>
                </a:path>
              </a:pathLst>
            </a:custGeom>
            <a:solidFill>
              <a:schemeClr val="accent6">
                <a:lumMod val="20000"/>
                <a:lumOff val="80000"/>
              </a:schemeClr>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sp>
          <p:nvSpPr>
            <p:cNvPr id="34" name="任意多边形 33"/>
            <p:cNvSpPr/>
            <p:nvPr/>
          </p:nvSpPr>
          <p:spPr>
            <a:xfrm rot="10800000">
              <a:off x="3518656" y="5253415"/>
              <a:ext cx="381000" cy="368300"/>
            </a:xfrm>
            <a:custGeom>
              <a:avLst/>
              <a:gdLst>
                <a:gd name="connsiteX0" fmla="*/ 0 w 381000"/>
                <a:gd name="connsiteY0" fmla="*/ 368300 h 368300"/>
                <a:gd name="connsiteX1" fmla="*/ 0 w 381000"/>
                <a:gd name="connsiteY1" fmla="*/ 0 h 368300"/>
                <a:gd name="connsiteX2" fmla="*/ 381000 w 381000"/>
                <a:gd name="connsiteY2" fmla="*/ 0 h 368300"/>
              </a:gdLst>
              <a:ahLst/>
              <a:cxnLst>
                <a:cxn ang="0">
                  <a:pos x="connsiteX0" y="connsiteY0"/>
                </a:cxn>
                <a:cxn ang="0">
                  <a:pos x="connsiteX1" y="connsiteY1"/>
                </a:cxn>
                <a:cxn ang="0">
                  <a:pos x="connsiteX2" y="connsiteY2"/>
                </a:cxn>
              </a:cxnLst>
              <a:rect l="l" t="t" r="r" b="b"/>
              <a:pathLst>
                <a:path w="381000" h="368300">
                  <a:moveTo>
                    <a:pt x="0" y="368300"/>
                  </a:moveTo>
                  <a:lnTo>
                    <a:pt x="0" y="0"/>
                  </a:lnTo>
                  <a:lnTo>
                    <a:pt x="381000" y="0"/>
                  </a:lnTo>
                </a:path>
              </a:pathLst>
            </a:cu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sp>
          <p:nvSpPr>
            <p:cNvPr id="35" name="文本框 34"/>
            <p:cNvSpPr txBox="1"/>
            <p:nvPr/>
          </p:nvSpPr>
          <p:spPr>
            <a:xfrm>
              <a:off x="1817532" y="4874195"/>
              <a:ext cx="1992853" cy="538609"/>
            </a:xfrm>
            <a:prstGeom prst="rect">
              <a:avLst/>
            </a:prstGeom>
            <a:noFill/>
            <a:ln>
              <a:solidFill>
                <a:schemeClr val="bg1"/>
              </a:solidFill>
            </a:ln>
          </p:spPr>
          <p:txBody>
            <a:bodyPr wrap="none" bIns="0" rtlCol="0">
              <a:spAutoFit/>
            </a:bodyPr>
            <a:lstStyle>
              <a:defPPr>
                <a:defRPr lang="zh-CN"/>
              </a:defPPr>
              <a:lvl1pPr>
                <a:defRPr sz="2400" b="1">
                  <a:solidFill>
                    <a:schemeClr val="bg1"/>
                  </a:solidFill>
                  <a:latin typeface="+mj-lt"/>
                </a:defRPr>
              </a:lvl1pPr>
            </a:lstStyle>
            <a:p>
              <a:pPr algn="ctr"/>
              <a:r>
                <a:rPr lang="en-US" altLang="zh-CN" sz="3200" dirty="0" err="1">
                  <a:solidFill>
                    <a:schemeClr val="tx1"/>
                  </a:solidFill>
                  <a:latin typeface="Zilla Slab SemiBold" pitchFamily="2" charset="0"/>
                  <a:ea typeface="Zilla Slab SemiBold" pitchFamily="2" charset="0"/>
                  <a:cs typeface="+mn-ea"/>
                  <a:sym typeface="字魂59号-创粗黑" panose="00000500000000000000" pitchFamily="2" charset="-122"/>
                </a:rPr>
                <a:t>Kiến</a:t>
              </a:r>
              <a:r>
                <a:rPr lang="en-US" altLang="zh-CN" sz="3200" dirty="0">
                  <a:solidFill>
                    <a:schemeClr val="tx1"/>
                  </a:solidFill>
                  <a:latin typeface="Zilla Slab SemiBold" pitchFamily="2" charset="0"/>
                  <a:ea typeface="Zilla Slab SemiBold" pitchFamily="2" charset="0"/>
                  <a:cs typeface="+mn-ea"/>
                  <a:sym typeface="字魂59号-创粗黑" panose="00000500000000000000" pitchFamily="2" charset="-122"/>
                </a:rPr>
                <a:t> </a:t>
              </a:r>
              <a:r>
                <a:rPr lang="en-US" altLang="zh-CN" sz="3200" dirty="0" err="1">
                  <a:solidFill>
                    <a:schemeClr val="tx1"/>
                  </a:solidFill>
                  <a:latin typeface="Zilla Slab SemiBold" pitchFamily="2" charset="0"/>
                  <a:ea typeface="Zilla Slab SemiBold" pitchFamily="2" charset="0"/>
                  <a:cs typeface="+mn-ea"/>
                  <a:sym typeface="字魂59号-创粗黑" panose="00000500000000000000" pitchFamily="2" charset="-122"/>
                </a:rPr>
                <a:t>thức</a:t>
              </a:r>
              <a:endParaRPr lang="zh-CN" altLang="en-US" sz="3200" dirty="0">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grpSp>
      <p:sp>
        <p:nvSpPr>
          <p:cNvPr id="37" name="矩形 36"/>
          <p:cNvSpPr/>
          <p:nvPr/>
        </p:nvSpPr>
        <p:spPr>
          <a:xfrm>
            <a:off x="582147" y="2875914"/>
            <a:ext cx="2296465" cy="3631212"/>
          </a:xfrm>
          <a:prstGeom prst="rect">
            <a:avLst/>
          </a:prstGeom>
          <a:solidFill>
            <a:schemeClr val="accent6">
              <a:lumMod val="40000"/>
              <a:lumOff val="60000"/>
            </a:schemeClr>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pPr>
            <a:r>
              <a:rPr lang="nl-NL" sz="2400" dirty="0">
                <a:solidFill>
                  <a:schemeClr val="tx1"/>
                </a:solidFill>
                <a:effectLst/>
                <a:latin typeface="Zilla Slab SemiBold" pitchFamily="2" charset="0"/>
                <a:ea typeface="Zilla Slab SemiBold" pitchFamily="2" charset="0"/>
                <a:cs typeface="Times New Roman" panose="02020603050405020304" pitchFamily="18" charset="0"/>
              </a:rPr>
              <a:t>HS nắm được kiến thức cơ bản để phục vụ cho việc nhận biết chủ ngữ trong câu kể Ai thế nào? (ND Ghi nhớ).</a:t>
            </a:r>
            <a:endParaRPr lang="en-US" sz="2400" dirty="0">
              <a:solidFill>
                <a:schemeClr val="tx1"/>
              </a:solidFill>
              <a:effectLst/>
              <a:latin typeface="Zilla Slab SemiBold" pitchFamily="2" charset="0"/>
              <a:ea typeface="Zilla Slab SemiBold" pitchFamily="2" charset="0"/>
              <a:cs typeface="Times New Roman" panose="02020603050405020304" pitchFamily="18" charset="0"/>
            </a:endParaRPr>
          </a:p>
        </p:txBody>
      </p:sp>
      <p:grpSp>
        <p:nvGrpSpPr>
          <p:cNvPr id="39" name="组合 31">
            <a:extLst>
              <a:ext uri="{FF2B5EF4-FFF2-40B4-BE49-F238E27FC236}">
                <a16:creationId xmlns:a16="http://schemas.microsoft.com/office/drawing/2014/main" id="{F86F2084-4055-4A66-A267-B35784D23017}"/>
              </a:ext>
            </a:extLst>
          </p:cNvPr>
          <p:cNvGrpSpPr/>
          <p:nvPr/>
        </p:nvGrpSpPr>
        <p:grpSpPr>
          <a:xfrm>
            <a:off x="6446511" y="1577193"/>
            <a:ext cx="2261356" cy="846515"/>
            <a:chOff x="1638300" y="4775200"/>
            <a:chExt cx="2261356" cy="846515"/>
          </a:xfrm>
        </p:grpSpPr>
        <p:sp>
          <p:nvSpPr>
            <p:cNvPr id="40" name="任意多边形 32">
              <a:extLst>
                <a:ext uri="{FF2B5EF4-FFF2-40B4-BE49-F238E27FC236}">
                  <a16:creationId xmlns:a16="http://schemas.microsoft.com/office/drawing/2014/main" id="{F7D19D85-5B8B-41F7-B48D-3E8910653A1E}"/>
                </a:ext>
              </a:extLst>
            </p:cNvPr>
            <p:cNvSpPr/>
            <p:nvPr/>
          </p:nvSpPr>
          <p:spPr>
            <a:xfrm>
              <a:off x="1638300" y="4775200"/>
              <a:ext cx="381000" cy="368300"/>
            </a:xfrm>
            <a:custGeom>
              <a:avLst/>
              <a:gdLst>
                <a:gd name="connsiteX0" fmla="*/ 0 w 381000"/>
                <a:gd name="connsiteY0" fmla="*/ 368300 h 368300"/>
                <a:gd name="connsiteX1" fmla="*/ 0 w 381000"/>
                <a:gd name="connsiteY1" fmla="*/ 0 h 368300"/>
                <a:gd name="connsiteX2" fmla="*/ 381000 w 381000"/>
                <a:gd name="connsiteY2" fmla="*/ 0 h 368300"/>
              </a:gdLst>
              <a:ahLst/>
              <a:cxnLst>
                <a:cxn ang="0">
                  <a:pos x="connsiteX0" y="connsiteY0"/>
                </a:cxn>
                <a:cxn ang="0">
                  <a:pos x="connsiteX1" y="connsiteY1"/>
                </a:cxn>
                <a:cxn ang="0">
                  <a:pos x="connsiteX2" y="connsiteY2"/>
                </a:cxn>
              </a:cxnLst>
              <a:rect l="l" t="t" r="r" b="b"/>
              <a:pathLst>
                <a:path w="381000" h="368300">
                  <a:moveTo>
                    <a:pt x="0" y="368300"/>
                  </a:moveTo>
                  <a:lnTo>
                    <a:pt x="0" y="0"/>
                  </a:lnTo>
                  <a:lnTo>
                    <a:pt x="381000" y="0"/>
                  </a:lnTo>
                </a:path>
              </a:pathLst>
            </a:custGeom>
            <a:solidFill>
              <a:schemeClr val="accent6">
                <a:lumMod val="20000"/>
                <a:lumOff val="80000"/>
              </a:schemeClr>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sp>
          <p:nvSpPr>
            <p:cNvPr id="41" name="任意多边形 33">
              <a:extLst>
                <a:ext uri="{FF2B5EF4-FFF2-40B4-BE49-F238E27FC236}">
                  <a16:creationId xmlns:a16="http://schemas.microsoft.com/office/drawing/2014/main" id="{06E0F577-0BF8-4386-86C8-95DF2D0775BF}"/>
                </a:ext>
              </a:extLst>
            </p:cNvPr>
            <p:cNvSpPr/>
            <p:nvPr/>
          </p:nvSpPr>
          <p:spPr>
            <a:xfrm rot="10800000">
              <a:off x="3518656" y="5253415"/>
              <a:ext cx="381000" cy="368300"/>
            </a:xfrm>
            <a:custGeom>
              <a:avLst/>
              <a:gdLst>
                <a:gd name="connsiteX0" fmla="*/ 0 w 381000"/>
                <a:gd name="connsiteY0" fmla="*/ 368300 h 368300"/>
                <a:gd name="connsiteX1" fmla="*/ 0 w 381000"/>
                <a:gd name="connsiteY1" fmla="*/ 0 h 368300"/>
                <a:gd name="connsiteX2" fmla="*/ 381000 w 381000"/>
                <a:gd name="connsiteY2" fmla="*/ 0 h 368300"/>
              </a:gdLst>
              <a:ahLst/>
              <a:cxnLst>
                <a:cxn ang="0">
                  <a:pos x="connsiteX0" y="connsiteY0"/>
                </a:cxn>
                <a:cxn ang="0">
                  <a:pos x="connsiteX1" y="connsiteY1"/>
                </a:cxn>
                <a:cxn ang="0">
                  <a:pos x="connsiteX2" y="connsiteY2"/>
                </a:cxn>
              </a:cxnLst>
              <a:rect l="l" t="t" r="r" b="b"/>
              <a:pathLst>
                <a:path w="381000" h="368300">
                  <a:moveTo>
                    <a:pt x="0" y="368300"/>
                  </a:moveTo>
                  <a:lnTo>
                    <a:pt x="0" y="0"/>
                  </a:lnTo>
                  <a:lnTo>
                    <a:pt x="381000" y="0"/>
                  </a:lnTo>
                </a:path>
              </a:pathLst>
            </a:cu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sp>
          <p:nvSpPr>
            <p:cNvPr id="42" name="文本框 34">
              <a:extLst>
                <a:ext uri="{FF2B5EF4-FFF2-40B4-BE49-F238E27FC236}">
                  <a16:creationId xmlns:a16="http://schemas.microsoft.com/office/drawing/2014/main" id="{E46AC482-9046-47D8-8FF5-8194C82C1D58}"/>
                </a:ext>
              </a:extLst>
            </p:cNvPr>
            <p:cNvSpPr txBox="1"/>
            <p:nvPr/>
          </p:nvSpPr>
          <p:spPr>
            <a:xfrm>
              <a:off x="1749405" y="4874195"/>
              <a:ext cx="2129108" cy="538609"/>
            </a:xfrm>
            <a:prstGeom prst="rect">
              <a:avLst/>
            </a:prstGeom>
            <a:noFill/>
            <a:ln>
              <a:solidFill>
                <a:schemeClr val="bg1"/>
              </a:solidFill>
            </a:ln>
          </p:spPr>
          <p:txBody>
            <a:bodyPr wrap="none" bIns="0" rtlCol="0">
              <a:spAutoFit/>
            </a:bodyPr>
            <a:lstStyle>
              <a:defPPr>
                <a:defRPr lang="zh-CN"/>
              </a:defPPr>
              <a:lvl1pPr>
                <a:defRPr sz="2400" b="1">
                  <a:solidFill>
                    <a:schemeClr val="bg1"/>
                  </a:solidFill>
                  <a:latin typeface="+mj-lt"/>
                </a:defRPr>
              </a:lvl1pPr>
            </a:lstStyle>
            <a:p>
              <a:pPr algn="ctr"/>
              <a:r>
                <a:rPr lang="en-US" altLang="zh-CN" sz="3200" dirty="0" err="1">
                  <a:solidFill>
                    <a:schemeClr val="tx1"/>
                  </a:solidFill>
                  <a:latin typeface="Zilla Slab SemiBold" pitchFamily="2" charset="0"/>
                  <a:ea typeface="Zilla Slab SemiBold" pitchFamily="2" charset="0"/>
                  <a:cs typeface="+mn-ea"/>
                  <a:sym typeface="字魂59号-创粗黑" panose="00000500000000000000" pitchFamily="2" charset="-122"/>
                </a:rPr>
                <a:t>Phẩm</a:t>
              </a:r>
              <a:r>
                <a:rPr lang="en-US" altLang="zh-CN" sz="3200" dirty="0">
                  <a:solidFill>
                    <a:schemeClr val="tx1"/>
                  </a:solidFill>
                  <a:latin typeface="Zilla Slab SemiBold" pitchFamily="2" charset="0"/>
                  <a:ea typeface="Zilla Slab SemiBold" pitchFamily="2" charset="0"/>
                  <a:cs typeface="+mn-ea"/>
                  <a:sym typeface="字魂59号-创粗黑" panose="00000500000000000000" pitchFamily="2" charset="-122"/>
                </a:rPr>
                <a:t> </a:t>
              </a:r>
              <a:r>
                <a:rPr lang="en-US" altLang="zh-CN" sz="3200" dirty="0" err="1">
                  <a:solidFill>
                    <a:schemeClr val="tx1"/>
                  </a:solidFill>
                  <a:latin typeface="Zilla Slab SemiBold" pitchFamily="2" charset="0"/>
                  <a:ea typeface="Zilla Slab SemiBold" pitchFamily="2" charset="0"/>
                  <a:cs typeface="+mn-ea"/>
                  <a:sym typeface="字魂59号-创粗黑" panose="00000500000000000000" pitchFamily="2" charset="-122"/>
                </a:rPr>
                <a:t>chất</a:t>
              </a:r>
              <a:endParaRPr lang="zh-CN" altLang="en-US" sz="3200" dirty="0">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grpSp>
      <p:grpSp>
        <p:nvGrpSpPr>
          <p:cNvPr id="43" name="组合 31">
            <a:extLst>
              <a:ext uri="{FF2B5EF4-FFF2-40B4-BE49-F238E27FC236}">
                <a16:creationId xmlns:a16="http://schemas.microsoft.com/office/drawing/2014/main" id="{750D433D-D438-42E0-91B5-C73690ADD368}"/>
              </a:ext>
            </a:extLst>
          </p:cNvPr>
          <p:cNvGrpSpPr/>
          <p:nvPr/>
        </p:nvGrpSpPr>
        <p:grpSpPr>
          <a:xfrm>
            <a:off x="9528723" y="1601181"/>
            <a:ext cx="2261356" cy="846515"/>
            <a:chOff x="1638300" y="4775200"/>
            <a:chExt cx="2261356" cy="846515"/>
          </a:xfrm>
        </p:grpSpPr>
        <p:sp>
          <p:nvSpPr>
            <p:cNvPr id="44" name="任意多边形 32">
              <a:extLst>
                <a:ext uri="{FF2B5EF4-FFF2-40B4-BE49-F238E27FC236}">
                  <a16:creationId xmlns:a16="http://schemas.microsoft.com/office/drawing/2014/main" id="{B62D5FCD-1705-477E-A958-CE2C704FA427}"/>
                </a:ext>
              </a:extLst>
            </p:cNvPr>
            <p:cNvSpPr/>
            <p:nvPr/>
          </p:nvSpPr>
          <p:spPr>
            <a:xfrm>
              <a:off x="1638300" y="4775200"/>
              <a:ext cx="381000" cy="368300"/>
            </a:xfrm>
            <a:custGeom>
              <a:avLst/>
              <a:gdLst>
                <a:gd name="connsiteX0" fmla="*/ 0 w 381000"/>
                <a:gd name="connsiteY0" fmla="*/ 368300 h 368300"/>
                <a:gd name="connsiteX1" fmla="*/ 0 w 381000"/>
                <a:gd name="connsiteY1" fmla="*/ 0 h 368300"/>
                <a:gd name="connsiteX2" fmla="*/ 381000 w 381000"/>
                <a:gd name="connsiteY2" fmla="*/ 0 h 368300"/>
              </a:gdLst>
              <a:ahLst/>
              <a:cxnLst>
                <a:cxn ang="0">
                  <a:pos x="connsiteX0" y="connsiteY0"/>
                </a:cxn>
                <a:cxn ang="0">
                  <a:pos x="connsiteX1" y="connsiteY1"/>
                </a:cxn>
                <a:cxn ang="0">
                  <a:pos x="connsiteX2" y="connsiteY2"/>
                </a:cxn>
              </a:cxnLst>
              <a:rect l="l" t="t" r="r" b="b"/>
              <a:pathLst>
                <a:path w="381000" h="368300">
                  <a:moveTo>
                    <a:pt x="0" y="368300"/>
                  </a:moveTo>
                  <a:lnTo>
                    <a:pt x="0" y="0"/>
                  </a:lnTo>
                  <a:lnTo>
                    <a:pt x="381000" y="0"/>
                  </a:lnTo>
                </a:path>
              </a:pathLst>
            </a:custGeom>
            <a:solidFill>
              <a:schemeClr val="accent6">
                <a:lumMod val="20000"/>
                <a:lumOff val="80000"/>
              </a:schemeClr>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sp>
          <p:nvSpPr>
            <p:cNvPr id="45" name="任意多边形 33">
              <a:extLst>
                <a:ext uri="{FF2B5EF4-FFF2-40B4-BE49-F238E27FC236}">
                  <a16:creationId xmlns:a16="http://schemas.microsoft.com/office/drawing/2014/main" id="{AB512AD2-A741-4EFA-AD99-4A9B01AC37FE}"/>
                </a:ext>
              </a:extLst>
            </p:cNvPr>
            <p:cNvSpPr/>
            <p:nvPr/>
          </p:nvSpPr>
          <p:spPr>
            <a:xfrm rot="10800000">
              <a:off x="3518656" y="5253415"/>
              <a:ext cx="381000" cy="368300"/>
            </a:xfrm>
            <a:custGeom>
              <a:avLst/>
              <a:gdLst>
                <a:gd name="connsiteX0" fmla="*/ 0 w 381000"/>
                <a:gd name="connsiteY0" fmla="*/ 368300 h 368300"/>
                <a:gd name="connsiteX1" fmla="*/ 0 w 381000"/>
                <a:gd name="connsiteY1" fmla="*/ 0 h 368300"/>
                <a:gd name="connsiteX2" fmla="*/ 381000 w 381000"/>
                <a:gd name="connsiteY2" fmla="*/ 0 h 368300"/>
              </a:gdLst>
              <a:ahLst/>
              <a:cxnLst>
                <a:cxn ang="0">
                  <a:pos x="connsiteX0" y="connsiteY0"/>
                </a:cxn>
                <a:cxn ang="0">
                  <a:pos x="connsiteX1" y="connsiteY1"/>
                </a:cxn>
                <a:cxn ang="0">
                  <a:pos x="connsiteX2" y="connsiteY2"/>
                </a:cxn>
              </a:cxnLst>
              <a:rect l="l" t="t" r="r" b="b"/>
              <a:pathLst>
                <a:path w="381000" h="368300">
                  <a:moveTo>
                    <a:pt x="0" y="368300"/>
                  </a:moveTo>
                  <a:lnTo>
                    <a:pt x="0" y="0"/>
                  </a:lnTo>
                  <a:lnTo>
                    <a:pt x="381000" y="0"/>
                  </a:lnTo>
                </a:path>
              </a:pathLst>
            </a:cu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sp>
          <p:nvSpPr>
            <p:cNvPr id="46" name="文本框 34">
              <a:extLst>
                <a:ext uri="{FF2B5EF4-FFF2-40B4-BE49-F238E27FC236}">
                  <a16:creationId xmlns:a16="http://schemas.microsoft.com/office/drawing/2014/main" id="{8C41B7FE-FEBB-4E3A-9AE6-54AF0FD7A74D}"/>
                </a:ext>
              </a:extLst>
            </p:cNvPr>
            <p:cNvSpPr txBox="1"/>
            <p:nvPr/>
          </p:nvSpPr>
          <p:spPr>
            <a:xfrm>
              <a:off x="1891270" y="4874195"/>
              <a:ext cx="1845377" cy="538609"/>
            </a:xfrm>
            <a:prstGeom prst="rect">
              <a:avLst/>
            </a:prstGeom>
            <a:noFill/>
            <a:ln>
              <a:solidFill>
                <a:schemeClr val="bg1"/>
              </a:solidFill>
            </a:ln>
          </p:spPr>
          <p:txBody>
            <a:bodyPr wrap="none" bIns="0" rtlCol="0">
              <a:spAutoFit/>
            </a:bodyPr>
            <a:lstStyle>
              <a:defPPr>
                <a:defRPr lang="zh-CN"/>
              </a:defPPr>
              <a:lvl1pPr>
                <a:defRPr sz="2400" b="1">
                  <a:solidFill>
                    <a:schemeClr val="bg1"/>
                  </a:solidFill>
                  <a:latin typeface="+mj-lt"/>
                </a:defRPr>
              </a:lvl1pPr>
            </a:lstStyle>
            <a:p>
              <a:pPr algn="ctr"/>
              <a:r>
                <a:rPr lang="en-US" altLang="zh-CN" sz="3200" dirty="0" err="1">
                  <a:solidFill>
                    <a:schemeClr val="tx1"/>
                  </a:solidFill>
                  <a:latin typeface="Zilla Slab SemiBold" pitchFamily="2" charset="0"/>
                  <a:ea typeface="Zilla Slab SemiBold" pitchFamily="2" charset="0"/>
                  <a:cs typeface="+mn-ea"/>
                  <a:sym typeface="字魂59号-创粗黑" panose="00000500000000000000" pitchFamily="2" charset="-122"/>
                </a:rPr>
                <a:t>Năng</a:t>
              </a:r>
              <a:r>
                <a:rPr lang="en-US" altLang="zh-CN" sz="3200" dirty="0">
                  <a:solidFill>
                    <a:schemeClr val="tx1"/>
                  </a:solidFill>
                  <a:latin typeface="Zilla Slab SemiBold" pitchFamily="2" charset="0"/>
                  <a:ea typeface="Zilla Slab SemiBold" pitchFamily="2" charset="0"/>
                  <a:cs typeface="+mn-ea"/>
                  <a:sym typeface="字魂59号-创粗黑" panose="00000500000000000000" pitchFamily="2" charset="-122"/>
                </a:rPr>
                <a:t> </a:t>
              </a:r>
              <a:r>
                <a:rPr lang="en-US" altLang="zh-CN" sz="3200" dirty="0" err="1">
                  <a:solidFill>
                    <a:schemeClr val="tx1"/>
                  </a:solidFill>
                  <a:latin typeface="Zilla Slab SemiBold" pitchFamily="2" charset="0"/>
                  <a:ea typeface="Zilla Slab SemiBold" pitchFamily="2" charset="0"/>
                  <a:cs typeface="+mn-ea"/>
                  <a:sym typeface="字魂59号-创粗黑" panose="00000500000000000000" pitchFamily="2" charset="-122"/>
                </a:rPr>
                <a:t>lực</a:t>
              </a:r>
              <a:endParaRPr lang="zh-CN" altLang="en-US" sz="3200" dirty="0">
                <a:solidFill>
                  <a:schemeClr val="tx1"/>
                </a:solidFill>
                <a:latin typeface="Zilla Slab SemiBold" pitchFamily="2" charset="0"/>
                <a:ea typeface="字魂59号-创粗黑" panose="00000500000000000000" pitchFamily="2" charset="-122"/>
                <a:cs typeface="+mn-ea"/>
                <a:sym typeface="字魂59号-创粗黑" panose="00000500000000000000" pitchFamily="2" charset="-122"/>
              </a:endParaRPr>
            </a:p>
          </p:txBody>
        </p:sp>
      </p:grpSp>
      <p:sp>
        <p:nvSpPr>
          <p:cNvPr id="2" name="TextBox 1">
            <a:extLst>
              <a:ext uri="{FF2B5EF4-FFF2-40B4-BE49-F238E27FC236}">
                <a16:creationId xmlns:a16="http://schemas.microsoft.com/office/drawing/2014/main" id="{EB23228A-2305-415C-92EB-1DA0886C86AB}"/>
              </a:ext>
            </a:extLst>
          </p:cNvPr>
          <p:cNvSpPr txBox="1"/>
          <p:nvPr/>
        </p:nvSpPr>
        <p:spPr>
          <a:xfrm>
            <a:off x="4655615" y="204418"/>
            <a:ext cx="3537742" cy="1015663"/>
          </a:xfrm>
          <a:prstGeom prst="rect">
            <a:avLst/>
          </a:prstGeom>
          <a:noFill/>
        </p:spPr>
        <p:txBody>
          <a:bodyPr wrap="square" rtlCol="0">
            <a:spAutoFit/>
          </a:bodyPr>
          <a:lstStyle/>
          <a:p>
            <a:r>
              <a:rPr lang="en-US" sz="6000" dirty="0" err="1">
                <a:solidFill>
                  <a:schemeClr val="bg1"/>
                </a:solidFill>
                <a:latin typeface="#9Slide05 SVNKitten" pitchFamily="2" charset="0"/>
              </a:rPr>
              <a:t>Yêu</a:t>
            </a:r>
            <a:r>
              <a:rPr lang="en-US" sz="6000" dirty="0">
                <a:solidFill>
                  <a:schemeClr val="bg1"/>
                </a:solidFill>
                <a:latin typeface="#9Slide05 SVNKitten" pitchFamily="2" charset="0"/>
              </a:rPr>
              <a:t> </a:t>
            </a:r>
            <a:r>
              <a:rPr lang="en-US" sz="6000" dirty="0" err="1">
                <a:solidFill>
                  <a:schemeClr val="bg1"/>
                </a:solidFill>
                <a:latin typeface="#9Slide05 SVNKitten" pitchFamily="2" charset="0"/>
              </a:rPr>
              <a:t>cầu</a:t>
            </a:r>
            <a:endParaRPr lang="en-US" sz="6000" dirty="0">
              <a:solidFill>
                <a:schemeClr val="bg1"/>
              </a:solidFill>
              <a:latin typeface="#9Slide05 SVNKitten" pitchFamily="2" charset="0"/>
            </a:endParaRPr>
          </a:p>
        </p:txBody>
      </p:sp>
    </p:spTree>
    <p:extLst>
      <p:ext uri="{BB962C8B-B14F-4D97-AF65-F5344CB8AC3E}">
        <p14:creationId xmlns:p14="http://schemas.microsoft.com/office/powerpoint/2010/main" val="102434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Effect transition="in" filter="fade">
                                      <p:cBhvr>
                                        <p:cTn id="9" dur="750"/>
                                        <p:tgtEl>
                                          <p:spTgt spid="3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750" fill="hold"/>
                                        <p:tgtEl>
                                          <p:spTgt spid="39"/>
                                        </p:tgtEl>
                                        <p:attrNameLst>
                                          <p:attrName>ppt_w</p:attrName>
                                        </p:attrNameLst>
                                      </p:cBhvr>
                                      <p:tavLst>
                                        <p:tav tm="0">
                                          <p:val>
                                            <p:fltVal val="0"/>
                                          </p:val>
                                        </p:tav>
                                        <p:tav tm="100000">
                                          <p:val>
                                            <p:strVal val="#ppt_w"/>
                                          </p:val>
                                        </p:tav>
                                      </p:tavLst>
                                    </p:anim>
                                    <p:anim calcmode="lin" valueType="num">
                                      <p:cBhvr>
                                        <p:cTn id="20" dur="750" fill="hold"/>
                                        <p:tgtEl>
                                          <p:spTgt spid="39"/>
                                        </p:tgtEl>
                                        <p:attrNameLst>
                                          <p:attrName>ppt_h</p:attrName>
                                        </p:attrNameLst>
                                      </p:cBhvr>
                                      <p:tavLst>
                                        <p:tav tm="0">
                                          <p:val>
                                            <p:fltVal val="0"/>
                                          </p:val>
                                        </p:tav>
                                        <p:tav tm="100000">
                                          <p:val>
                                            <p:strVal val="#ppt_h"/>
                                          </p:val>
                                        </p:tav>
                                      </p:tavLst>
                                    </p:anim>
                                    <p:animEffect transition="in" filter="fade">
                                      <p:cBhvr>
                                        <p:cTn id="21" dur="750"/>
                                        <p:tgtEl>
                                          <p:spTgt spid="39"/>
                                        </p:tgtEl>
                                      </p:cBhvr>
                                    </p:animEffect>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750" fill="hold"/>
                                        <p:tgtEl>
                                          <p:spTgt spid="43"/>
                                        </p:tgtEl>
                                        <p:attrNameLst>
                                          <p:attrName>ppt_w</p:attrName>
                                        </p:attrNameLst>
                                      </p:cBhvr>
                                      <p:tavLst>
                                        <p:tav tm="0">
                                          <p:val>
                                            <p:fltVal val="0"/>
                                          </p:val>
                                        </p:tav>
                                        <p:tav tm="100000">
                                          <p:val>
                                            <p:strVal val="#ppt_w"/>
                                          </p:val>
                                        </p:tav>
                                      </p:tavLst>
                                    </p:anim>
                                    <p:anim calcmode="lin" valueType="num">
                                      <p:cBhvr>
                                        <p:cTn id="26" dur="750" fill="hold"/>
                                        <p:tgtEl>
                                          <p:spTgt spid="43"/>
                                        </p:tgtEl>
                                        <p:attrNameLst>
                                          <p:attrName>ppt_h</p:attrName>
                                        </p:attrNameLst>
                                      </p:cBhvr>
                                      <p:tavLst>
                                        <p:tav tm="0">
                                          <p:val>
                                            <p:fltVal val="0"/>
                                          </p:val>
                                        </p:tav>
                                        <p:tav tm="100000">
                                          <p:val>
                                            <p:strVal val="#ppt_h"/>
                                          </p:val>
                                        </p:tav>
                                      </p:tavLst>
                                    </p:anim>
                                    <p:animEffect transition="in" filter="fade">
                                      <p:cBhvr>
                                        <p:cTn id="27" dur="75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ppt_x"/>
                                          </p:val>
                                        </p:tav>
                                        <p:tav tm="100000">
                                          <p:val>
                                            <p:strVal val="#ppt_x"/>
                                          </p:val>
                                        </p:tav>
                                      </p:tavLst>
                                    </p:anim>
                                    <p:anim calcmode="lin" valueType="num">
                                      <p:cBhvr additive="base">
                                        <p:cTn id="33" dur="500" fill="hold"/>
                                        <p:tgtEl>
                                          <p:spTgt spid="3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8"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79455" y="0"/>
            <a:ext cx="7985243" cy="685800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0" y="1624015"/>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矩形 2"/>
          <p:cNvSpPr/>
          <p:nvPr/>
        </p:nvSpPr>
        <p:spPr>
          <a:xfrm>
            <a:off x="226279" y="0"/>
            <a:ext cx="3833091" cy="6858000"/>
          </a:xfrm>
          <a:prstGeom prst="rect">
            <a:avLst/>
          </a:prstGeom>
          <a:solidFill>
            <a:srgbClr val="78C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26484" y="5315166"/>
            <a:ext cx="4167793" cy="1433294"/>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0148" y="1529159"/>
            <a:ext cx="1627780" cy="2192795"/>
          </a:xfrm>
          <a:prstGeom prst="rect">
            <a:avLst/>
          </a:prstGeom>
        </p:spPr>
      </p:pic>
      <p:grpSp>
        <p:nvGrpSpPr>
          <p:cNvPr id="19" name="组合 18"/>
          <p:cNvGrpSpPr/>
          <p:nvPr/>
        </p:nvGrpSpPr>
        <p:grpSpPr>
          <a:xfrm>
            <a:off x="4141309" y="0"/>
            <a:ext cx="1264496" cy="2156022"/>
            <a:chOff x="4500492" y="1510145"/>
            <a:chExt cx="2297211" cy="3692227"/>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985" y="1510145"/>
              <a:ext cx="1442944" cy="2892757"/>
            </a:xfrm>
            <a:prstGeom prst="rect">
              <a:avLst/>
            </a:prstGeom>
            <a:effectLst>
              <a:outerShdw blurRad="63500" sx="102000" sy="102000" algn="ctr" rotWithShape="0">
                <a:srgbClr val="011829">
                  <a:alpha val="20000"/>
                </a:srgbClr>
              </a:outerShdw>
            </a:effectLst>
          </p:spPr>
        </p:pic>
        <p:grpSp>
          <p:nvGrpSpPr>
            <p:cNvPr id="21" name="组合 20"/>
            <p:cNvGrpSpPr/>
            <p:nvPr/>
          </p:nvGrpSpPr>
          <p:grpSpPr>
            <a:xfrm>
              <a:off x="4500492" y="4989012"/>
              <a:ext cx="2297211" cy="213360"/>
              <a:chOff x="4580618" y="4989012"/>
              <a:chExt cx="2297211" cy="213360"/>
            </a:xfrm>
          </p:grpSpPr>
          <p:sp>
            <p:nvSpPr>
              <p:cNvPr id="23" name="等腰三角形 22"/>
              <p:cNvSpPr/>
              <p:nvPr/>
            </p:nvSpPr>
            <p:spPr>
              <a:xfrm rot="5400000">
                <a:off x="456590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等腰三角形 23"/>
              <p:cNvSpPr/>
              <p:nvPr/>
            </p:nvSpPr>
            <p:spPr>
              <a:xfrm rot="16200000" flipH="1">
                <a:off x="6679184" y="5003726"/>
                <a:ext cx="213360" cy="183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28" name="TextBox 27">
            <a:extLst>
              <a:ext uri="{FF2B5EF4-FFF2-40B4-BE49-F238E27FC236}">
                <a16:creationId xmlns:a16="http://schemas.microsoft.com/office/drawing/2014/main" id="{4F2E1B3C-FB3B-43DF-A3A0-DC7944FCB3F7}"/>
              </a:ext>
            </a:extLst>
          </p:cNvPr>
          <p:cNvSpPr txBox="1"/>
          <p:nvPr/>
        </p:nvSpPr>
        <p:spPr>
          <a:xfrm>
            <a:off x="-1132" y="5555440"/>
            <a:ext cx="2984550" cy="1107996"/>
          </a:xfrm>
          <a:prstGeom prst="rect">
            <a:avLst/>
          </a:prstGeom>
          <a:noFill/>
        </p:spPr>
        <p:txBody>
          <a:bodyPr wrap="square" rtlCol="0">
            <a:spAutoFit/>
          </a:bodyPr>
          <a:lstStyle/>
          <a:p>
            <a:r>
              <a:rPr lang="en-US" sz="6600" dirty="0" err="1">
                <a:latin typeface="#9Slide03 Bebas Neue Bold" panose="020B0606020202050201" pitchFamily="34" charset="0"/>
              </a:rPr>
              <a:t>Luyện</a:t>
            </a:r>
            <a:r>
              <a:rPr lang="en-US" sz="6600" dirty="0">
                <a:latin typeface="#9Slide03 Bebas Neue Bold" panose="020B0606020202050201" pitchFamily="34" charset="0"/>
              </a:rPr>
              <a:t> </a:t>
            </a:r>
            <a:r>
              <a:rPr lang="en-US" sz="6600" dirty="0" err="1">
                <a:latin typeface="#9Slide03 Bebas Neue Bold" panose="020B0606020202050201" pitchFamily="34" charset="0"/>
              </a:rPr>
              <a:t>tập</a:t>
            </a:r>
            <a:endParaRPr lang="en-US" sz="6600" dirty="0">
              <a:latin typeface="#9Slide03 Bebas Neue Bold" panose="020B0606020202050201" pitchFamily="34" charset="0"/>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rcRect/>
          <a:stretch/>
        </p:blipFill>
        <p:spPr>
          <a:xfrm>
            <a:off x="2666697" y="4734286"/>
            <a:ext cx="1688505" cy="2156022"/>
          </a:xfrm>
          <a:prstGeom prst="rect">
            <a:avLst/>
          </a:prstGeom>
        </p:spPr>
      </p:pic>
      <p:sp>
        <p:nvSpPr>
          <p:cNvPr id="29" name="Text Box 14">
            <a:extLst>
              <a:ext uri="{FF2B5EF4-FFF2-40B4-BE49-F238E27FC236}">
                <a16:creationId xmlns:a16="http://schemas.microsoft.com/office/drawing/2014/main" id="{66359358-FEE0-4938-B21B-14CD7F400158}"/>
              </a:ext>
            </a:extLst>
          </p:cNvPr>
          <p:cNvSpPr txBox="1">
            <a:spLocks noChangeArrowheads="1"/>
          </p:cNvSpPr>
          <p:nvPr/>
        </p:nvSpPr>
        <p:spPr bwMode="auto">
          <a:xfrm>
            <a:off x="5099529" y="133416"/>
            <a:ext cx="719041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4400" b="1" dirty="0">
                <a:solidFill>
                  <a:srgbClr val="006600"/>
                </a:solidFill>
                <a:latin typeface="#9Slide03 AmpleSoft Bold" panose="02000000000000000000" pitchFamily="2" charset="0"/>
                <a:cs typeface="Arial" pitchFamily="34" charset="0"/>
              </a:rPr>
              <a:t>1. </a:t>
            </a:r>
            <a:r>
              <a:rPr lang="en-US" altLang="en-US" sz="4400" b="1" dirty="0" err="1">
                <a:solidFill>
                  <a:srgbClr val="006600"/>
                </a:solidFill>
                <a:latin typeface="#9Slide03 AmpleSoft Bold" panose="02000000000000000000" pitchFamily="2" charset="0"/>
                <a:cs typeface="Arial" pitchFamily="34" charset="0"/>
              </a:rPr>
              <a:t>Tìm</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chủ</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ngữ</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câu</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kể</a:t>
            </a:r>
            <a:r>
              <a:rPr lang="en-US" altLang="en-US" sz="4400" b="1" dirty="0">
                <a:solidFill>
                  <a:srgbClr val="006600"/>
                </a:solidFill>
                <a:latin typeface="#9Slide03 AmpleSoft Bold" panose="02000000000000000000" pitchFamily="2" charset="0"/>
                <a:cs typeface="Arial" pitchFamily="34" charset="0"/>
              </a:rPr>
              <a:t> Ai </a:t>
            </a:r>
            <a:r>
              <a:rPr lang="en-US" altLang="en-US" sz="4400" b="1" dirty="0" err="1">
                <a:solidFill>
                  <a:srgbClr val="006600"/>
                </a:solidFill>
                <a:latin typeface="#9Slide03 AmpleSoft Bold" panose="02000000000000000000" pitchFamily="2" charset="0"/>
                <a:cs typeface="Arial" pitchFamily="34" charset="0"/>
              </a:rPr>
              <a:t>thế</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nào</a:t>
            </a:r>
            <a:r>
              <a:rPr lang="en-US" altLang="en-US" sz="4400" b="1" dirty="0">
                <a:solidFill>
                  <a:srgbClr val="006600"/>
                </a:solidFill>
                <a:latin typeface="#9Slide03 AmpleSoft Bold" panose="02000000000000000000" pitchFamily="2" charset="0"/>
                <a:cs typeface="Arial" pitchFamily="34" charset="0"/>
              </a:rPr>
              <a:t> </a:t>
            </a:r>
            <a:r>
              <a:rPr lang="en-US" altLang="en-US" sz="4400" b="1" dirty="0" err="1">
                <a:solidFill>
                  <a:srgbClr val="006600"/>
                </a:solidFill>
                <a:latin typeface="#9Slide03 AmpleSoft Bold" panose="02000000000000000000" pitchFamily="2" charset="0"/>
                <a:cs typeface="Arial" pitchFamily="34" charset="0"/>
              </a:rPr>
              <a:t>trong</a:t>
            </a:r>
            <a:r>
              <a:rPr lang="en-US" altLang="en-US" sz="4400" b="1" dirty="0">
                <a:solidFill>
                  <a:srgbClr val="006600"/>
                </a:solidFill>
                <a:latin typeface="#9Slide03 AmpleSoft Bold" panose="02000000000000000000" pitchFamily="2" charset="0"/>
                <a:cs typeface="Arial" pitchFamily="34" charset="0"/>
              </a:rPr>
              <a:t>  đoạn văn sau:</a:t>
            </a:r>
          </a:p>
        </p:txBody>
      </p:sp>
      <p:sp>
        <p:nvSpPr>
          <p:cNvPr id="26" name="Rectangle 25">
            <a:extLst>
              <a:ext uri="{FF2B5EF4-FFF2-40B4-BE49-F238E27FC236}">
                <a16:creationId xmlns:a16="http://schemas.microsoft.com/office/drawing/2014/main" id="{9E842971-209C-40E9-B6BB-31F453275B44}"/>
              </a:ext>
            </a:extLst>
          </p:cNvPr>
          <p:cNvSpPr/>
          <p:nvPr/>
        </p:nvSpPr>
        <p:spPr>
          <a:xfrm>
            <a:off x="4154905" y="1844842"/>
            <a:ext cx="8166504" cy="4516453"/>
          </a:xfrm>
          <a:prstGeom prst="rect">
            <a:avLst/>
          </a:prstGeom>
        </p:spPr>
        <p:txBody>
          <a:bodyPr wrap="square">
            <a:spAutoFit/>
          </a:bodyPr>
          <a:lstStyle/>
          <a:p>
            <a:pPr>
              <a:lnSpc>
                <a:spcPct val="150000"/>
              </a:lnSpc>
            </a:pPr>
            <a:r>
              <a:rPr lang="en-US" sz="2800" dirty="0">
                <a:latin typeface="#9Slide03 AmpleSoft Bold" panose="02000000000000000000" pitchFamily="2" charset="0"/>
                <a:cs typeface="Arial" pitchFamily="34" charset="0"/>
              </a:rPr>
              <a:t>   </a:t>
            </a:r>
            <a:r>
              <a:rPr lang="vi-VN" sz="2800" dirty="0">
                <a:latin typeface="#9Slide03 AmpleSoft Bold" panose="02000000000000000000" pitchFamily="2" charset="0"/>
                <a:cs typeface="Arial" pitchFamily="34" charset="0"/>
              </a:rPr>
              <a:t>Màu vàng trên lưng chú lấp lánh. </a:t>
            </a:r>
            <a:endParaRPr lang="en-US" sz="2800" dirty="0">
              <a:latin typeface="#9Slide03 AmpleSoft Bold" panose="02000000000000000000" pitchFamily="2" charset="0"/>
              <a:cs typeface="Arial" pitchFamily="34" charset="0"/>
            </a:endParaRPr>
          </a:p>
          <a:p>
            <a:pPr>
              <a:lnSpc>
                <a:spcPct val="150000"/>
              </a:lnSpc>
            </a:pPr>
            <a:r>
              <a:rPr lang="vi-VN" sz="2800" dirty="0">
                <a:latin typeface="#9Slide03 AmpleSoft Bold" panose="02000000000000000000" pitchFamily="2" charset="0"/>
                <a:cs typeface="Arial" pitchFamily="34" charset="0"/>
              </a:rPr>
              <a:t> </a:t>
            </a:r>
            <a:r>
              <a:rPr lang="en-US" sz="2800" dirty="0">
                <a:latin typeface="#9Slide03 AmpleSoft Bold" panose="02000000000000000000" pitchFamily="2" charset="0"/>
                <a:cs typeface="Arial" pitchFamily="34" charset="0"/>
              </a:rPr>
              <a:t>  </a:t>
            </a:r>
            <a:r>
              <a:rPr lang="vi-VN" sz="2800" dirty="0">
                <a:latin typeface="#9Slide03 AmpleSoft Bold" panose="02000000000000000000" pitchFamily="2" charset="0"/>
                <a:cs typeface="Arial" pitchFamily="34" charset="0"/>
              </a:rPr>
              <a:t>Bốn cái cánh mỏng như giấy bóng.  </a:t>
            </a:r>
            <a:endParaRPr lang="en-US" sz="2800" dirty="0">
              <a:latin typeface="#9Slide03 AmpleSoft Bold" panose="02000000000000000000" pitchFamily="2" charset="0"/>
              <a:cs typeface="Arial" pitchFamily="34" charset="0"/>
            </a:endParaRPr>
          </a:p>
          <a:p>
            <a:pPr>
              <a:lnSpc>
                <a:spcPct val="150000"/>
              </a:lnSpc>
            </a:pPr>
            <a:r>
              <a:rPr lang="en-US" sz="2800" dirty="0">
                <a:latin typeface="#9Slide03 AmpleSoft Bold" panose="02000000000000000000" pitchFamily="2" charset="0"/>
                <a:cs typeface="Arial" pitchFamily="34" charset="0"/>
              </a:rPr>
              <a:t>   </a:t>
            </a:r>
            <a:r>
              <a:rPr lang="vi-VN" sz="2800" dirty="0">
                <a:latin typeface="#9Slide03 AmpleSoft Bold" panose="02000000000000000000" pitchFamily="2" charset="0"/>
                <a:cs typeface="Arial" pitchFamily="34" charset="0"/>
              </a:rPr>
              <a:t>Cái đầu tròn và hai con mắt long lanh như thủy tinh.  </a:t>
            </a:r>
            <a:endParaRPr lang="en-US" sz="2800" dirty="0">
              <a:latin typeface="#9Slide03 AmpleSoft Bold" panose="02000000000000000000" pitchFamily="2" charset="0"/>
              <a:cs typeface="Arial" pitchFamily="34" charset="0"/>
            </a:endParaRPr>
          </a:p>
          <a:p>
            <a:pPr>
              <a:lnSpc>
                <a:spcPct val="150000"/>
              </a:lnSpc>
            </a:pPr>
            <a:r>
              <a:rPr lang="en-US" sz="2800" dirty="0">
                <a:latin typeface="#9Slide03 AmpleSoft Bold" panose="02000000000000000000" pitchFamily="2" charset="0"/>
                <a:cs typeface="Arial" pitchFamily="34" charset="0"/>
              </a:rPr>
              <a:t>   </a:t>
            </a:r>
            <a:r>
              <a:rPr lang="vi-VN" sz="2800" dirty="0">
                <a:latin typeface="#9Slide03 AmpleSoft Bold" panose="02000000000000000000" pitchFamily="2" charset="0"/>
                <a:cs typeface="Arial" pitchFamily="34" charset="0"/>
              </a:rPr>
              <a:t>Thân chú nhỏ và thon vàng như màu vàng của </a:t>
            </a:r>
            <a:r>
              <a:rPr lang="en-US" sz="2800" dirty="0">
                <a:latin typeface="#9Slide03 AmpleSoft Bold" panose="02000000000000000000" pitchFamily="2" charset="0"/>
                <a:cs typeface="Arial" pitchFamily="34" charset="0"/>
              </a:rPr>
              <a:t>  </a:t>
            </a:r>
            <a:r>
              <a:rPr lang="vi-VN" sz="2800" dirty="0">
                <a:latin typeface="#9Slide03 AmpleSoft Bold" panose="02000000000000000000" pitchFamily="2" charset="0"/>
                <a:cs typeface="Arial" pitchFamily="34" charset="0"/>
              </a:rPr>
              <a:t>nắng mùa thu</a:t>
            </a:r>
            <a:endParaRPr lang="en-US" sz="2800" dirty="0">
              <a:latin typeface="#9Slide03 AmpleSoft Bold" panose="02000000000000000000" pitchFamily="2" charset="0"/>
              <a:cs typeface="Arial" pitchFamily="34" charset="0"/>
            </a:endParaRPr>
          </a:p>
          <a:p>
            <a:pPr>
              <a:lnSpc>
                <a:spcPct val="150000"/>
              </a:lnSpc>
            </a:pPr>
            <a:r>
              <a:rPr lang="en-US" sz="2800" dirty="0">
                <a:latin typeface="#9Slide03 AmpleSoft Bold" panose="02000000000000000000" pitchFamily="2" charset="0"/>
                <a:cs typeface="Arial" pitchFamily="34" charset="0"/>
              </a:rPr>
              <a:t>    </a:t>
            </a:r>
            <a:r>
              <a:rPr lang="vi-VN" sz="2800" dirty="0">
                <a:latin typeface="#9Slide03 AmpleSoft Bold" panose="02000000000000000000" pitchFamily="2" charset="0"/>
                <a:cs typeface="Arial" pitchFamily="34" charset="0"/>
              </a:rPr>
              <a:t>Bốn cánh khẽ rung rung như  còn phân vân.</a:t>
            </a:r>
            <a:r>
              <a:rPr lang="en-US" sz="2800" dirty="0">
                <a:latin typeface="#9Slide03 AmpleSoft Bold" panose="02000000000000000000" pitchFamily="2" charset="0"/>
                <a:cs typeface="Arial" pitchFamily="34" charset="0"/>
              </a:rPr>
              <a:t> </a:t>
            </a:r>
            <a:endParaRPr lang="vi-VN" sz="2800" dirty="0">
              <a:latin typeface="#9Slide03 AmpleSoft Bold" panose="02000000000000000000" pitchFamily="2" charset="0"/>
              <a:cs typeface="Arial" pitchFamily="34" charset="0"/>
            </a:endParaRPr>
          </a:p>
        </p:txBody>
      </p:sp>
      <p:sp>
        <p:nvSpPr>
          <p:cNvPr id="34" name="Rectangle 33">
            <a:extLst>
              <a:ext uri="{FF2B5EF4-FFF2-40B4-BE49-F238E27FC236}">
                <a16:creationId xmlns:a16="http://schemas.microsoft.com/office/drawing/2014/main" id="{07458122-A7DA-4594-8CB5-31C9739900D6}"/>
              </a:ext>
            </a:extLst>
          </p:cNvPr>
          <p:cNvSpPr/>
          <p:nvPr/>
        </p:nvSpPr>
        <p:spPr>
          <a:xfrm>
            <a:off x="4021259" y="1671994"/>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3</a:t>
            </a:r>
          </a:p>
        </p:txBody>
      </p:sp>
      <p:sp>
        <p:nvSpPr>
          <p:cNvPr id="36" name="Rectangle 35">
            <a:extLst>
              <a:ext uri="{FF2B5EF4-FFF2-40B4-BE49-F238E27FC236}">
                <a16:creationId xmlns:a16="http://schemas.microsoft.com/office/drawing/2014/main" id="{6897EAF5-14B0-4252-BD46-DAA03FE9BEA5}"/>
              </a:ext>
            </a:extLst>
          </p:cNvPr>
          <p:cNvSpPr/>
          <p:nvPr/>
        </p:nvSpPr>
        <p:spPr>
          <a:xfrm>
            <a:off x="3994527" y="2360784"/>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4</a:t>
            </a:r>
          </a:p>
        </p:txBody>
      </p:sp>
      <p:sp>
        <p:nvSpPr>
          <p:cNvPr id="37" name="Rectangle 36">
            <a:extLst>
              <a:ext uri="{FF2B5EF4-FFF2-40B4-BE49-F238E27FC236}">
                <a16:creationId xmlns:a16="http://schemas.microsoft.com/office/drawing/2014/main" id="{07A64393-642F-4484-B983-374A7DD464E3}"/>
              </a:ext>
            </a:extLst>
          </p:cNvPr>
          <p:cNvSpPr/>
          <p:nvPr/>
        </p:nvSpPr>
        <p:spPr>
          <a:xfrm>
            <a:off x="3980225" y="3009988"/>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5</a:t>
            </a:r>
          </a:p>
        </p:txBody>
      </p:sp>
      <p:sp>
        <p:nvSpPr>
          <p:cNvPr id="38" name="Rectangle 37">
            <a:extLst>
              <a:ext uri="{FF2B5EF4-FFF2-40B4-BE49-F238E27FC236}">
                <a16:creationId xmlns:a16="http://schemas.microsoft.com/office/drawing/2014/main" id="{8E85B0F8-80D3-4627-9BA6-01A871F1987F}"/>
              </a:ext>
            </a:extLst>
          </p:cNvPr>
          <p:cNvSpPr/>
          <p:nvPr/>
        </p:nvSpPr>
        <p:spPr>
          <a:xfrm>
            <a:off x="3999872" y="4273779"/>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6</a:t>
            </a:r>
          </a:p>
        </p:txBody>
      </p:sp>
      <p:sp>
        <p:nvSpPr>
          <p:cNvPr id="40" name="Rectangle 39">
            <a:extLst>
              <a:ext uri="{FF2B5EF4-FFF2-40B4-BE49-F238E27FC236}">
                <a16:creationId xmlns:a16="http://schemas.microsoft.com/office/drawing/2014/main" id="{ABB4E3E8-9B56-424A-B330-974326251B94}"/>
              </a:ext>
            </a:extLst>
          </p:cNvPr>
          <p:cNvSpPr/>
          <p:nvPr/>
        </p:nvSpPr>
        <p:spPr>
          <a:xfrm>
            <a:off x="4059370" y="5541320"/>
            <a:ext cx="579238" cy="577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mpleSoft Bold" panose="02000000000000000000" pitchFamily="2" charset="0"/>
              </a:rPr>
              <a:t>8</a:t>
            </a:r>
          </a:p>
        </p:txBody>
      </p:sp>
      <p:pic>
        <p:nvPicPr>
          <p:cNvPr id="8" name="Picture 7" descr="A picture containing diagram&#10;&#10;Description automatically generated">
            <a:extLst>
              <a:ext uri="{FF2B5EF4-FFF2-40B4-BE49-F238E27FC236}">
                <a16:creationId xmlns:a16="http://schemas.microsoft.com/office/drawing/2014/main" id="{94EB0738-7966-420A-8012-CB7E4920967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140" b="89893" l="800" r="97600">
                        <a14:foregroundMark x1="14000" y1="19620" x2="4700" y2="6183"/>
                        <a14:foregroundMark x1="4700" y1="6183" x2="3600" y2="3567"/>
                        <a14:foregroundMark x1="3600" y1="33175" x2="2200" y2="31153"/>
                        <a14:foregroundMark x1="87000" y1="11891" x2="93900" y2="14269"/>
                        <a14:foregroundMark x1="91500" y1="43282" x2="96400" y2="43044"/>
                        <a14:foregroundMark x1="93700" y1="87277" x2="97600" y2="85850"/>
                        <a14:foregroundMark x1="800" y1="12366" x2="800" y2="7253"/>
                        <a14:foregroundMark x1="9900" y1="2378" x2="5100" y2="2140"/>
                        <a14:backgroundMark x1="200" y1="2140" x2="2600" y2="951"/>
                      </a14:backgroundRemoval>
                    </a14:imgEffect>
                  </a14:imgLayer>
                </a14:imgProps>
              </a:ext>
              <a:ext uri="{28A0092B-C50C-407E-A947-70E740481C1C}">
                <a14:useLocalDpi xmlns:a14="http://schemas.microsoft.com/office/drawing/2010/main" val="0"/>
              </a:ext>
            </a:extLst>
          </a:blip>
          <a:stretch>
            <a:fillRect/>
          </a:stretch>
        </p:blipFill>
        <p:spPr>
          <a:xfrm>
            <a:off x="477787" y="7702"/>
            <a:ext cx="3618209" cy="3042914"/>
          </a:xfrm>
          <a:prstGeom prst="rect">
            <a:avLst/>
          </a:prstGeom>
        </p:spPr>
      </p:pic>
      <p:sp>
        <p:nvSpPr>
          <p:cNvPr id="30" name="TextBox 29">
            <a:extLst>
              <a:ext uri="{FF2B5EF4-FFF2-40B4-BE49-F238E27FC236}">
                <a16:creationId xmlns:a16="http://schemas.microsoft.com/office/drawing/2014/main" id="{4403359D-60CC-4A70-86B2-E68347FAE5F1}"/>
              </a:ext>
            </a:extLst>
          </p:cNvPr>
          <p:cNvSpPr txBox="1"/>
          <p:nvPr/>
        </p:nvSpPr>
        <p:spPr>
          <a:xfrm>
            <a:off x="4388113" y="1996858"/>
            <a:ext cx="2311149" cy="523220"/>
          </a:xfrm>
          <a:prstGeom prst="rect">
            <a:avLst/>
          </a:prstGeom>
          <a:noFill/>
        </p:spPr>
        <p:txBody>
          <a:bodyPr wrap="square">
            <a:spAutoFit/>
          </a:bodyPr>
          <a:lstStyle/>
          <a:p>
            <a:r>
              <a:rPr lang="vi-VN" sz="2800" dirty="0">
                <a:latin typeface="#9Slide03 AmpleSoft Bold" panose="02000000000000000000" pitchFamily="2" charset="0"/>
                <a:cs typeface="Arial" pitchFamily="34" charset="0"/>
              </a:rPr>
              <a:t>Màu vàng </a:t>
            </a:r>
            <a:endParaRPr lang="en-US" sz="2800" dirty="0"/>
          </a:p>
        </p:txBody>
      </p:sp>
      <p:sp>
        <p:nvSpPr>
          <p:cNvPr id="31" name="TextBox 30">
            <a:extLst>
              <a:ext uri="{FF2B5EF4-FFF2-40B4-BE49-F238E27FC236}">
                <a16:creationId xmlns:a16="http://schemas.microsoft.com/office/drawing/2014/main" id="{A08E27A5-24BA-4D30-931E-BE618A889070}"/>
              </a:ext>
            </a:extLst>
          </p:cNvPr>
          <p:cNvSpPr txBox="1"/>
          <p:nvPr/>
        </p:nvSpPr>
        <p:spPr>
          <a:xfrm>
            <a:off x="4388113" y="2636352"/>
            <a:ext cx="6368716" cy="523220"/>
          </a:xfrm>
          <a:prstGeom prst="rect">
            <a:avLst/>
          </a:prstGeom>
          <a:noFill/>
        </p:spPr>
        <p:txBody>
          <a:bodyPr wrap="square">
            <a:spAutoFit/>
          </a:bodyPr>
          <a:lstStyle/>
          <a:p>
            <a:r>
              <a:rPr lang="vi-VN" sz="2800" dirty="0">
                <a:latin typeface="#9Slide03 AmpleSoft Bold" panose="02000000000000000000" pitchFamily="2" charset="0"/>
                <a:cs typeface="Arial" pitchFamily="34" charset="0"/>
              </a:rPr>
              <a:t>Bốn cái cánh </a:t>
            </a:r>
            <a:endParaRPr lang="en-US" sz="2800" dirty="0"/>
          </a:p>
        </p:txBody>
      </p:sp>
      <p:sp>
        <p:nvSpPr>
          <p:cNvPr id="33" name="TextBox 32">
            <a:extLst>
              <a:ext uri="{FF2B5EF4-FFF2-40B4-BE49-F238E27FC236}">
                <a16:creationId xmlns:a16="http://schemas.microsoft.com/office/drawing/2014/main" id="{04DC4581-4330-48C5-BEDB-95DBB7A9FA3E}"/>
              </a:ext>
            </a:extLst>
          </p:cNvPr>
          <p:cNvSpPr txBox="1"/>
          <p:nvPr/>
        </p:nvSpPr>
        <p:spPr>
          <a:xfrm>
            <a:off x="4388113" y="3280385"/>
            <a:ext cx="6368716" cy="523220"/>
          </a:xfrm>
          <a:prstGeom prst="rect">
            <a:avLst/>
          </a:prstGeom>
          <a:noFill/>
        </p:spPr>
        <p:txBody>
          <a:bodyPr wrap="square">
            <a:spAutoFit/>
          </a:bodyPr>
          <a:lstStyle/>
          <a:p>
            <a:r>
              <a:rPr lang="vi-VN" sz="2800" dirty="0">
                <a:latin typeface="#9Slide03 AmpleSoft Bold" panose="02000000000000000000" pitchFamily="2" charset="0"/>
                <a:cs typeface="Arial" pitchFamily="34" charset="0"/>
              </a:rPr>
              <a:t>Cái đầu tròn và hai con mắt </a:t>
            </a:r>
            <a:endParaRPr lang="en-US" sz="2800" dirty="0"/>
          </a:p>
        </p:txBody>
      </p:sp>
      <p:sp>
        <p:nvSpPr>
          <p:cNvPr id="41" name="TextBox 40">
            <a:extLst>
              <a:ext uri="{FF2B5EF4-FFF2-40B4-BE49-F238E27FC236}">
                <a16:creationId xmlns:a16="http://schemas.microsoft.com/office/drawing/2014/main" id="{FC9F3668-5C2E-4DEB-B1FD-F2AEED68656A}"/>
              </a:ext>
            </a:extLst>
          </p:cNvPr>
          <p:cNvSpPr txBox="1"/>
          <p:nvPr/>
        </p:nvSpPr>
        <p:spPr>
          <a:xfrm>
            <a:off x="4388113" y="4562126"/>
            <a:ext cx="6368716" cy="523220"/>
          </a:xfrm>
          <a:prstGeom prst="rect">
            <a:avLst/>
          </a:prstGeom>
          <a:noFill/>
        </p:spPr>
        <p:txBody>
          <a:bodyPr wrap="square">
            <a:spAutoFit/>
          </a:bodyPr>
          <a:lstStyle/>
          <a:p>
            <a:r>
              <a:rPr lang="vi-VN" sz="2800" dirty="0">
                <a:latin typeface="#9Slide03 AmpleSoft Bold" panose="02000000000000000000" pitchFamily="2" charset="0"/>
                <a:cs typeface="Arial" pitchFamily="34" charset="0"/>
              </a:rPr>
              <a:t>Thân chú </a:t>
            </a:r>
            <a:endParaRPr lang="en-US" sz="2800" dirty="0"/>
          </a:p>
        </p:txBody>
      </p:sp>
      <p:sp>
        <p:nvSpPr>
          <p:cNvPr id="42" name="TextBox 41">
            <a:extLst>
              <a:ext uri="{FF2B5EF4-FFF2-40B4-BE49-F238E27FC236}">
                <a16:creationId xmlns:a16="http://schemas.microsoft.com/office/drawing/2014/main" id="{5150500F-FAF8-4925-8B09-AAD2BAD69904}"/>
              </a:ext>
            </a:extLst>
          </p:cNvPr>
          <p:cNvSpPr txBox="1"/>
          <p:nvPr/>
        </p:nvSpPr>
        <p:spPr>
          <a:xfrm>
            <a:off x="4475287" y="5830953"/>
            <a:ext cx="6368716" cy="523220"/>
          </a:xfrm>
          <a:prstGeom prst="rect">
            <a:avLst/>
          </a:prstGeom>
          <a:noFill/>
        </p:spPr>
        <p:txBody>
          <a:bodyPr wrap="square">
            <a:spAutoFit/>
          </a:bodyPr>
          <a:lstStyle/>
          <a:p>
            <a:r>
              <a:rPr lang="vi-VN" sz="2800" dirty="0">
                <a:latin typeface="#9Slide03 AmpleSoft Bold" panose="02000000000000000000" pitchFamily="2" charset="0"/>
                <a:cs typeface="Arial" pitchFamily="34" charset="0"/>
              </a:rPr>
              <a:t>Bốn cánh  </a:t>
            </a:r>
            <a:endParaRPr lang="en-US" sz="2800" dirty="0">
              <a:latin typeface="#9Slide03 AmpleSoft Bold" panose="02000000000000000000" pitchFamily="2" charset="0"/>
            </a:endParaRPr>
          </a:p>
        </p:txBody>
      </p:sp>
    </p:spTree>
    <p:extLst>
      <p:ext uri="{BB962C8B-B14F-4D97-AF65-F5344CB8AC3E}">
        <p14:creationId xmlns:p14="http://schemas.microsoft.com/office/powerpoint/2010/main" val="3385533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0"/>
                                        </p:tgtEl>
                                        <p:attrNameLst>
                                          <p:attrName>style.color</p:attrName>
                                        </p:attrNameLst>
                                      </p:cBhvr>
                                      <p:to>
                                        <p:clrVal>
                                          <a:srgbClr val="FF0000"/>
                                        </p:clrVal>
                                      </p:to>
                                    </p:set>
                                    <p:set>
                                      <p:cBhvr>
                                        <p:cTn id="7" dur="500" fill="hold"/>
                                        <p:tgtEl>
                                          <p:spTgt spid="30"/>
                                        </p:tgtEl>
                                        <p:attrNameLst>
                                          <p:attrName>fillcolor</p:attrName>
                                        </p:attrNameLst>
                                      </p:cBhvr>
                                      <p:to>
                                        <p:clrVal>
                                          <a:srgbClr val="FF0000"/>
                                        </p:clrVal>
                                      </p:to>
                                    </p:set>
                                    <p:set>
                                      <p:cBhvr>
                                        <p:cTn id="8" dur="500" fill="hold"/>
                                        <p:tgtEl>
                                          <p:spTgt spid="30"/>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1"/>
                                        </p:tgtEl>
                                        <p:attrNameLst>
                                          <p:attrName>style.color</p:attrName>
                                        </p:attrNameLst>
                                      </p:cBhvr>
                                      <p:to>
                                        <p:clrVal>
                                          <a:srgbClr val="FF0000"/>
                                        </p:clrVal>
                                      </p:to>
                                    </p:set>
                                    <p:set>
                                      <p:cBhvr>
                                        <p:cTn id="13" dur="500" fill="hold"/>
                                        <p:tgtEl>
                                          <p:spTgt spid="31"/>
                                        </p:tgtEl>
                                        <p:attrNameLst>
                                          <p:attrName>fillcolor</p:attrName>
                                        </p:attrNameLst>
                                      </p:cBhvr>
                                      <p:to>
                                        <p:clrVal>
                                          <a:srgbClr val="FF0000"/>
                                        </p:clrVal>
                                      </p:to>
                                    </p:set>
                                    <p:set>
                                      <p:cBhvr>
                                        <p:cTn id="14" dur="500" fill="hold"/>
                                        <p:tgtEl>
                                          <p:spTgt spid="3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33"/>
                                        </p:tgtEl>
                                        <p:attrNameLst>
                                          <p:attrName>style.color</p:attrName>
                                        </p:attrNameLst>
                                      </p:cBhvr>
                                      <p:to>
                                        <p:clrVal>
                                          <a:srgbClr val="FF0000"/>
                                        </p:clrVal>
                                      </p:to>
                                    </p:set>
                                    <p:set>
                                      <p:cBhvr>
                                        <p:cTn id="19" dur="500" fill="hold"/>
                                        <p:tgtEl>
                                          <p:spTgt spid="33"/>
                                        </p:tgtEl>
                                        <p:attrNameLst>
                                          <p:attrName>fillcolor</p:attrName>
                                        </p:attrNameLst>
                                      </p:cBhvr>
                                      <p:to>
                                        <p:clrVal>
                                          <a:srgbClr val="FF0000"/>
                                        </p:clrVal>
                                      </p:to>
                                    </p:set>
                                    <p:set>
                                      <p:cBhvr>
                                        <p:cTn id="20" dur="500" fill="hold"/>
                                        <p:tgtEl>
                                          <p:spTgt spid="33"/>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41"/>
                                        </p:tgtEl>
                                        <p:attrNameLst>
                                          <p:attrName>style.color</p:attrName>
                                        </p:attrNameLst>
                                      </p:cBhvr>
                                      <p:to>
                                        <p:clrVal>
                                          <a:srgbClr val="FF0000"/>
                                        </p:clrVal>
                                      </p:to>
                                    </p:set>
                                    <p:set>
                                      <p:cBhvr>
                                        <p:cTn id="25" dur="500" fill="hold"/>
                                        <p:tgtEl>
                                          <p:spTgt spid="41"/>
                                        </p:tgtEl>
                                        <p:attrNameLst>
                                          <p:attrName>fillcolor</p:attrName>
                                        </p:attrNameLst>
                                      </p:cBhvr>
                                      <p:to>
                                        <p:clrVal>
                                          <a:srgbClr val="FF0000"/>
                                        </p:clrVal>
                                      </p:to>
                                    </p:set>
                                    <p:set>
                                      <p:cBhvr>
                                        <p:cTn id="26" dur="500" fill="hold"/>
                                        <p:tgtEl>
                                          <p:spTgt spid="41"/>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42"/>
                                        </p:tgtEl>
                                        <p:attrNameLst>
                                          <p:attrName>style.color</p:attrName>
                                        </p:attrNameLst>
                                      </p:cBhvr>
                                      <p:to>
                                        <p:clrVal>
                                          <a:srgbClr val="FF0000"/>
                                        </p:clrVal>
                                      </p:to>
                                    </p:set>
                                    <p:set>
                                      <p:cBhvr>
                                        <p:cTn id="31" dur="500" fill="hold"/>
                                        <p:tgtEl>
                                          <p:spTgt spid="42"/>
                                        </p:tgtEl>
                                        <p:attrNameLst>
                                          <p:attrName>fillcolor</p:attrName>
                                        </p:attrNameLst>
                                      </p:cBhvr>
                                      <p:to>
                                        <p:clrVal>
                                          <a:srgbClr val="FF0000"/>
                                        </p:clrVal>
                                      </p:to>
                                    </p:set>
                                    <p:set>
                                      <p:cBhvr>
                                        <p:cTn id="32" dur="500" fill="hold"/>
                                        <p:tgtEl>
                                          <p:spTgt spid="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4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00" y="1736058"/>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矩形 3"/>
          <p:cNvSpPr/>
          <p:nvPr/>
        </p:nvSpPr>
        <p:spPr>
          <a:xfrm>
            <a:off x="25401" y="14364"/>
            <a:ext cx="2185990" cy="68580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47176" y="5838449"/>
            <a:ext cx="3015685" cy="951345"/>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p:blipFill>
        <p:spPr>
          <a:xfrm>
            <a:off x="-33653" y="3702371"/>
            <a:ext cx="2508401" cy="3202933"/>
          </a:xfrm>
          <a:prstGeom prst="rect">
            <a:avLst/>
          </a:prstGeom>
        </p:spPr>
      </p:pic>
      <p:sp>
        <p:nvSpPr>
          <p:cNvPr id="39" name="TextBox 38">
            <a:extLst>
              <a:ext uri="{FF2B5EF4-FFF2-40B4-BE49-F238E27FC236}">
                <a16:creationId xmlns:a16="http://schemas.microsoft.com/office/drawing/2014/main" id="{DB70E3D3-0123-40FC-811B-978C2B8A9A6A}"/>
              </a:ext>
            </a:extLst>
          </p:cNvPr>
          <p:cNvSpPr txBox="1"/>
          <p:nvPr/>
        </p:nvSpPr>
        <p:spPr>
          <a:xfrm>
            <a:off x="224589" y="304800"/>
            <a:ext cx="11806990" cy="1200329"/>
          </a:xfrm>
          <a:custGeom>
            <a:avLst/>
            <a:gdLst>
              <a:gd name="connsiteX0" fmla="*/ 0 w 11806990"/>
              <a:gd name="connsiteY0" fmla="*/ 0 h 1200329"/>
              <a:gd name="connsiteX1" fmla="*/ 930669 w 11806990"/>
              <a:gd name="connsiteY1" fmla="*/ 0 h 1200329"/>
              <a:gd name="connsiteX2" fmla="*/ 1507128 w 11806990"/>
              <a:gd name="connsiteY2" fmla="*/ 0 h 1200329"/>
              <a:gd name="connsiteX3" fmla="*/ 2319726 w 11806990"/>
              <a:gd name="connsiteY3" fmla="*/ 0 h 1200329"/>
              <a:gd name="connsiteX4" fmla="*/ 2778115 w 11806990"/>
              <a:gd name="connsiteY4" fmla="*/ 0 h 1200329"/>
              <a:gd name="connsiteX5" fmla="*/ 3236504 w 11806990"/>
              <a:gd name="connsiteY5" fmla="*/ 0 h 1200329"/>
              <a:gd name="connsiteX6" fmla="*/ 3812963 w 11806990"/>
              <a:gd name="connsiteY6" fmla="*/ 0 h 1200329"/>
              <a:gd name="connsiteX7" fmla="*/ 4743632 w 11806990"/>
              <a:gd name="connsiteY7" fmla="*/ 0 h 1200329"/>
              <a:gd name="connsiteX8" fmla="*/ 5556231 w 11806990"/>
              <a:gd name="connsiteY8" fmla="*/ 0 h 1200329"/>
              <a:gd name="connsiteX9" fmla="*/ 6132690 w 11806990"/>
              <a:gd name="connsiteY9" fmla="*/ 0 h 1200329"/>
              <a:gd name="connsiteX10" fmla="*/ 6591079 w 11806990"/>
              <a:gd name="connsiteY10" fmla="*/ 0 h 1200329"/>
              <a:gd name="connsiteX11" fmla="*/ 7403677 w 11806990"/>
              <a:gd name="connsiteY11" fmla="*/ 0 h 1200329"/>
              <a:gd name="connsiteX12" fmla="*/ 7980136 w 11806990"/>
              <a:gd name="connsiteY12" fmla="*/ 0 h 1200329"/>
              <a:gd name="connsiteX13" fmla="*/ 8556595 w 11806990"/>
              <a:gd name="connsiteY13" fmla="*/ 0 h 1200329"/>
              <a:gd name="connsiteX14" fmla="*/ 9014984 w 11806990"/>
              <a:gd name="connsiteY14" fmla="*/ 0 h 1200329"/>
              <a:gd name="connsiteX15" fmla="*/ 9827583 w 11806990"/>
              <a:gd name="connsiteY15" fmla="*/ 0 h 1200329"/>
              <a:gd name="connsiteX16" fmla="*/ 10167902 w 11806990"/>
              <a:gd name="connsiteY16" fmla="*/ 0 h 1200329"/>
              <a:gd name="connsiteX17" fmla="*/ 10980501 w 11806990"/>
              <a:gd name="connsiteY17" fmla="*/ 0 h 1200329"/>
              <a:gd name="connsiteX18" fmla="*/ 11806990 w 11806990"/>
              <a:gd name="connsiteY18" fmla="*/ 0 h 1200329"/>
              <a:gd name="connsiteX19" fmla="*/ 11806990 w 11806990"/>
              <a:gd name="connsiteY19" fmla="*/ 564155 h 1200329"/>
              <a:gd name="connsiteX20" fmla="*/ 11806990 w 11806990"/>
              <a:gd name="connsiteY20" fmla="*/ 1200329 h 1200329"/>
              <a:gd name="connsiteX21" fmla="*/ 11348601 w 11806990"/>
              <a:gd name="connsiteY21" fmla="*/ 1200329 h 1200329"/>
              <a:gd name="connsiteX22" fmla="*/ 10417932 w 11806990"/>
              <a:gd name="connsiteY22" fmla="*/ 1200329 h 1200329"/>
              <a:gd name="connsiteX23" fmla="*/ 10077613 w 11806990"/>
              <a:gd name="connsiteY23" fmla="*/ 1200329 h 1200329"/>
              <a:gd name="connsiteX24" fmla="*/ 9146945 w 11806990"/>
              <a:gd name="connsiteY24" fmla="*/ 1200329 h 1200329"/>
              <a:gd name="connsiteX25" fmla="*/ 8688556 w 11806990"/>
              <a:gd name="connsiteY25" fmla="*/ 1200329 h 1200329"/>
              <a:gd name="connsiteX26" fmla="*/ 8230167 w 11806990"/>
              <a:gd name="connsiteY26" fmla="*/ 1200329 h 1200329"/>
              <a:gd name="connsiteX27" fmla="*/ 7417568 w 11806990"/>
              <a:gd name="connsiteY27" fmla="*/ 1200329 h 1200329"/>
              <a:gd name="connsiteX28" fmla="*/ 6959179 w 11806990"/>
              <a:gd name="connsiteY28" fmla="*/ 1200329 h 1200329"/>
              <a:gd name="connsiteX29" fmla="*/ 6500790 w 11806990"/>
              <a:gd name="connsiteY29" fmla="*/ 1200329 h 1200329"/>
              <a:gd name="connsiteX30" fmla="*/ 5688191 w 11806990"/>
              <a:gd name="connsiteY30" fmla="*/ 1200329 h 1200329"/>
              <a:gd name="connsiteX31" fmla="*/ 5111732 w 11806990"/>
              <a:gd name="connsiteY31" fmla="*/ 1200329 h 1200329"/>
              <a:gd name="connsiteX32" fmla="*/ 4771413 w 11806990"/>
              <a:gd name="connsiteY32" fmla="*/ 1200329 h 1200329"/>
              <a:gd name="connsiteX33" fmla="*/ 3958814 w 11806990"/>
              <a:gd name="connsiteY33" fmla="*/ 1200329 h 1200329"/>
              <a:gd name="connsiteX34" fmla="*/ 3500425 w 11806990"/>
              <a:gd name="connsiteY34" fmla="*/ 1200329 h 1200329"/>
              <a:gd name="connsiteX35" fmla="*/ 3160106 w 11806990"/>
              <a:gd name="connsiteY35" fmla="*/ 1200329 h 1200329"/>
              <a:gd name="connsiteX36" fmla="*/ 2583647 w 11806990"/>
              <a:gd name="connsiteY36" fmla="*/ 1200329 h 1200329"/>
              <a:gd name="connsiteX37" fmla="*/ 2007188 w 11806990"/>
              <a:gd name="connsiteY37" fmla="*/ 1200329 h 1200329"/>
              <a:gd name="connsiteX38" fmla="*/ 1194590 w 11806990"/>
              <a:gd name="connsiteY38" fmla="*/ 1200329 h 1200329"/>
              <a:gd name="connsiteX39" fmla="*/ 854270 w 11806990"/>
              <a:gd name="connsiteY39" fmla="*/ 1200329 h 1200329"/>
              <a:gd name="connsiteX40" fmla="*/ 0 w 11806990"/>
              <a:gd name="connsiteY40" fmla="*/ 1200329 h 1200329"/>
              <a:gd name="connsiteX41" fmla="*/ 0 w 11806990"/>
              <a:gd name="connsiteY41" fmla="*/ 612168 h 1200329"/>
              <a:gd name="connsiteX42" fmla="*/ 0 w 11806990"/>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806990" h="1200329" fill="none" extrusionOk="0">
                <a:moveTo>
                  <a:pt x="0" y="0"/>
                </a:moveTo>
                <a:cubicBezTo>
                  <a:pt x="349086" y="-25377"/>
                  <a:pt x="554159" y="10048"/>
                  <a:pt x="930669" y="0"/>
                </a:cubicBezTo>
                <a:cubicBezTo>
                  <a:pt x="1307179" y="-10048"/>
                  <a:pt x="1256645" y="-13116"/>
                  <a:pt x="1507128" y="0"/>
                </a:cubicBezTo>
                <a:cubicBezTo>
                  <a:pt x="1757611" y="13116"/>
                  <a:pt x="1990611" y="-31622"/>
                  <a:pt x="2319726" y="0"/>
                </a:cubicBezTo>
                <a:cubicBezTo>
                  <a:pt x="2648841" y="31622"/>
                  <a:pt x="2599191" y="-7194"/>
                  <a:pt x="2778115" y="0"/>
                </a:cubicBezTo>
                <a:cubicBezTo>
                  <a:pt x="2957039" y="7194"/>
                  <a:pt x="3024282" y="16819"/>
                  <a:pt x="3236504" y="0"/>
                </a:cubicBezTo>
                <a:cubicBezTo>
                  <a:pt x="3448726" y="-16819"/>
                  <a:pt x="3554884" y="11048"/>
                  <a:pt x="3812963" y="0"/>
                </a:cubicBezTo>
                <a:cubicBezTo>
                  <a:pt x="4071042" y="-11048"/>
                  <a:pt x="4392112" y="25450"/>
                  <a:pt x="4743632" y="0"/>
                </a:cubicBezTo>
                <a:cubicBezTo>
                  <a:pt x="5095152" y="-25450"/>
                  <a:pt x="5215893" y="-10775"/>
                  <a:pt x="5556231" y="0"/>
                </a:cubicBezTo>
                <a:cubicBezTo>
                  <a:pt x="5896569" y="10775"/>
                  <a:pt x="5993519" y="15117"/>
                  <a:pt x="6132690" y="0"/>
                </a:cubicBezTo>
                <a:cubicBezTo>
                  <a:pt x="6271861" y="-15117"/>
                  <a:pt x="6385024" y="444"/>
                  <a:pt x="6591079" y="0"/>
                </a:cubicBezTo>
                <a:cubicBezTo>
                  <a:pt x="6797134" y="-444"/>
                  <a:pt x="7119429" y="-39957"/>
                  <a:pt x="7403677" y="0"/>
                </a:cubicBezTo>
                <a:cubicBezTo>
                  <a:pt x="7687925" y="39957"/>
                  <a:pt x="7828928" y="16229"/>
                  <a:pt x="7980136" y="0"/>
                </a:cubicBezTo>
                <a:cubicBezTo>
                  <a:pt x="8131344" y="-16229"/>
                  <a:pt x="8436412" y="-18979"/>
                  <a:pt x="8556595" y="0"/>
                </a:cubicBezTo>
                <a:cubicBezTo>
                  <a:pt x="8676778" y="18979"/>
                  <a:pt x="8813804" y="-825"/>
                  <a:pt x="9014984" y="0"/>
                </a:cubicBezTo>
                <a:cubicBezTo>
                  <a:pt x="9216164" y="825"/>
                  <a:pt x="9432960" y="2076"/>
                  <a:pt x="9827583" y="0"/>
                </a:cubicBezTo>
                <a:cubicBezTo>
                  <a:pt x="10222206" y="-2076"/>
                  <a:pt x="10063959" y="-11168"/>
                  <a:pt x="10167902" y="0"/>
                </a:cubicBezTo>
                <a:cubicBezTo>
                  <a:pt x="10271845" y="11168"/>
                  <a:pt x="10740912" y="-12645"/>
                  <a:pt x="10980501" y="0"/>
                </a:cubicBezTo>
                <a:cubicBezTo>
                  <a:pt x="11220090" y="12645"/>
                  <a:pt x="11588077" y="32348"/>
                  <a:pt x="11806990" y="0"/>
                </a:cubicBezTo>
                <a:cubicBezTo>
                  <a:pt x="11782927" y="227768"/>
                  <a:pt x="11831809" y="336546"/>
                  <a:pt x="11806990" y="564155"/>
                </a:cubicBezTo>
                <a:cubicBezTo>
                  <a:pt x="11782171" y="791764"/>
                  <a:pt x="11806475" y="1034577"/>
                  <a:pt x="11806990" y="1200329"/>
                </a:cubicBezTo>
                <a:cubicBezTo>
                  <a:pt x="11659550" y="1186658"/>
                  <a:pt x="11531807" y="1190553"/>
                  <a:pt x="11348601" y="1200329"/>
                </a:cubicBezTo>
                <a:cubicBezTo>
                  <a:pt x="11165395" y="1210105"/>
                  <a:pt x="10851011" y="1186702"/>
                  <a:pt x="10417932" y="1200329"/>
                </a:cubicBezTo>
                <a:cubicBezTo>
                  <a:pt x="9984853" y="1213956"/>
                  <a:pt x="10148850" y="1204823"/>
                  <a:pt x="10077613" y="1200329"/>
                </a:cubicBezTo>
                <a:cubicBezTo>
                  <a:pt x="10006376" y="1195835"/>
                  <a:pt x="9438771" y="1172373"/>
                  <a:pt x="9146945" y="1200329"/>
                </a:cubicBezTo>
                <a:cubicBezTo>
                  <a:pt x="8855119" y="1228285"/>
                  <a:pt x="8846281" y="1218284"/>
                  <a:pt x="8688556" y="1200329"/>
                </a:cubicBezTo>
                <a:cubicBezTo>
                  <a:pt x="8530831" y="1182374"/>
                  <a:pt x="8450171" y="1190771"/>
                  <a:pt x="8230167" y="1200329"/>
                </a:cubicBezTo>
                <a:cubicBezTo>
                  <a:pt x="8010163" y="1209887"/>
                  <a:pt x="7808073" y="1204013"/>
                  <a:pt x="7417568" y="1200329"/>
                </a:cubicBezTo>
                <a:cubicBezTo>
                  <a:pt x="7027063" y="1196645"/>
                  <a:pt x="7060721" y="1194499"/>
                  <a:pt x="6959179" y="1200329"/>
                </a:cubicBezTo>
                <a:cubicBezTo>
                  <a:pt x="6857637" y="1206159"/>
                  <a:pt x="6667192" y="1197300"/>
                  <a:pt x="6500790" y="1200329"/>
                </a:cubicBezTo>
                <a:cubicBezTo>
                  <a:pt x="6334388" y="1203358"/>
                  <a:pt x="5869548" y="1220744"/>
                  <a:pt x="5688191" y="1200329"/>
                </a:cubicBezTo>
                <a:cubicBezTo>
                  <a:pt x="5506834" y="1179914"/>
                  <a:pt x="5351509" y="1191459"/>
                  <a:pt x="5111732" y="1200329"/>
                </a:cubicBezTo>
                <a:cubicBezTo>
                  <a:pt x="4871955" y="1209199"/>
                  <a:pt x="4929227" y="1194058"/>
                  <a:pt x="4771413" y="1200329"/>
                </a:cubicBezTo>
                <a:cubicBezTo>
                  <a:pt x="4613599" y="1206600"/>
                  <a:pt x="4223905" y="1203115"/>
                  <a:pt x="3958814" y="1200329"/>
                </a:cubicBezTo>
                <a:cubicBezTo>
                  <a:pt x="3693723" y="1197543"/>
                  <a:pt x="3614392" y="1212960"/>
                  <a:pt x="3500425" y="1200329"/>
                </a:cubicBezTo>
                <a:cubicBezTo>
                  <a:pt x="3386458" y="1187698"/>
                  <a:pt x="3275826" y="1197296"/>
                  <a:pt x="3160106" y="1200329"/>
                </a:cubicBezTo>
                <a:cubicBezTo>
                  <a:pt x="3044386" y="1203362"/>
                  <a:pt x="2724939" y="1173145"/>
                  <a:pt x="2583647" y="1200329"/>
                </a:cubicBezTo>
                <a:cubicBezTo>
                  <a:pt x="2442355" y="1227513"/>
                  <a:pt x="2199535" y="1178244"/>
                  <a:pt x="2007188" y="1200329"/>
                </a:cubicBezTo>
                <a:cubicBezTo>
                  <a:pt x="1814841" y="1222414"/>
                  <a:pt x="1516618" y="1231156"/>
                  <a:pt x="1194590" y="1200329"/>
                </a:cubicBezTo>
                <a:cubicBezTo>
                  <a:pt x="872562" y="1169502"/>
                  <a:pt x="1017003" y="1197414"/>
                  <a:pt x="854270" y="1200329"/>
                </a:cubicBezTo>
                <a:cubicBezTo>
                  <a:pt x="691537" y="1203244"/>
                  <a:pt x="212296" y="1180257"/>
                  <a:pt x="0" y="1200329"/>
                </a:cubicBezTo>
                <a:cubicBezTo>
                  <a:pt x="26820" y="938063"/>
                  <a:pt x="17205" y="881582"/>
                  <a:pt x="0" y="612168"/>
                </a:cubicBezTo>
                <a:cubicBezTo>
                  <a:pt x="-17205" y="342754"/>
                  <a:pt x="-6050" y="150382"/>
                  <a:pt x="0" y="0"/>
                </a:cubicBezTo>
                <a:close/>
              </a:path>
              <a:path w="11806990" h="1200329" stroke="0" extrusionOk="0">
                <a:moveTo>
                  <a:pt x="0" y="0"/>
                </a:moveTo>
                <a:cubicBezTo>
                  <a:pt x="191007" y="34935"/>
                  <a:pt x="526538" y="18"/>
                  <a:pt x="812599" y="0"/>
                </a:cubicBezTo>
                <a:cubicBezTo>
                  <a:pt x="1098660" y="-18"/>
                  <a:pt x="982969" y="-15381"/>
                  <a:pt x="1152918" y="0"/>
                </a:cubicBezTo>
                <a:cubicBezTo>
                  <a:pt x="1322867" y="15381"/>
                  <a:pt x="1473584" y="1383"/>
                  <a:pt x="1611307" y="0"/>
                </a:cubicBezTo>
                <a:cubicBezTo>
                  <a:pt x="1749030" y="-1383"/>
                  <a:pt x="1796253" y="-13257"/>
                  <a:pt x="1951626" y="0"/>
                </a:cubicBezTo>
                <a:cubicBezTo>
                  <a:pt x="2106999" y="13257"/>
                  <a:pt x="2225738" y="-20685"/>
                  <a:pt x="2410015" y="0"/>
                </a:cubicBezTo>
                <a:cubicBezTo>
                  <a:pt x="2594292" y="20685"/>
                  <a:pt x="2723756" y="-4144"/>
                  <a:pt x="2986474" y="0"/>
                </a:cubicBezTo>
                <a:cubicBezTo>
                  <a:pt x="3249192" y="4144"/>
                  <a:pt x="3342276" y="-12424"/>
                  <a:pt x="3681003" y="0"/>
                </a:cubicBezTo>
                <a:cubicBezTo>
                  <a:pt x="4019730" y="12424"/>
                  <a:pt x="4410659" y="-39882"/>
                  <a:pt x="4611671" y="0"/>
                </a:cubicBezTo>
                <a:cubicBezTo>
                  <a:pt x="4812683" y="39882"/>
                  <a:pt x="5012856" y="-9457"/>
                  <a:pt x="5306200" y="0"/>
                </a:cubicBezTo>
                <a:cubicBezTo>
                  <a:pt x="5599544" y="9457"/>
                  <a:pt x="5678407" y="-24532"/>
                  <a:pt x="5882659" y="0"/>
                </a:cubicBezTo>
                <a:cubicBezTo>
                  <a:pt x="6086911" y="24532"/>
                  <a:pt x="6478503" y="30634"/>
                  <a:pt x="6695258" y="0"/>
                </a:cubicBezTo>
                <a:cubicBezTo>
                  <a:pt x="6912013" y="-30634"/>
                  <a:pt x="6920863" y="-1358"/>
                  <a:pt x="7035577" y="0"/>
                </a:cubicBezTo>
                <a:cubicBezTo>
                  <a:pt x="7150291" y="1358"/>
                  <a:pt x="7355735" y="5783"/>
                  <a:pt x="7493966" y="0"/>
                </a:cubicBezTo>
                <a:cubicBezTo>
                  <a:pt x="7632197" y="-5783"/>
                  <a:pt x="7924480" y="-16592"/>
                  <a:pt x="8306565" y="0"/>
                </a:cubicBezTo>
                <a:cubicBezTo>
                  <a:pt x="8688650" y="16592"/>
                  <a:pt x="9017169" y="-39008"/>
                  <a:pt x="9237233" y="0"/>
                </a:cubicBezTo>
                <a:cubicBezTo>
                  <a:pt x="9457297" y="39008"/>
                  <a:pt x="9913569" y="38532"/>
                  <a:pt x="10167902" y="0"/>
                </a:cubicBezTo>
                <a:cubicBezTo>
                  <a:pt x="10422235" y="-38532"/>
                  <a:pt x="10550744" y="26570"/>
                  <a:pt x="10744361" y="0"/>
                </a:cubicBezTo>
                <a:cubicBezTo>
                  <a:pt x="10937978" y="-26570"/>
                  <a:pt x="11365970" y="-41614"/>
                  <a:pt x="11806990" y="0"/>
                </a:cubicBezTo>
                <a:cubicBezTo>
                  <a:pt x="11791469" y="272179"/>
                  <a:pt x="11802478" y="374130"/>
                  <a:pt x="11806990" y="624171"/>
                </a:cubicBezTo>
                <a:cubicBezTo>
                  <a:pt x="11811502" y="874212"/>
                  <a:pt x="11796577" y="990734"/>
                  <a:pt x="11806990" y="1200329"/>
                </a:cubicBezTo>
                <a:cubicBezTo>
                  <a:pt x="11726807" y="1206105"/>
                  <a:pt x="11554965" y="1194334"/>
                  <a:pt x="11466671" y="1200329"/>
                </a:cubicBezTo>
                <a:cubicBezTo>
                  <a:pt x="11378377" y="1206324"/>
                  <a:pt x="11107087" y="1186426"/>
                  <a:pt x="10890212" y="1200329"/>
                </a:cubicBezTo>
                <a:cubicBezTo>
                  <a:pt x="10673337" y="1214232"/>
                  <a:pt x="10601071" y="1211535"/>
                  <a:pt x="10313753" y="1200329"/>
                </a:cubicBezTo>
                <a:cubicBezTo>
                  <a:pt x="10026435" y="1189123"/>
                  <a:pt x="10058015" y="1197166"/>
                  <a:pt x="9973434" y="1200329"/>
                </a:cubicBezTo>
                <a:cubicBezTo>
                  <a:pt x="9888853" y="1203492"/>
                  <a:pt x="9532697" y="1182299"/>
                  <a:pt x="9396975" y="1200329"/>
                </a:cubicBezTo>
                <a:cubicBezTo>
                  <a:pt x="9261253" y="1218359"/>
                  <a:pt x="9036881" y="1192506"/>
                  <a:pt x="8820516" y="1200329"/>
                </a:cubicBezTo>
                <a:cubicBezTo>
                  <a:pt x="8604151" y="1208152"/>
                  <a:pt x="8634096" y="1206331"/>
                  <a:pt x="8480197" y="1200329"/>
                </a:cubicBezTo>
                <a:cubicBezTo>
                  <a:pt x="8326298" y="1194327"/>
                  <a:pt x="7838033" y="1241443"/>
                  <a:pt x="7549528" y="1200329"/>
                </a:cubicBezTo>
                <a:cubicBezTo>
                  <a:pt x="7261023" y="1159215"/>
                  <a:pt x="7334330" y="1196214"/>
                  <a:pt x="7209209" y="1200329"/>
                </a:cubicBezTo>
                <a:cubicBezTo>
                  <a:pt x="7084088" y="1204444"/>
                  <a:pt x="6844589" y="1210362"/>
                  <a:pt x="6750820" y="1200329"/>
                </a:cubicBezTo>
                <a:cubicBezTo>
                  <a:pt x="6657051" y="1190296"/>
                  <a:pt x="6332203" y="1167927"/>
                  <a:pt x="6056291" y="1200329"/>
                </a:cubicBezTo>
                <a:cubicBezTo>
                  <a:pt x="5780379" y="1232731"/>
                  <a:pt x="5408268" y="1223859"/>
                  <a:pt x="5243693" y="1200329"/>
                </a:cubicBezTo>
                <a:cubicBezTo>
                  <a:pt x="5079118" y="1176799"/>
                  <a:pt x="4781359" y="1216266"/>
                  <a:pt x="4549164" y="1200329"/>
                </a:cubicBezTo>
                <a:cubicBezTo>
                  <a:pt x="4316969" y="1184392"/>
                  <a:pt x="3843156" y="1235628"/>
                  <a:pt x="3618495" y="1200329"/>
                </a:cubicBezTo>
                <a:cubicBezTo>
                  <a:pt x="3393834" y="1165030"/>
                  <a:pt x="3272976" y="1175471"/>
                  <a:pt x="3042036" y="1200329"/>
                </a:cubicBezTo>
                <a:cubicBezTo>
                  <a:pt x="2811096" y="1225187"/>
                  <a:pt x="2577460" y="1192925"/>
                  <a:pt x="2229438" y="1200329"/>
                </a:cubicBezTo>
                <a:cubicBezTo>
                  <a:pt x="1881416" y="1207733"/>
                  <a:pt x="1695918" y="1210389"/>
                  <a:pt x="1534909" y="1200329"/>
                </a:cubicBezTo>
                <a:cubicBezTo>
                  <a:pt x="1373900" y="1190269"/>
                  <a:pt x="1140111" y="1218468"/>
                  <a:pt x="840380" y="1200329"/>
                </a:cubicBezTo>
                <a:cubicBezTo>
                  <a:pt x="540649" y="1182190"/>
                  <a:pt x="331289" y="1184907"/>
                  <a:pt x="0" y="1200329"/>
                </a:cubicBezTo>
                <a:cubicBezTo>
                  <a:pt x="-9152" y="1012855"/>
                  <a:pt x="26658" y="816605"/>
                  <a:pt x="0" y="576158"/>
                </a:cubicBezTo>
                <a:cubicBezTo>
                  <a:pt x="-26658" y="335711"/>
                  <a:pt x="15804" y="170200"/>
                  <a:pt x="0" y="0"/>
                </a:cubicBezTo>
                <a:close/>
              </a:path>
            </a:pathLst>
          </a:custGeom>
          <a:solidFill>
            <a:schemeClr val="bg1"/>
          </a:solidFill>
          <a:ln w="57150">
            <a:solidFill>
              <a:schemeClr val="accent6">
                <a:lumMod val="75000"/>
              </a:schemeClr>
            </a:solidFill>
            <a:extLst>
              <a:ext uri="{C807C97D-BFC1-408E-A445-0C87EB9F89A2}">
                <ask:lineSketchStyleProps xmlns:ask="http://schemas.microsoft.com/office/drawing/2018/sketchyshapes" sd="1448809779">
                  <a:prstGeom prst="rect">
                    <a:avLst/>
                  </a:prstGeom>
                  <ask:type>
                    <ask:lineSketchFreehand/>
                  </ask:type>
                </ask:lineSketchStyleProps>
              </a:ext>
            </a:extLst>
          </a:ln>
        </p:spPr>
        <p:txBody>
          <a:bodyPr wrap="square">
            <a:spAutoFit/>
          </a:bodyPr>
          <a:lstStyle/>
          <a:p>
            <a:pPr algn="ctr"/>
            <a:r>
              <a:rPr lang="en-US" sz="3600" dirty="0">
                <a:latin typeface="#9Slide03 AmpleSoft Bold" panose="02000000000000000000" pitchFamily="2" charset="0"/>
                <a:cs typeface="Arial" pitchFamily="34" charset="0"/>
              </a:rPr>
              <a:t>2. </a:t>
            </a:r>
            <a:r>
              <a:rPr lang="en-US" sz="3600" dirty="0" err="1">
                <a:latin typeface="#9Slide03 AmpleSoft Bold" panose="02000000000000000000" pitchFamily="2" charset="0"/>
                <a:cs typeface="Arial" pitchFamily="34" charset="0"/>
              </a:rPr>
              <a:t>Viết</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một</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đoạn</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văn</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ngắn</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từ</a:t>
            </a:r>
            <a:r>
              <a:rPr lang="en-US" sz="3600" dirty="0">
                <a:latin typeface="#9Slide03 AmpleSoft Bold" panose="02000000000000000000" pitchFamily="2" charset="0"/>
                <a:cs typeface="Arial" pitchFamily="34" charset="0"/>
              </a:rPr>
              <a:t> 5 </a:t>
            </a:r>
            <a:r>
              <a:rPr lang="en-US" sz="3600" dirty="0" err="1">
                <a:latin typeface="#9Slide03 AmpleSoft Bold" panose="02000000000000000000" pitchFamily="2" charset="0"/>
                <a:cs typeface="Arial" pitchFamily="34" charset="0"/>
              </a:rPr>
              <a:t>đến</a:t>
            </a:r>
            <a:r>
              <a:rPr lang="en-US" sz="3600" dirty="0">
                <a:latin typeface="#9Slide03 AmpleSoft Bold" panose="02000000000000000000" pitchFamily="2" charset="0"/>
                <a:cs typeface="Arial" pitchFamily="34" charset="0"/>
              </a:rPr>
              <a:t> 7 </a:t>
            </a:r>
            <a:r>
              <a:rPr lang="en-US" sz="3600" dirty="0" err="1">
                <a:latin typeface="#9Slide03 AmpleSoft Bold" panose="02000000000000000000" pitchFamily="2" charset="0"/>
                <a:cs typeface="Arial" pitchFamily="34" charset="0"/>
              </a:rPr>
              <a:t>câu</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kể</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vê</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một</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loại</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trái</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cây</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mà</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em</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thích</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có</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sử</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dụng</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kiểu</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câu</a:t>
            </a:r>
            <a:r>
              <a:rPr lang="en-US" sz="3600" dirty="0">
                <a:latin typeface="#9Slide03 AmpleSoft Bold" panose="02000000000000000000" pitchFamily="2" charset="0"/>
                <a:cs typeface="Arial" pitchFamily="34" charset="0"/>
              </a:rPr>
              <a:t> Ai </a:t>
            </a:r>
            <a:r>
              <a:rPr lang="en-US" sz="3600" dirty="0" err="1">
                <a:latin typeface="#9Slide03 AmpleSoft Bold" panose="02000000000000000000" pitchFamily="2" charset="0"/>
                <a:cs typeface="Arial" pitchFamily="34" charset="0"/>
              </a:rPr>
              <a:t>thế</a:t>
            </a:r>
            <a:r>
              <a:rPr lang="en-US" sz="3600" dirty="0">
                <a:latin typeface="#9Slide03 AmpleSoft Bold" panose="02000000000000000000" pitchFamily="2" charset="0"/>
                <a:cs typeface="Arial" pitchFamily="34" charset="0"/>
              </a:rPr>
              <a:t> </a:t>
            </a:r>
            <a:r>
              <a:rPr lang="en-US" sz="3600" dirty="0" err="1">
                <a:latin typeface="#9Slide03 AmpleSoft Bold" panose="02000000000000000000" pitchFamily="2" charset="0"/>
                <a:cs typeface="Arial" pitchFamily="34" charset="0"/>
              </a:rPr>
              <a:t>nào</a:t>
            </a:r>
            <a:r>
              <a:rPr lang="en-US" sz="3600" dirty="0">
                <a:latin typeface="#9Slide03 AmpleSoft Bold" panose="02000000000000000000" pitchFamily="2" charset="0"/>
                <a:cs typeface="Arial" pitchFamily="34" charset="0"/>
              </a:rPr>
              <a:t> ?</a:t>
            </a:r>
            <a:endParaRPr lang="en-US" sz="3600" dirty="0">
              <a:latin typeface="#9Slide03 AmpleSoft Bold" panose="02000000000000000000" pitchFamily="2" charset="0"/>
            </a:endParaRPr>
          </a:p>
        </p:txBody>
      </p:sp>
      <p:grpSp>
        <p:nvGrpSpPr>
          <p:cNvPr id="10" name="Group 9">
            <a:extLst>
              <a:ext uri="{FF2B5EF4-FFF2-40B4-BE49-F238E27FC236}">
                <a16:creationId xmlns:a16="http://schemas.microsoft.com/office/drawing/2014/main" id="{4B826B8E-496C-4245-AAB2-E08B8A2CC0BA}"/>
              </a:ext>
            </a:extLst>
          </p:cNvPr>
          <p:cNvGrpSpPr/>
          <p:nvPr/>
        </p:nvGrpSpPr>
        <p:grpSpPr>
          <a:xfrm>
            <a:off x="2691515" y="1505129"/>
            <a:ext cx="3038549" cy="3395628"/>
            <a:chOff x="3628466" y="1505129"/>
            <a:chExt cx="3038549" cy="3395628"/>
          </a:xfrm>
        </p:grpSpPr>
        <p:pic>
          <p:nvPicPr>
            <p:cNvPr id="19" name="图片 1">
              <a:extLst>
                <a:ext uri="{FF2B5EF4-FFF2-40B4-BE49-F238E27FC236}">
                  <a16:creationId xmlns:a16="http://schemas.microsoft.com/office/drawing/2014/main" id="{4B682733-93CA-4D8E-B438-1C2D47F7C3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5486"/>
            <a:stretch/>
          </p:blipFill>
          <p:spPr>
            <a:xfrm>
              <a:off x="3628466" y="1505129"/>
              <a:ext cx="3038549" cy="3395628"/>
            </a:xfrm>
            <a:prstGeom prst="rect">
              <a:avLst/>
            </a:prstGeom>
          </p:spPr>
        </p:pic>
        <p:pic>
          <p:nvPicPr>
            <p:cNvPr id="20" name="Picture 19" descr="A bunch of bananas&#10;&#10;Description automatically generated">
              <a:extLst>
                <a:ext uri="{FF2B5EF4-FFF2-40B4-BE49-F238E27FC236}">
                  <a16:creationId xmlns:a16="http://schemas.microsoft.com/office/drawing/2014/main" id="{F1F11FBE-7051-4A54-B65B-176E6071BAD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642875">
              <a:off x="3882058" y="2067515"/>
              <a:ext cx="2309344" cy="227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8" name="Group 17">
            <a:extLst>
              <a:ext uri="{FF2B5EF4-FFF2-40B4-BE49-F238E27FC236}">
                <a16:creationId xmlns:a16="http://schemas.microsoft.com/office/drawing/2014/main" id="{36E09AEC-13E1-47C6-9714-596944987861}"/>
              </a:ext>
            </a:extLst>
          </p:cNvPr>
          <p:cNvGrpSpPr/>
          <p:nvPr/>
        </p:nvGrpSpPr>
        <p:grpSpPr>
          <a:xfrm>
            <a:off x="5587798" y="1433305"/>
            <a:ext cx="3038549" cy="3395628"/>
            <a:chOff x="6128084" y="1505129"/>
            <a:chExt cx="3038549" cy="3395628"/>
          </a:xfrm>
        </p:grpSpPr>
        <p:pic>
          <p:nvPicPr>
            <p:cNvPr id="28" name="图片 1">
              <a:extLst>
                <a:ext uri="{FF2B5EF4-FFF2-40B4-BE49-F238E27FC236}">
                  <a16:creationId xmlns:a16="http://schemas.microsoft.com/office/drawing/2014/main" id="{5CB72ACC-B01A-43AC-9388-29DB615116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10" t="1393" r="34076" b="-1393"/>
            <a:stretch/>
          </p:blipFill>
          <p:spPr>
            <a:xfrm>
              <a:off x="6128084" y="1505129"/>
              <a:ext cx="3038549" cy="3395628"/>
            </a:xfrm>
            <a:prstGeom prst="rect">
              <a:avLst/>
            </a:prstGeom>
          </p:spPr>
        </p:pic>
        <p:pic>
          <p:nvPicPr>
            <p:cNvPr id="12" name="Picture 11" descr="A picture containing outdoor, fruit, green, peach&#10;&#10;Description automatically generated">
              <a:extLst>
                <a:ext uri="{FF2B5EF4-FFF2-40B4-BE49-F238E27FC236}">
                  <a16:creationId xmlns:a16="http://schemas.microsoft.com/office/drawing/2014/main" id="{4F754C89-354F-42DE-8BFD-90DF296B203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490749" y="2179018"/>
              <a:ext cx="2455485" cy="252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7" name="Group 16">
            <a:extLst>
              <a:ext uri="{FF2B5EF4-FFF2-40B4-BE49-F238E27FC236}">
                <a16:creationId xmlns:a16="http://schemas.microsoft.com/office/drawing/2014/main" id="{BD786B45-69DC-4903-81B8-7EE5A52B30E5}"/>
              </a:ext>
            </a:extLst>
          </p:cNvPr>
          <p:cNvGrpSpPr/>
          <p:nvPr/>
        </p:nvGrpSpPr>
        <p:grpSpPr>
          <a:xfrm rot="20858616">
            <a:off x="8599678" y="1479914"/>
            <a:ext cx="3038549" cy="3395628"/>
            <a:chOff x="9166633" y="2545907"/>
            <a:chExt cx="3038549" cy="3395628"/>
          </a:xfrm>
        </p:grpSpPr>
        <p:pic>
          <p:nvPicPr>
            <p:cNvPr id="29" name="图片 1">
              <a:extLst>
                <a:ext uri="{FF2B5EF4-FFF2-40B4-BE49-F238E27FC236}">
                  <a16:creationId xmlns:a16="http://schemas.microsoft.com/office/drawing/2014/main" id="{020B2497-A615-45D7-8FBA-1867CCAB66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03" t="-819" r="-417" b="819"/>
            <a:stretch/>
          </p:blipFill>
          <p:spPr>
            <a:xfrm>
              <a:off x="9166633" y="2545907"/>
              <a:ext cx="3038549" cy="3395628"/>
            </a:xfrm>
            <a:prstGeom prst="rect">
              <a:avLst/>
            </a:prstGeom>
          </p:spPr>
        </p:pic>
        <p:pic>
          <p:nvPicPr>
            <p:cNvPr id="15" name="Picture 14">
              <a:extLst>
                <a:ext uri="{FF2B5EF4-FFF2-40B4-BE49-F238E27FC236}">
                  <a16:creationId xmlns:a16="http://schemas.microsoft.com/office/drawing/2014/main" id="{47C4CED0-A0CD-454A-8531-A9C1CF74A377}"/>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1203178">
              <a:off x="9575095" y="3172783"/>
              <a:ext cx="2311517" cy="2066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6" name="Group 45">
            <a:extLst>
              <a:ext uri="{FF2B5EF4-FFF2-40B4-BE49-F238E27FC236}">
                <a16:creationId xmlns:a16="http://schemas.microsoft.com/office/drawing/2014/main" id="{1B6F4C3C-16A1-4DBB-924C-46E9E51BBE80}"/>
              </a:ext>
            </a:extLst>
          </p:cNvPr>
          <p:cNvGrpSpPr/>
          <p:nvPr/>
        </p:nvGrpSpPr>
        <p:grpSpPr>
          <a:xfrm>
            <a:off x="4073136" y="3723264"/>
            <a:ext cx="3038549" cy="3395628"/>
            <a:chOff x="3832249" y="4087397"/>
            <a:chExt cx="3038549" cy="3395628"/>
          </a:xfrm>
        </p:grpSpPr>
        <p:pic>
          <p:nvPicPr>
            <p:cNvPr id="43" name="图片 1">
              <a:extLst>
                <a:ext uri="{FF2B5EF4-FFF2-40B4-BE49-F238E27FC236}">
                  <a16:creationId xmlns:a16="http://schemas.microsoft.com/office/drawing/2014/main" id="{B5F7FE14-5A46-40A4-9680-9B3F56EF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03" t="-819" r="-417" b="819"/>
            <a:stretch/>
          </p:blipFill>
          <p:spPr>
            <a:xfrm rot="20858616">
              <a:off x="3832249" y="4087397"/>
              <a:ext cx="3038549" cy="3395628"/>
            </a:xfrm>
            <a:prstGeom prst="rect">
              <a:avLst/>
            </a:prstGeom>
          </p:spPr>
        </p:pic>
        <p:pic>
          <p:nvPicPr>
            <p:cNvPr id="33" name="Picture 32" descr="A picture containing fruit, durian&#10;&#10;Description automatically generated">
              <a:extLst>
                <a:ext uri="{FF2B5EF4-FFF2-40B4-BE49-F238E27FC236}">
                  <a16:creationId xmlns:a16="http://schemas.microsoft.com/office/drawing/2014/main" id="{155BCFA6-FAB9-440F-9501-454372F61AD1}"/>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20452752">
              <a:off x="4206288" y="4613896"/>
              <a:ext cx="2387336" cy="2327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7" name="Group 46">
            <a:extLst>
              <a:ext uri="{FF2B5EF4-FFF2-40B4-BE49-F238E27FC236}">
                <a16:creationId xmlns:a16="http://schemas.microsoft.com/office/drawing/2014/main" id="{2BC3D0AB-33B1-43FA-978C-35DF8210ED5E}"/>
              </a:ext>
            </a:extLst>
          </p:cNvPr>
          <p:cNvGrpSpPr/>
          <p:nvPr/>
        </p:nvGrpSpPr>
        <p:grpSpPr>
          <a:xfrm>
            <a:off x="7509395" y="3925453"/>
            <a:ext cx="3038549" cy="3395628"/>
            <a:chOff x="7509395" y="3925453"/>
            <a:chExt cx="3038549" cy="3395628"/>
          </a:xfrm>
        </p:grpSpPr>
        <p:pic>
          <p:nvPicPr>
            <p:cNvPr id="41" name="图片 1">
              <a:extLst>
                <a:ext uri="{FF2B5EF4-FFF2-40B4-BE49-F238E27FC236}">
                  <a16:creationId xmlns:a16="http://schemas.microsoft.com/office/drawing/2014/main" id="{E3896271-BF6C-4310-8583-F12C57D25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5486"/>
            <a:stretch/>
          </p:blipFill>
          <p:spPr>
            <a:xfrm>
              <a:off x="7509395" y="3925453"/>
              <a:ext cx="3038549" cy="3395628"/>
            </a:xfrm>
            <a:prstGeom prst="rect">
              <a:avLst/>
            </a:prstGeom>
          </p:spPr>
        </p:pic>
        <p:pic>
          <p:nvPicPr>
            <p:cNvPr id="45" name="Picture 44">
              <a:extLst>
                <a:ext uri="{FF2B5EF4-FFF2-40B4-BE49-F238E27FC236}">
                  <a16:creationId xmlns:a16="http://schemas.microsoft.com/office/drawing/2014/main" id="{0AAFF30C-92AF-4F77-BB4F-683DFEB09400}"/>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rot="434078">
              <a:off x="7734538" y="4439395"/>
              <a:ext cx="2508401" cy="2382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912490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539" y="1709296"/>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矩形 2"/>
          <p:cNvSpPr/>
          <p:nvPr/>
        </p:nvSpPr>
        <p:spPr>
          <a:xfrm>
            <a:off x="2182102" y="48776"/>
            <a:ext cx="3833091" cy="6858000"/>
          </a:xfrm>
          <a:prstGeom prst="rect">
            <a:avLst/>
          </a:prstGeom>
          <a:solidFill>
            <a:srgbClr val="78C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矩形 3"/>
          <p:cNvSpPr/>
          <p:nvPr/>
        </p:nvSpPr>
        <p:spPr>
          <a:xfrm>
            <a:off x="4391282" y="-8621"/>
            <a:ext cx="7785533" cy="68580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13539" y="1752366"/>
            <a:ext cx="4391282" cy="951345"/>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p:blipFill>
        <p:spPr>
          <a:xfrm>
            <a:off x="2268678" y="152379"/>
            <a:ext cx="2122604" cy="27103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3349" y="5022954"/>
            <a:ext cx="1456876" cy="1962569"/>
          </a:xfrm>
          <a:prstGeom prst="rect">
            <a:avLst/>
          </a:prstGeom>
        </p:spPr>
      </p:pic>
      <p:sp>
        <p:nvSpPr>
          <p:cNvPr id="11" name="矩形 10"/>
          <p:cNvSpPr/>
          <p:nvPr/>
        </p:nvSpPr>
        <p:spPr>
          <a:xfrm>
            <a:off x="0" y="2862694"/>
            <a:ext cx="4377743" cy="1550313"/>
          </a:xfrm>
          <a:prstGeom prst="rect">
            <a:avLst/>
          </a:prstGeom>
          <a:noFill/>
          <a:ln w="57150">
            <a:solidFill>
              <a:srgbClr val="5FB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B172"/>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TextBox 13">
            <a:extLst>
              <a:ext uri="{FF2B5EF4-FFF2-40B4-BE49-F238E27FC236}">
                <a16:creationId xmlns:a16="http://schemas.microsoft.com/office/drawing/2014/main" id="{CF4B3474-D805-40B6-88BD-594897032E3B}"/>
              </a:ext>
            </a:extLst>
          </p:cNvPr>
          <p:cNvSpPr txBox="1"/>
          <p:nvPr/>
        </p:nvSpPr>
        <p:spPr>
          <a:xfrm>
            <a:off x="-3659280" y="3995306"/>
            <a:ext cx="1285775" cy="900473"/>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7371E166-BADE-4550-84A5-7B6A911D9BE6}"/>
              </a:ext>
            </a:extLst>
          </p:cNvPr>
          <p:cNvSpPr txBox="1"/>
          <p:nvPr/>
        </p:nvSpPr>
        <p:spPr>
          <a:xfrm>
            <a:off x="423461" y="3152201"/>
            <a:ext cx="2335781" cy="1015663"/>
          </a:xfrm>
          <a:prstGeom prst="rect">
            <a:avLst/>
          </a:prstGeom>
          <a:noFill/>
        </p:spPr>
        <p:txBody>
          <a:bodyPr wrap="square" rtlCol="0">
            <a:spAutoFit/>
          </a:bodyPr>
          <a:lstStyle/>
          <a:p>
            <a:r>
              <a:rPr lang="en-US" sz="6000" dirty="0" err="1">
                <a:latin typeface="#9Slide07 IcielStormtrooper" panose="020B0500000000000000" pitchFamily="34" charset="0"/>
              </a:rPr>
              <a:t>Gợi</a:t>
            </a:r>
            <a:endParaRPr lang="en-US" sz="6000" dirty="0">
              <a:latin typeface="#9Slide07 IcielStormtrooper" panose="020B0500000000000000" pitchFamily="34" charset="0"/>
            </a:endParaRPr>
          </a:p>
        </p:txBody>
      </p:sp>
      <p:sp>
        <p:nvSpPr>
          <p:cNvPr id="16" name="TextBox 15">
            <a:extLst>
              <a:ext uri="{FF2B5EF4-FFF2-40B4-BE49-F238E27FC236}">
                <a16:creationId xmlns:a16="http://schemas.microsoft.com/office/drawing/2014/main" id="{822202E3-DE2D-4743-9C3D-ACCB6F52AF82}"/>
              </a:ext>
            </a:extLst>
          </p:cNvPr>
          <p:cNvSpPr txBox="1"/>
          <p:nvPr/>
        </p:nvSpPr>
        <p:spPr>
          <a:xfrm>
            <a:off x="2455850" y="3128963"/>
            <a:ext cx="1285775" cy="1015663"/>
          </a:xfrm>
          <a:prstGeom prst="rect">
            <a:avLst/>
          </a:prstGeom>
          <a:noFill/>
        </p:spPr>
        <p:txBody>
          <a:bodyPr wrap="square" rtlCol="0">
            <a:spAutoFit/>
          </a:bodyPr>
          <a:lstStyle/>
          <a:p>
            <a:r>
              <a:rPr lang="en-US" sz="6000" dirty="0">
                <a:latin typeface="#9Slide07 IcielStormtrooper" panose="020B0500000000000000" pitchFamily="34" charset="0"/>
              </a:rPr>
              <a:t>Ý</a:t>
            </a:r>
          </a:p>
        </p:txBody>
      </p:sp>
      <p:sp>
        <p:nvSpPr>
          <p:cNvPr id="17" name="Text Box 13">
            <a:extLst>
              <a:ext uri="{FF2B5EF4-FFF2-40B4-BE49-F238E27FC236}">
                <a16:creationId xmlns:a16="http://schemas.microsoft.com/office/drawing/2014/main" id="{67F318D5-E9DA-4D5E-B337-365F49F7BD6D}"/>
              </a:ext>
            </a:extLst>
          </p:cNvPr>
          <p:cNvSpPr txBox="1">
            <a:spLocks noChangeArrowheads="1"/>
          </p:cNvSpPr>
          <p:nvPr/>
        </p:nvSpPr>
        <p:spPr bwMode="auto">
          <a:xfrm>
            <a:off x="5075418" y="5082880"/>
            <a:ext cx="73300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dirty="0">
                <a:solidFill>
                  <a:schemeClr val="accent6">
                    <a:lumMod val="50000"/>
                  </a:schemeClr>
                </a:solidFill>
                <a:latin typeface="#9Slide03 AmpleSoft Bold" panose="02000000000000000000" pitchFamily="2" charset="0"/>
                <a:cs typeface="Arial" pitchFamily="34" charset="0"/>
              </a:rPr>
              <a:t>e. </a:t>
            </a:r>
            <a:r>
              <a:rPr lang="en-US" sz="3600" b="1" dirty="0" err="1">
                <a:solidFill>
                  <a:schemeClr val="accent6">
                    <a:lumMod val="50000"/>
                  </a:schemeClr>
                </a:solidFill>
                <a:latin typeface="#9Slide03 AmpleSoft Bold" panose="02000000000000000000" pitchFamily="2" charset="0"/>
                <a:cs typeface="Arial" pitchFamily="34" charset="0"/>
              </a:rPr>
              <a:t>Ăn</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trái</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đó</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ta</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cảm</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giác</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thế</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nào</a:t>
            </a:r>
            <a:r>
              <a:rPr lang="en-US" sz="3600" b="1" dirty="0">
                <a:solidFill>
                  <a:schemeClr val="accent6">
                    <a:lumMod val="50000"/>
                  </a:schemeClr>
                </a:solidFill>
                <a:latin typeface="#9Slide03 AmpleSoft Bold" panose="02000000000000000000" pitchFamily="2" charset="0"/>
                <a:cs typeface="Arial" pitchFamily="34" charset="0"/>
              </a:rPr>
              <a:t>? </a:t>
            </a:r>
          </a:p>
        </p:txBody>
      </p:sp>
      <p:sp>
        <p:nvSpPr>
          <p:cNvPr id="18" name="Rectangle 17">
            <a:extLst>
              <a:ext uri="{FF2B5EF4-FFF2-40B4-BE49-F238E27FC236}">
                <a16:creationId xmlns:a16="http://schemas.microsoft.com/office/drawing/2014/main" id="{D75CD239-287A-4E0F-9DBA-DB479C43BDDF}"/>
              </a:ext>
            </a:extLst>
          </p:cNvPr>
          <p:cNvSpPr/>
          <p:nvPr/>
        </p:nvSpPr>
        <p:spPr>
          <a:xfrm>
            <a:off x="4971087" y="92808"/>
            <a:ext cx="7060492" cy="646331"/>
          </a:xfrm>
          <a:prstGeom prst="rect">
            <a:avLst/>
          </a:prstGeom>
        </p:spPr>
        <p:txBody>
          <a:bodyPr wrap="square">
            <a:spAutoFit/>
          </a:bodyPr>
          <a:lstStyle/>
          <a:p>
            <a:pPr lvl="0"/>
            <a:r>
              <a:rPr lang="en-US" sz="3600" b="1" dirty="0">
                <a:solidFill>
                  <a:schemeClr val="accent6">
                    <a:lumMod val="50000"/>
                  </a:schemeClr>
                </a:solidFill>
                <a:latin typeface="#9Slide03 AmpleSoft Bold" panose="02000000000000000000" pitchFamily="2" charset="0"/>
                <a:cs typeface="Arial" pitchFamily="34" charset="0"/>
              </a:rPr>
              <a:t>a. </a:t>
            </a:r>
            <a:r>
              <a:rPr lang="en-US" sz="3600" b="1" dirty="0" err="1">
                <a:solidFill>
                  <a:schemeClr val="accent6">
                    <a:lumMod val="50000"/>
                  </a:schemeClr>
                </a:solidFill>
                <a:latin typeface="#9Slide03 AmpleSoft Bold" panose="02000000000000000000" pitchFamily="2" charset="0"/>
                <a:cs typeface="Arial" pitchFamily="34" charset="0"/>
              </a:rPr>
              <a:t>Hình</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dáng</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của</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trái</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đó</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thế</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nào</a:t>
            </a:r>
            <a:r>
              <a:rPr lang="en-US" sz="3600" b="1" dirty="0">
                <a:solidFill>
                  <a:schemeClr val="accent6">
                    <a:lumMod val="50000"/>
                  </a:schemeClr>
                </a:solidFill>
                <a:latin typeface="#9Slide03 AmpleSoft Bold" panose="02000000000000000000" pitchFamily="2" charset="0"/>
                <a:cs typeface="Arial" pitchFamily="34" charset="0"/>
              </a:rPr>
              <a:t>?</a:t>
            </a:r>
          </a:p>
        </p:txBody>
      </p:sp>
      <p:sp>
        <p:nvSpPr>
          <p:cNvPr id="19" name="Rectangle 18">
            <a:extLst>
              <a:ext uri="{FF2B5EF4-FFF2-40B4-BE49-F238E27FC236}">
                <a16:creationId xmlns:a16="http://schemas.microsoft.com/office/drawing/2014/main" id="{20C7D19A-6846-439E-BFAE-EFA9EC8A2D29}"/>
              </a:ext>
            </a:extLst>
          </p:cNvPr>
          <p:cNvSpPr/>
          <p:nvPr/>
        </p:nvSpPr>
        <p:spPr>
          <a:xfrm>
            <a:off x="5485305" y="685096"/>
            <a:ext cx="5875520" cy="584775"/>
          </a:xfrm>
          <a:prstGeom prst="rect">
            <a:avLst/>
          </a:prstGeom>
        </p:spPr>
        <p:txBody>
          <a:bodyPr wrap="square">
            <a:spAutoFit/>
          </a:bodyPr>
          <a:lstStyle/>
          <a:p>
            <a:pPr lvl="0"/>
            <a:r>
              <a:rPr lang="en-US" sz="3200" dirty="0">
                <a:latin typeface="#9Slide03 AmpleSoft Bold" panose="02000000000000000000" pitchFamily="2" charset="0"/>
                <a:cs typeface="Arial" pitchFamily="34" charset="0"/>
              </a:rPr>
              <a:t>  ( </a:t>
            </a:r>
            <a:r>
              <a:rPr lang="en-US" sz="3200" dirty="0" err="1">
                <a:latin typeface="#9Slide03 AmpleSoft Bold" panose="02000000000000000000" pitchFamily="2" charset="0"/>
                <a:cs typeface="Arial" pitchFamily="34" charset="0"/>
              </a:rPr>
              <a:t>Bầu</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bĩnh</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tròn</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dài</a:t>
            </a:r>
            <a:r>
              <a:rPr lang="en-US" sz="3200" dirty="0">
                <a:latin typeface="#9Slide03 AmpleSoft Bold" panose="02000000000000000000" pitchFamily="2" charset="0"/>
                <a:cs typeface="Arial" pitchFamily="34" charset="0"/>
              </a:rPr>
              <a:t>, ……. )</a:t>
            </a:r>
          </a:p>
        </p:txBody>
      </p:sp>
      <p:sp>
        <p:nvSpPr>
          <p:cNvPr id="20" name="Rectangle 19">
            <a:extLst>
              <a:ext uri="{FF2B5EF4-FFF2-40B4-BE49-F238E27FC236}">
                <a16:creationId xmlns:a16="http://schemas.microsoft.com/office/drawing/2014/main" id="{25B663EC-1BDC-423F-9D34-0BEEB2BBA767}"/>
              </a:ext>
            </a:extLst>
          </p:cNvPr>
          <p:cNvSpPr/>
          <p:nvPr/>
        </p:nvSpPr>
        <p:spPr>
          <a:xfrm>
            <a:off x="5031566" y="1221386"/>
            <a:ext cx="4969758" cy="646331"/>
          </a:xfrm>
          <a:prstGeom prst="rect">
            <a:avLst/>
          </a:prstGeom>
        </p:spPr>
        <p:txBody>
          <a:bodyPr wrap="none">
            <a:spAutoFit/>
          </a:bodyPr>
          <a:lstStyle/>
          <a:p>
            <a:pPr lvl="0"/>
            <a:r>
              <a:rPr lang="en-US" sz="3600" b="1" dirty="0">
                <a:solidFill>
                  <a:schemeClr val="accent6">
                    <a:lumMod val="50000"/>
                  </a:schemeClr>
                </a:solidFill>
                <a:latin typeface="#9Slide03 AmpleSoft Bold" panose="02000000000000000000" pitchFamily="2" charset="0"/>
                <a:cs typeface="Arial" pitchFamily="34" charset="0"/>
              </a:rPr>
              <a:t>b. </a:t>
            </a:r>
            <a:r>
              <a:rPr lang="en-US" sz="3600" b="1" dirty="0" err="1">
                <a:solidFill>
                  <a:schemeClr val="accent6">
                    <a:lumMod val="50000"/>
                  </a:schemeClr>
                </a:solidFill>
                <a:latin typeface="#9Slide03 AmpleSoft Bold" panose="02000000000000000000" pitchFamily="2" charset="0"/>
                <a:cs typeface="Arial" pitchFamily="34" charset="0"/>
              </a:rPr>
              <a:t>Màu</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của</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trái</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thế</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nào</a:t>
            </a:r>
            <a:r>
              <a:rPr lang="en-US" sz="3600" b="1" dirty="0">
                <a:solidFill>
                  <a:schemeClr val="accent6">
                    <a:lumMod val="50000"/>
                  </a:schemeClr>
                </a:solidFill>
                <a:latin typeface="#9Slide03 AmpleSoft Bold" panose="02000000000000000000" pitchFamily="2" charset="0"/>
                <a:cs typeface="Arial" pitchFamily="34" charset="0"/>
              </a:rPr>
              <a:t>?</a:t>
            </a:r>
          </a:p>
        </p:txBody>
      </p:sp>
      <p:sp>
        <p:nvSpPr>
          <p:cNvPr id="21" name="Rectangle 20">
            <a:extLst>
              <a:ext uri="{FF2B5EF4-FFF2-40B4-BE49-F238E27FC236}">
                <a16:creationId xmlns:a16="http://schemas.microsoft.com/office/drawing/2014/main" id="{28353F79-3D88-4FAC-9C05-934F181F749C}"/>
              </a:ext>
            </a:extLst>
          </p:cNvPr>
          <p:cNvSpPr/>
          <p:nvPr/>
        </p:nvSpPr>
        <p:spPr>
          <a:xfrm>
            <a:off x="5499918" y="1858765"/>
            <a:ext cx="6481004" cy="584775"/>
          </a:xfrm>
          <a:prstGeom prst="rect">
            <a:avLst/>
          </a:prstGeom>
        </p:spPr>
        <p:txBody>
          <a:bodyPr wrap="square">
            <a:spAutoFit/>
          </a:bodyPr>
          <a:lstStyle/>
          <a:p>
            <a:pPr lvl="0"/>
            <a:r>
              <a:rPr lang="en-US" sz="3200" dirty="0">
                <a:latin typeface="#9Slide03 AmpleSoft Bold" panose="02000000000000000000" pitchFamily="2" charset="0"/>
                <a:cs typeface="Arial" pitchFamily="34" charset="0"/>
              </a:rPr>
              <a:t>  ( </a:t>
            </a:r>
            <a:r>
              <a:rPr lang="en-US" sz="3200" dirty="0" err="1">
                <a:latin typeface="#9Slide03 AmpleSoft Bold" panose="02000000000000000000" pitchFamily="2" charset="0"/>
                <a:cs typeface="Arial" pitchFamily="34" charset="0"/>
              </a:rPr>
              <a:t>Xanh</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đỏ</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vàng</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óng</a:t>
            </a:r>
            <a:r>
              <a:rPr lang="en-US" sz="3200" dirty="0">
                <a:latin typeface="#9Slide03 AmpleSoft Bold" panose="02000000000000000000" pitchFamily="2" charset="0"/>
                <a:cs typeface="Arial" pitchFamily="34" charset="0"/>
              </a:rPr>
              <a:t>, cam, ……. )</a:t>
            </a:r>
          </a:p>
        </p:txBody>
      </p:sp>
      <p:sp>
        <p:nvSpPr>
          <p:cNvPr id="22" name="Rectangle 21">
            <a:extLst>
              <a:ext uri="{FF2B5EF4-FFF2-40B4-BE49-F238E27FC236}">
                <a16:creationId xmlns:a16="http://schemas.microsoft.com/office/drawing/2014/main" id="{EDAEE7BD-7D2C-4A14-8B2E-4CAF883234D2}"/>
              </a:ext>
            </a:extLst>
          </p:cNvPr>
          <p:cNvSpPr/>
          <p:nvPr/>
        </p:nvSpPr>
        <p:spPr>
          <a:xfrm>
            <a:off x="4996475" y="2453025"/>
            <a:ext cx="6167329" cy="646331"/>
          </a:xfrm>
          <a:prstGeom prst="rect">
            <a:avLst/>
          </a:prstGeom>
        </p:spPr>
        <p:txBody>
          <a:bodyPr wrap="none">
            <a:spAutoFit/>
          </a:bodyPr>
          <a:lstStyle/>
          <a:p>
            <a:r>
              <a:rPr lang="en-US" sz="3600" b="1" dirty="0">
                <a:solidFill>
                  <a:schemeClr val="accent6">
                    <a:lumMod val="50000"/>
                  </a:schemeClr>
                </a:solidFill>
                <a:latin typeface="#9Slide03 AmpleSoft Bold" panose="02000000000000000000" pitchFamily="2" charset="0"/>
                <a:cs typeface="Arial" pitchFamily="34" charset="0"/>
              </a:rPr>
              <a:t>c. </a:t>
            </a:r>
            <a:r>
              <a:rPr lang="en-US" sz="3600" b="1" dirty="0" err="1">
                <a:solidFill>
                  <a:schemeClr val="accent6">
                    <a:lumMod val="50000"/>
                  </a:schemeClr>
                </a:solidFill>
                <a:latin typeface="#9Slide03 AmpleSoft Bold" panose="02000000000000000000" pitchFamily="2" charset="0"/>
                <a:cs typeface="Arial" pitchFamily="34" charset="0"/>
              </a:rPr>
              <a:t>Hương</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thơm</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của</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trái</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ra</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sao</a:t>
            </a:r>
            <a:r>
              <a:rPr lang="en-US" sz="3600" b="1" dirty="0">
                <a:solidFill>
                  <a:schemeClr val="accent6">
                    <a:lumMod val="50000"/>
                  </a:schemeClr>
                </a:solidFill>
                <a:latin typeface="#9Slide03 AmpleSoft Bold" panose="02000000000000000000" pitchFamily="2" charset="0"/>
                <a:cs typeface="Arial" pitchFamily="34" charset="0"/>
              </a:rPr>
              <a:t>?</a:t>
            </a:r>
          </a:p>
        </p:txBody>
      </p:sp>
      <p:sp>
        <p:nvSpPr>
          <p:cNvPr id="23" name="Rectangle 22">
            <a:extLst>
              <a:ext uri="{FF2B5EF4-FFF2-40B4-BE49-F238E27FC236}">
                <a16:creationId xmlns:a16="http://schemas.microsoft.com/office/drawing/2014/main" id="{8D95FFF7-DE7E-4030-BCCD-3626C5D9EEE0}"/>
              </a:ext>
            </a:extLst>
          </p:cNvPr>
          <p:cNvSpPr/>
          <p:nvPr/>
        </p:nvSpPr>
        <p:spPr>
          <a:xfrm>
            <a:off x="5442743" y="3171822"/>
            <a:ext cx="7226910" cy="584775"/>
          </a:xfrm>
          <a:prstGeom prst="rect">
            <a:avLst/>
          </a:prstGeom>
        </p:spPr>
        <p:txBody>
          <a:bodyPr wrap="square">
            <a:spAutoFit/>
          </a:bodyPr>
          <a:lstStyle/>
          <a:p>
            <a:pPr lvl="0"/>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Thơm</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nhẹ</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nhàng</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thơm</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ngát</a:t>
            </a:r>
            <a:r>
              <a:rPr lang="en-US" sz="3200" dirty="0">
                <a:latin typeface="#9Slide03 AmpleSoft Bold" panose="02000000000000000000" pitchFamily="2" charset="0"/>
                <a:cs typeface="Arial" pitchFamily="34" charset="0"/>
              </a:rPr>
              <a:t>, ……. )</a:t>
            </a:r>
          </a:p>
        </p:txBody>
      </p:sp>
      <p:sp>
        <p:nvSpPr>
          <p:cNvPr id="24" name="Rectangle 23">
            <a:extLst>
              <a:ext uri="{FF2B5EF4-FFF2-40B4-BE49-F238E27FC236}">
                <a16:creationId xmlns:a16="http://schemas.microsoft.com/office/drawing/2014/main" id="{3C25134E-5BCA-4E67-963F-C96D5FFFBD1C}"/>
              </a:ext>
            </a:extLst>
          </p:cNvPr>
          <p:cNvSpPr/>
          <p:nvPr/>
        </p:nvSpPr>
        <p:spPr>
          <a:xfrm>
            <a:off x="4996475" y="3789558"/>
            <a:ext cx="5373009" cy="646331"/>
          </a:xfrm>
          <a:prstGeom prst="rect">
            <a:avLst/>
          </a:prstGeom>
        </p:spPr>
        <p:txBody>
          <a:bodyPr wrap="none">
            <a:spAutoFit/>
          </a:bodyPr>
          <a:lstStyle/>
          <a:p>
            <a:r>
              <a:rPr lang="en-US" sz="3600" b="1" dirty="0">
                <a:solidFill>
                  <a:schemeClr val="accent6">
                    <a:lumMod val="50000"/>
                  </a:schemeClr>
                </a:solidFill>
                <a:latin typeface="#9Slide03 AmpleSoft Bold" panose="02000000000000000000" pitchFamily="2" charset="0"/>
                <a:cs typeface="Arial" pitchFamily="34" charset="0"/>
              </a:rPr>
              <a:t>d. </a:t>
            </a:r>
            <a:r>
              <a:rPr lang="en-US" sz="3600" b="1" dirty="0" err="1">
                <a:solidFill>
                  <a:schemeClr val="accent6">
                    <a:lumMod val="50000"/>
                  </a:schemeClr>
                </a:solidFill>
                <a:latin typeface="#9Slide03 AmpleSoft Bold" panose="02000000000000000000" pitchFamily="2" charset="0"/>
                <a:cs typeface="Arial" pitchFamily="34" charset="0"/>
              </a:rPr>
              <a:t>Vị</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của</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trái</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như</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thế</a:t>
            </a:r>
            <a:r>
              <a:rPr lang="en-US" sz="3600" b="1" dirty="0">
                <a:solidFill>
                  <a:schemeClr val="accent6">
                    <a:lumMod val="50000"/>
                  </a:schemeClr>
                </a:solidFill>
                <a:latin typeface="#9Slide03 AmpleSoft Bold" panose="02000000000000000000" pitchFamily="2" charset="0"/>
                <a:cs typeface="Arial" pitchFamily="34" charset="0"/>
              </a:rPr>
              <a:t> </a:t>
            </a:r>
            <a:r>
              <a:rPr lang="en-US" sz="3600" b="1" dirty="0" err="1">
                <a:solidFill>
                  <a:schemeClr val="accent6">
                    <a:lumMod val="50000"/>
                  </a:schemeClr>
                </a:solidFill>
                <a:latin typeface="#9Slide03 AmpleSoft Bold" panose="02000000000000000000" pitchFamily="2" charset="0"/>
                <a:cs typeface="Arial" pitchFamily="34" charset="0"/>
              </a:rPr>
              <a:t>nào</a:t>
            </a:r>
            <a:r>
              <a:rPr lang="en-US" sz="3600" b="1" dirty="0">
                <a:solidFill>
                  <a:schemeClr val="accent6">
                    <a:lumMod val="50000"/>
                  </a:schemeClr>
                </a:solidFill>
                <a:latin typeface="#9Slide03 AmpleSoft Bold" panose="02000000000000000000" pitchFamily="2" charset="0"/>
                <a:cs typeface="Arial" pitchFamily="34" charset="0"/>
              </a:rPr>
              <a:t>?</a:t>
            </a:r>
          </a:p>
        </p:txBody>
      </p:sp>
      <p:sp>
        <p:nvSpPr>
          <p:cNvPr id="25" name="Rectangle 24">
            <a:extLst>
              <a:ext uri="{FF2B5EF4-FFF2-40B4-BE49-F238E27FC236}">
                <a16:creationId xmlns:a16="http://schemas.microsoft.com/office/drawing/2014/main" id="{828560BB-42F8-4EF3-AB6D-7E8A9C6B1F7D}"/>
              </a:ext>
            </a:extLst>
          </p:cNvPr>
          <p:cNvSpPr/>
          <p:nvPr/>
        </p:nvSpPr>
        <p:spPr>
          <a:xfrm>
            <a:off x="5485305" y="4493286"/>
            <a:ext cx="6167329" cy="584775"/>
          </a:xfrm>
          <a:prstGeom prst="rect">
            <a:avLst/>
          </a:prstGeom>
        </p:spPr>
        <p:txBody>
          <a:bodyPr wrap="square">
            <a:spAutoFit/>
          </a:bodyPr>
          <a:lstStyle/>
          <a:p>
            <a:pPr lvl="0"/>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Ngọt</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chua</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ngọt</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lịm</a:t>
            </a:r>
            <a:r>
              <a:rPr lang="en-US" sz="3200" dirty="0">
                <a:latin typeface="#9Slide03 AmpleSoft Bold" panose="02000000000000000000" pitchFamily="2" charset="0"/>
                <a:cs typeface="Arial" pitchFamily="34" charset="0"/>
              </a:rPr>
              <a:t>, ……. )</a:t>
            </a:r>
          </a:p>
        </p:txBody>
      </p:sp>
      <p:sp>
        <p:nvSpPr>
          <p:cNvPr id="26" name="Rectangle 25">
            <a:extLst>
              <a:ext uri="{FF2B5EF4-FFF2-40B4-BE49-F238E27FC236}">
                <a16:creationId xmlns:a16="http://schemas.microsoft.com/office/drawing/2014/main" id="{21C903BD-20C6-40F0-94F5-8BF621D86B4C}"/>
              </a:ext>
            </a:extLst>
          </p:cNvPr>
          <p:cNvSpPr/>
          <p:nvPr/>
        </p:nvSpPr>
        <p:spPr>
          <a:xfrm>
            <a:off x="5031566" y="5776904"/>
            <a:ext cx="7186110" cy="1077218"/>
          </a:xfrm>
          <a:prstGeom prst="rect">
            <a:avLst/>
          </a:prstGeom>
        </p:spPr>
        <p:txBody>
          <a:bodyPr wrap="square">
            <a:spAutoFit/>
          </a:bodyPr>
          <a:lstStyle/>
          <a:p>
            <a:pPr lvl="0"/>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Cảm</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thấy</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thích</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thú</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hương</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vị</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của</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quả</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đọng</a:t>
            </a:r>
            <a:r>
              <a:rPr lang="en-US" sz="3200" dirty="0">
                <a:latin typeface="#9Slide03 AmpleSoft Bold" panose="02000000000000000000" pitchFamily="2" charset="0"/>
                <a:cs typeface="Arial" pitchFamily="34" charset="0"/>
              </a:rPr>
              <a:t> </a:t>
            </a:r>
            <a:r>
              <a:rPr lang="en-US" sz="3200" dirty="0" err="1">
                <a:latin typeface="#9Slide03 AmpleSoft Bold" panose="02000000000000000000" pitchFamily="2" charset="0"/>
                <a:cs typeface="Arial" pitchFamily="34" charset="0"/>
              </a:rPr>
              <a:t>mãi</a:t>
            </a:r>
            <a:r>
              <a:rPr lang="en-US" sz="3200" dirty="0">
                <a:latin typeface="#9Slide03 AmpleSoft Bold" panose="02000000000000000000" pitchFamily="2" charset="0"/>
                <a:cs typeface="Arial" pitchFamily="34" charset="0"/>
              </a:rPr>
              <a:t>, ……. )</a:t>
            </a:r>
          </a:p>
        </p:txBody>
      </p:sp>
    </p:spTree>
    <p:extLst>
      <p:ext uri="{BB962C8B-B14F-4D97-AF65-F5344CB8AC3E}">
        <p14:creationId xmlns:p14="http://schemas.microsoft.com/office/powerpoint/2010/main" val="2644922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1000"/>
                                        <p:tgtEl>
                                          <p:spTgt spid="18"/>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000"/>
                                        <p:tgtEl>
                                          <p:spTgt spid="1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1000"/>
                                        <p:tgtEl>
                                          <p:spTgt spid="20"/>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1000"/>
                                        <p:tgtEl>
                                          <p:spTgt spid="2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1000"/>
                                        <p:tgtEl>
                                          <p:spTgt spid="22"/>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1000"/>
                                        <p:tgtEl>
                                          <p:spTgt spid="2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1000"/>
                                        <p:tgtEl>
                                          <p:spTgt spid="24"/>
                                        </p:tgtEl>
                                      </p:cBhvr>
                                    </p:animEffect>
                                  </p:childTnLst>
                                </p:cTn>
                              </p:par>
                            </p:childTnLst>
                          </p:cTn>
                        </p:par>
                        <p:par>
                          <p:cTn id="41" fill="hold">
                            <p:stCondLst>
                              <p:cond delay="4000"/>
                            </p:stCondLst>
                            <p:childTnLst>
                              <p:par>
                                <p:cTn id="42" presetID="16" presetClass="entr" presetSubtype="2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1000"/>
                                        <p:tgtEl>
                                          <p:spTgt spid="25"/>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1000"/>
                                        <p:tgtEl>
                                          <p:spTgt spid="17"/>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539" y="1709296"/>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矩形 2"/>
          <p:cNvSpPr/>
          <p:nvPr/>
        </p:nvSpPr>
        <p:spPr>
          <a:xfrm>
            <a:off x="4570710" y="4011"/>
            <a:ext cx="7621290" cy="6858000"/>
          </a:xfrm>
          <a:prstGeom prst="rect">
            <a:avLst/>
          </a:prstGeom>
          <a:solidFill>
            <a:srgbClr val="78C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矩形 3"/>
          <p:cNvSpPr/>
          <p:nvPr/>
        </p:nvSpPr>
        <p:spPr>
          <a:xfrm>
            <a:off x="2028956" y="-4011"/>
            <a:ext cx="2699329" cy="68580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13539" y="5967794"/>
            <a:ext cx="4391282" cy="951345"/>
          </a:xfrm>
          <a:prstGeom prst="rect">
            <a:avLst/>
          </a:prstGeom>
          <a:solidFill>
            <a:srgbClr val="5F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p:blipFill>
        <p:spPr>
          <a:xfrm>
            <a:off x="2268678" y="4367807"/>
            <a:ext cx="2122604" cy="27103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5650" y="41166"/>
            <a:ext cx="1456876" cy="1962569"/>
          </a:xfrm>
          <a:prstGeom prst="rect">
            <a:avLst/>
          </a:prstGeom>
        </p:spPr>
      </p:pic>
      <p:sp>
        <p:nvSpPr>
          <p:cNvPr id="11" name="矩形 10"/>
          <p:cNvSpPr/>
          <p:nvPr/>
        </p:nvSpPr>
        <p:spPr>
          <a:xfrm>
            <a:off x="0" y="2862694"/>
            <a:ext cx="4377743" cy="1550313"/>
          </a:xfrm>
          <a:prstGeom prst="rect">
            <a:avLst/>
          </a:prstGeom>
          <a:noFill/>
          <a:ln w="57150">
            <a:solidFill>
              <a:srgbClr val="5FB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B172"/>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TextBox 13">
            <a:extLst>
              <a:ext uri="{FF2B5EF4-FFF2-40B4-BE49-F238E27FC236}">
                <a16:creationId xmlns:a16="http://schemas.microsoft.com/office/drawing/2014/main" id="{CF4B3474-D805-40B6-88BD-594897032E3B}"/>
              </a:ext>
            </a:extLst>
          </p:cNvPr>
          <p:cNvSpPr txBox="1"/>
          <p:nvPr/>
        </p:nvSpPr>
        <p:spPr>
          <a:xfrm>
            <a:off x="-3659280" y="3995306"/>
            <a:ext cx="1285775" cy="900473"/>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7371E166-BADE-4550-84A5-7B6A911D9BE6}"/>
              </a:ext>
            </a:extLst>
          </p:cNvPr>
          <p:cNvSpPr txBox="1"/>
          <p:nvPr/>
        </p:nvSpPr>
        <p:spPr>
          <a:xfrm>
            <a:off x="423461" y="3152201"/>
            <a:ext cx="2335781" cy="1015663"/>
          </a:xfrm>
          <a:prstGeom prst="rect">
            <a:avLst/>
          </a:prstGeom>
          <a:noFill/>
        </p:spPr>
        <p:txBody>
          <a:bodyPr wrap="square" rtlCol="0">
            <a:spAutoFit/>
          </a:bodyPr>
          <a:lstStyle/>
          <a:p>
            <a:r>
              <a:rPr lang="en-US" sz="6000" dirty="0" err="1">
                <a:latin typeface="#9Slide07 IcielStormtrooper" panose="020B0500000000000000" pitchFamily="34" charset="0"/>
              </a:rPr>
              <a:t>Gợi</a:t>
            </a:r>
            <a:endParaRPr lang="en-US" sz="6000" dirty="0">
              <a:latin typeface="#9Slide07 IcielStormtrooper" panose="020B0500000000000000" pitchFamily="34" charset="0"/>
            </a:endParaRPr>
          </a:p>
        </p:txBody>
      </p:sp>
      <p:sp>
        <p:nvSpPr>
          <p:cNvPr id="16" name="TextBox 15">
            <a:extLst>
              <a:ext uri="{FF2B5EF4-FFF2-40B4-BE49-F238E27FC236}">
                <a16:creationId xmlns:a16="http://schemas.microsoft.com/office/drawing/2014/main" id="{822202E3-DE2D-4743-9C3D-ACCB6F52AF82}"/>
              </a:ext>
            </a:extLst>
          </p:cNvPr>
          <p:cNvSpPr txBox="1"/>
          <p:nvPr/>
        </p:nvSpPr>
        <p:spPr>
          <a:xfrm>
            <a:off x="2455850" y="3128963"/>
            <a:ext cx="1285775" cy="1015663"/>
          </a:xfrm>
          <a:prstGeom prst="rect">
            <a:avLst/>
          </a:prstGeom>
          <a:noFill/>
        </p:spPr>
        <p:txBody>
          <a:bodyPr wrap="square" rtlCol="0">
            <a:spAutoFit/>
          </a:bodyPr>
          <a:lstStyle/>
          <a:p>
            <a:r>
              <a:rPr lang="en-US" sz="6000" dirty="0">
                <a:latin typeface="#9Slide07 IcielStormtrooper" panose="020B0500000000000000" pitchFamily="34" charset="0"/>
              </a:rPr>
              <a:t>Ý</a:t>
            </a:r>
          </a:p>
        </p:txBody>
      </p:sp>
      <p:grpSp>
        <p:nvGrpSpPr>
          <p:cNvPr id="29" name="Group 28">
            <a:extLst>
              <a:ext uri="{FF2B5EF4-FFF2-40B4-BE49-F238E27FC236}">
                <a16:creationId xmlns:a16="http://schemas.microsoft.com/office/drawing/2014/main" id="{8E058200-803C-41ED-8154-7947E2E2EA31}"/>
              </a:ext>
            </a:extLst>
          </p:cNvPr>
          <p:cNvGrpSpPr/>
          <p:nvPr/>
        </p:nvGrpSpPr>
        <p:grpSpPr>
          <a:xfrm>
            <a:off x="2028956" y="-97551"/>
            <a:ext cx="3038549" cy="3395628"/>
            <a:chOff x="3628466" y="1505129"/>
            <a:chExt cx="3038549" cy="3395628"/>
          </a:xfrm>
        </p:grpSpPr>
        <p:pic>
          <p:nvPicPr>
            <p:cNvPr id="30" name="图片 1">
              <a:extLst>
                <a:ext uri="{FF2B5EF4-FFF2-40B4-BE49-F238E27FC236}">
                  <a16:creationId xmlns:a16="http://schemas.microsoft.com/office/drawing/2014/main" id="{B779F419-1E19-48DF-8A27-259E05B9EA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5486"/>
            <a:stretch/>
          </p:blipFill>
          <p:spPr>
            <a:xfrm>
              <a:off x="3628466" y="1505129"/>
              <a:ext cx="3038549" cy="3395628"/>
            </a:xfrm>
            <a:prstGeom prst="rect">
              <a:avLst/>
            </a:prstGeom>
          </p:spPr>
        </p:pic>
        <p:pic>
          <p:nvPicPr>
            <p:cNvPr id="31" name="Picture 30" descr="A bunch of bananas&#10;&#10;Description automatically generated">
              <a:extLst>
                <a:ext uri="{FF2B5EF4-FFF2-40B4-BE49-F238E27FC236}">
                  <a16:creationId xmlns:a16="http://schemas.microsoft.com/office/drawing/2014/main" id="{528413A3-28D6-4A1F-BDAD-533C705B57C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642875">
              <a:off x="3882058" y="2067515"/>
              <a:ext cx="2309344" cy="227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2" name="TextBox 31">
            <a:extLst>
              <a:ext uri="{FF2B5EF4-FFF2-40B4-BE49-F238E27FC236}">
                <a16:creationId xmlns:a16="http://schemas.microsoft.com/office/drawing/2014/main" id="{6EBCACEA-8542-4D58-A418-83BEC67B1D43}"/>
              </a:ext>
            </a:extLst>
          </p:cNvPr>
          <p:cNvSpPr txBox="1"/>
          <p:nvPr/>
        </p:nvSpPr>
        <p:spPr>
          <a:xfrm>
            <a:off x="4907713" y="269957"/>
            <a:ext cx="7155670" cy="6494085"/>
          </a:xfrm>
          <a:prstGeom prst="rect">
            <a:avLst/>
          </a:prstGeom>
          <a:noFill/>
        </p:spPr>
        <p:txBody>
          <a:bodyPr wrap="square">
            <a:spAutoFit/>
          </a:bodyPr>
          <a:lstStyle/>
          <a:p>
            <a:pPr algn="just"/>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Trong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các</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loại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trái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cây</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em</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thích</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nhất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là</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quả</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xoài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Quả</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xoài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có</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hình</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dáng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bầu</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bĩnh</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thật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đẹp</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Khi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mới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ra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quả</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xoài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khoác</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trên</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mình</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bộ</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áo</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màu</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xanh</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lịch</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lãm</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Chỉ</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vài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ngày</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sau</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đấy</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ta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sẽ</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nhìn</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thấy</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một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màu</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vàng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óng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phủ</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toàn</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bộ</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quả</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trông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rất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bắt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mắt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Không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có</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mùi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thơm</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nức</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như</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sầu</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riêng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hay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mít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xoài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có</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mùi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thơm</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dịu</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nhẹ</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Quả</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xoài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chín</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có</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vị</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ngọt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lịm</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chỉ</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cần</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cắn</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một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miếng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thôi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là</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vị</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đọng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lại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mãi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Thật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tuyệt</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khi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được</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thưởng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thức</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những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miếng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xoài</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mọng</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nước</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vào</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mùa</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hè</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 oi </a:t>
            </a:r>
            <a:r>
              <a:rPr kumimoji="0" lang="en-US" sz="3200" b="1" i="0" u="none" strike="noStrike" kern="0" cap="none" spc="0" normalizeH="0" baseline="0" noProof="0" dirty="0" err="1">
                <a:ln>
                  <a:noFill/>
                </a:ln>
                <a:solidFill>
                  <a:srgbClr val="002060"/>
                </a:solidFill>
                <a:effectLst/>
                <a:uLnTx/>
                <a:uFillTx/>
                <a:latin typeface="#9Slide03 AmpleSoft Bold" panose="02000000000000000000" pitchFamily="2" charset="0"/>
                <a:cs typeface="Arial" pitchFamily="34" charset="0"/>
              </a:rPr>
              <a:t>bức</a:t>
            </a:r>
            <a:r>
              <a:rPr kumimoji="0" lang="en-US" sz="3200" b="1" i="0" u="none" strike="noStrike" kern="0" cap="none" spc="0" normalizeH="0" baseline="0" noProof="0" dirty="0">
                <a:ln>
                  <a:noFill/>
                </a:ln>
                <a:solidFill>
                  <a:srgbClr val="002060"/>
                </a:solidFill>
                <a:effectLst/>
                <a:uLnTx/>
                <a:uFillTx/>
                <a:latin typeface="#9Slide03 AmpleSoft Bold" panose="02000000000000000000" pitchFamily="2" charset="0"/>
                <a:cs typeface="Arial" pitchFamily="34" charset="0"/>
              </a:rPr>
              <a:t>.</a:t>
            </a:r>
            <a:endParaRPr lang="en-US" sz="3200" b="1" dirty="0">
              <a:solidFill>
                <a:srgbClr val="002060"/>
              </a:solidFill>
              <a:latin typeface="#9Slide03 AmpleSoft Bold" panose="02000000000000000000" pitchFamily="2" charset="0"/>
            </a:endParaRPr>
          </a:p>
        </p:txBody>
      </p:sp>
    </p:spTree>
    <p:extLst>
      <p:ext uri="{BB962C8B-B14F-4D97-AF65-F5344CB8AC3E}">
        <p14:creationId xmlns:p14="http://schemas.microsoft.com/office/powerpoint/2010/main" val="207606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5DCE200C-BD46-4720-8DBB-BDDFEF4E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
            <a:ext cx="12192000" cy="6847562"/>
          </a:xfrm>
          <a:prstGeom prst="rect">
            <a:avLst/>
          </a:prstGeom>
        </p:spPr>
      </p:pic>
      <p:grpSp>
        <p:nvGrpSpPr>
          <p:cNvPr id="2" name="组合 2">
            <a:extLst>
              <a:ext uri="{FF2B5EF4-FFF2-40B4-BE49-F238E27FC236}">
                <a16:creationId xmlns:a16="http://schemas.microsoft.com/office/drawing/2014/main" id="{ED1C31C6-11A5-4B61-8CDD-921080D3DBDD}"/>
              </a:ext>
            </a:extLst>
          </p:cNvPr>
          <p:cNvGrpSpPr/>
          <p:nvPr/>
        </p:nvGrpSpPr>
        <p:grpSpPr>
          <a:xfrm>
            <a:off x="-175847" y="4400169"/>
            <a:ext cx="12367847" cy="2505456"/>
            <a:chOff x="-175847" y="4352544"/>
            <a:chExt cx="12367847" cy="2505456"/>
          </a:xfrm>
        </p:grpSpPr>
        <p:pic>
          <p:nvPicPr>
            <p:cNvPr id="3" name="图片 3">
              <a:extLst>
                <a:ext uri="{FF2B5EF4-FFF2-40B4-BE49-F238E27FC236}">
                  <a16:creationId xmlns:a16="http://schemas.microsoft.com/office/drawing/2014/main" id="{81099C3E-B9AB-4711-A116-D51CD2F5D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4" name="图片 4">
              <a:extLst>
                <a:ext uri="{FF2B5EF4-FFF2-40B4-BE49-F238E27FC236}">
                  <a16:creationId xmlns:a16="http://schemas.microsoft.com/office/drawing/2014/main" id="{E5081687-D198-4ED6-8845-1AC978746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6" name="Picture 5" descr="A picture containing text, transport, bicycle&#10;&#10;Description automatically generated">
            <a:extLst>
              <a:ext uri="{FF2B5EF4-FFF2-40B4-BE49-F238E27FC236}">
                <a16:creationId xmlns:a16="http://schemas.microsoft.com/office/drawing/2014/main" id="{76D12972-3A97-499A-98B1-EEF481F63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033" y="2322130"/>
            <a:ext cx="3545727" cy="4530651"/>
          </a:xfrm>
          <a:prstGeom prst="rect">
            <a:avLst/>
          </a:prstGeom>
        </p:spPr>
      </p:pic>
      <p:pic>
        <p:nvPicPr>
          <p:cNvPr id="7" name="图片 3">
            <a:extLst>
              <a:ext uri="{FF2B5EF4-FFF2-40B4-BE49-F238E27FC236}">
                <a16:creationId xmlns:a16="http://schemas.microsoft.com/office/drawing/2014/main" id="{56AD345E-E01C-4940-AA0D-380BAC8DBC48}"/>
              </a:ext>
            </a:extLst>
          </p:cNvPr>
          <p:cNvPicPr>
            <a:picLocks noChangeAspect="1"/>
          </p:cNvPicPr>
          <p:nvPr/>
        </p:nvPicPr>
        <p:blipFill>
          <a:blip r:embed="rId5"/>
          <a:stretch>
            <a:fillRect/>
          </a:stretch>
        </p:blipFill>
        <p:spPr>
          <a:xfrm rot="14021433" flipH="1" flipV="1">
            <a:off x="4841145" y="1154092"/>
            <a:ext cx="2422291" cy="1370778"/>
          </a:xfrm>
          <a:prstGeom prst="rect">
            <a:avLst/>
          </a:prstGeom>
        </p:spPr>
      </p:pic>
      <p:pic>
        <p:nvPicPr>
          <p:cNvPr id="8" name="图片 1">
            <a:extLst>
              <a:ext uri="{FF2B5EF4-FFF2-40B4-BE49-F238E27FC236}">
                <a16:creationId xmlns:a16="http://schemas.microsoft.com/office/drawing/2014/main" id="{4B552AF1-5ADE-441E-834A-AF4819CE66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186" r="33440"/>
          <a:stretch/>
        </p:blipFill>
        <p:spPr>
          <a:xfrm>
            <a:off x="900346" y="0"/>
            <a:ext cx="3930316" cy="4682563"/>
          </a:xfrm>
          <a:prstGeom prst="rect">
            <a:avLst/>
          </a:prstGeom>
        </p:spPr>
      </p:pic>
      <p:sp>
        <p:nvSpPr>
          <p:cNvPr id="9" name="Rectangle 8">
            <a:extLst>
              <a:ext uri="{FF2B5EF4-FFF2-40B4-BE49-F238E27FC236}">
                <a16:creationId xmlns:a16="http://schemas.microsoft.com/office/drawing/2014/main" id="{72E2DFA9-88F7-42CD-B02F-A369941B6356}"/>
              </a:ext>
            </a:extLst>
          </p:cNvPr>
          <p:cNvSpPr/>
          <p:nvPr/>
        </p:nvSpPr>
        <p:spPr>
          <a:xfrm>
            <a:off x="1243271" y="1078957"/>
            <a:ext cx="3196612" cy="2856047"/>
          </a:xfrm>
          <a:custGeom>
            <a:avLst/>
            <a:gdLst>
              <a:gd name="connsiteX0" fmla="*/ 0 w 3196612"/>
              <a:gd name="connsiteY0" fmla="*/ 0 h 2856047"/>
              <a:gd name="connsiteX1" fmla="*/ 532769 w 3196612"/>
              <a:gd name="connsiteY1" fmla="*/ 0 h 2856047"/>
              <a:gd name="connsiteX2" fmla="*/ 1065537 w 3196612"/>
              <a:gd name="connsiteY2" fmla="*/ 0 h 2856047"/>
              <a:gd name="connsiteX3" fmla="*/ 1662238 w 3196612"/>
              <a:gd name="connsiteY3" fmla="*/ 0 h 2856047"/>
              <a:gd name="connsiteX4" fmla="*/ 2163041 w 3196612"/>
              <a:gd name="connsiteY4" fmla="*/ 0 h 2856047"/>
              <a:gd name="connsiteX5" fmla="*/ 2727776 w 3196612"/>
              <a:gd name="connsiteY5" fmla="*/ 0 h 2856047"/>
              <a:gd name="connsiteX6" fmla="*/ 3196612 w 3196612"/>
              <a:gd name="connsiteY6" fmla="*/ 0 h 2856047"/>
              <a:gd name="connsiteX7" fmla="*/ 3196612 w 3196612"/>
              <a:gd name="connsiteY7" fmla="*/ 542649 h 2856047"/>
              <a:gd name="connsiteX8" fmla="*/ 3196612 w 3196612"/>
              <a:gd name="connsiteY8" fmla="*/ 1085298 h 2856047"/>
              <a:gd name="connsiteX9" fmla="*/ 3196612 w 3196612"/>
              <a:gd name="connsiteY9" fmla="*/ 1627947 h 2856047"/>
              <a:gd name="connsiteX10" fmla="*/ 3196612 w 3196612"/>
              <a:gd name="connsiteY10" fmla="*/ 2142035 h 2856047"/>
              <a:gd name="connsiteX11" fmla="*/ 3196612 w 3196612"/>
              <a:gd name="connsiteY11" fmla="*/ 2856047 h 2856047"/>
              <a:gd name="connsiteX12" fmla="*/ 2599911 w 3196612"/>
              <a:gd name="connsiteY12" fmla="*/ 2856047 h 2856047"/>
              <a:gd name="connsiteX13" fmla="*/ 2131075 w 3196612"/>
              <a:gd name="connsiteY13" fmla="*/ 2856047 h 2856047"/>
              <a:gd name="connsiteX14" fmla="*/ 1662238 w 3196612"/>
              <a:gd name="connsiteY14" fmla="*/ 2856047 h 2856047"/>
              <a:gd name="connsiteX15" fmla="*/ 1225368 w 3196612"/>
              <a:gd name="connsiteY15" fmla="*/ 2856047 h 2856047"/>
              <a:gd name="connsiteX16" fmla="*/ 756532 w 3196612"/>
              <a:gd name="connsiteY16" fmla="*/ 2856047 h 2856047"/>
              <a:gd name="connsiteX17" fmla="*/ 0 w 3196612"/>
              <a:gd name="connsiteY17" fmla="*/ 2856047 h 2856047"/>
              <a:gd name="connsiteX18" fmla="*/ 0 w 3196612"/>
              <a:gd name="connsiteY18" fmla="*/ 2256277 h 2856047"/>
              <a:gd name="connsiteX19" fmla="*/ 0 w 3196612"/>
              <a:gd name="connsiteY19" fmla="*/ 1685068 h 2856047"/>
              <a:gd name="connsiteX20" fmla="*/ 0 w 3196612"/>
              <a:gd name="connsiteY20" fmla="*/ 1056737 h 2856047"/>
              <a:gd name="connsiteX21" fmla="*/ 0 w 3196612"/>
              <a:gd name="connsiteY21" fmla="*/ 542649 h 2856047"/>
              <a:gd name="connsiteX22" fmla="*/ 0 w 3196612"/>
              <a:gd name="connsiteY22" fmla="*/ 0 h 285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6612" h="2856047" fill="none" extrusionOk="0">
                <a:moveTo>
                  <a:pt x="0" y="0"/>
                </a:moveTo>
                <a:cubicBezTo>
                  <a:pt x="263146" y="-3957"/>
                  <a:pt x="277827" y="13479"/>
                  <a:pt x="532769" y="0"/>
                </a:cubicBezTo>
                <a:cubicBezTo>
                  <a:pt x="787711" y="-13479"/>
                  <a:pt x="834447" y="50797"/>
                  <a:pt x="1065537" y="0"/>
                </a:cubicBezTo>
                <a:cubicBezTo>
                  <a:pt x="1296627" y="-50797"/>
                  <a:pt x="1452364" y="44792"/>
                  <a:pt x="1662238" y="0"/>
                </a:cubicBezTo>
                <a:cubicBezTo>
                  <a:pt x="1872112" y="-44792"/>
                  <a:pt x="1972080" y="14828"/>
                  <a:pt x="2163041" y="0"/>
                </a:cubicBezTo>
                <a:cubicBezTo>
                  <a:pt x="2354002" y="-14828"/>
                  <a:pt x="2464030" y="21956"/>
                  <a:pt x="2727776" y="0"/>
                </a:cubicBezTo>
                <a:cubicBezTo>
                  <a:pt x="2991522" y="-21956"/>
                  <a:pt x="3100003" y="53887"/>
                  <a:pt x="3196612" y="0"/>
                </a:cubicBezTo>
                <a:cubicBezTo>
                  <a:pt x="3204258" y="138639"/>
                  <a:pt x="3147852" y="404722"/>
                  <a:pt x="3196612" y="542649"/>
                </a:cubicBezTo>
                <a:cubicBezTo>
                  <a:pt x="3245372" y="680576"/>
                  <a:pt x="3176231" y="976630"/>
                  <a:pt x="3196612" y="1085298"/>
                </a:cubicBezTo>
                <a:cubicBezTo>
                  <a:pt x="3216993" y="1193966"/>
                  <a:pt x="3164048" y="1404146"/>
                  <a:pt x="3196612" y="1627947"/>
                </a:cubicBezTo>
                <a:cubicBezTo>
                  <a:pt x="3229176" y="1851748"/>
                  <a:pt x="3191855" y="1929337"/>
                  <a:pt x="3196612" y="2142035"/>
                </a:cubicBezTo>
                <a:cubicBezTo>
                  <a:pt x="3201369" y="2354733"/>
                  <a:pt x="3159716" y="2706792"/>
                  <a:pt x="3196612" y="2856047"/>
                </a:cubicBezTo>
                <a:cubicBezTo>
                  <a:pt x="3054261" y="2914334"/>
                  <a:pt x="2808614" y="2821212"/>
                  <a:pt x="2599911" y="2856047"/>
                </a:cubicBezTo>
                <a:cubicBezTo>
                  <a:pt x="2391208" y="2890882"/>
                  <a:pt x="2362633" y="2839199"/>
                  <a:pt x="2131075" y="2856047"/>
                </a:cubicBezTo>
                <a:cubicBezTo>
                  <a:pt x="1899517" y="2872895"/>
                  <a:pt x="1832289" y="2811101"/>
                  <a:pt x="1662238" y="2856047"/>
                </a:cubicBezTo>
                <a:cubicBezTo>
                  <a:pt x="1492187" y="2900993"/>
                  <a:pt x="1374147" y="2832276"/>
                  <a:pt x="1225368" y="2856047"/>
                </a:cubicBezTo>
                <a:cubicBezTo>
                  <a:pt x="1076589" y="2879818"/>
                  <a:pt x="956817" y="2832972"/>
                  <a:pt x="756532" y="2856047"/>
                </a:cubicBezTo>
                <a:cubicBezTo>
                  <a:pt x="556247" y="2879122"/>
                  <a:pt x="193549" y="2793090"/>
                  <a:pt x="0" y="2856047"/>
                </a:cubicBezTo>
                <a:cubicBezTo>
                  <a:pt x="-30077" y="2606304"/>
                  <a:pt x="19830" y="2520926"/>
                  <a:pt x="0" y="2256277"/>
                </a:cubicBezTo>
                <a:cubicBezTo>
                  <a:pt x="-19830" y="1991628"/>
                  <a:pt x="16951" y="1949559"/>
                  <a:pt x="0" y="1685068"/>
                </a:cubicBezTo>
                <a:cubicBezTo>
                  <a:pt x="-16951" y="1420577"/>
                  <a:pt x="42237" y="1221160"/>
                  <a:pt x="0" y="1056737"/>
                </a:cubicBezTo>
                <a:cubicBezTo>
                  <a:pt x="-42237" y="892314"/>
                  <a:pt x="9027" y="687696"/>
                  <a:pt x="0" y="542649"/>
                </a:cubicBezTo>
                <a:cubicBezTo>
                  <a:pt x="-9027" y="397602"/>
                  <a:pt x="36631" y="235218"/>
                  <a:pt x="0" y="0"/>
                </a:cubicBezTo>
                <a:close/>
              </a:path>
              <a:path w="3196612" h="2856047" stroke="0" extrusionOk="0">
                <a:moveTo>
                  <a:pt x="0" y="0"/>
                </a:moveTo>
                <a:cubicBezTo>
                  <a:pt x="143594" y="-16715"/>
                  <a:pt x="393798" y="60888"/>
                  <a:pt x="596701" y="0"/>
                </a:cubicBezTo>
                <a:cubicBezTo>
                  <a:pt x="799604" y="-60888"/>
                  <a:pt x="898393" y="21267"/>
                  <a:pt x="1065537" y="0"/>
                </a:cubicBezTo>
                <a:cubicBezTo>
                  <a:pt x="1232681" y="-21267"/>
                  <a:pt x="1397484" y="1199"/>
                  <a:pt x="1534374" y="0"/>
                </a:cubicBezTo>
                <a:cubicBezTo>
                  <a:pt x="1671264" y="-1199"/>
                  <a:pt x="2007767" y="36837"/>
                  <a:pt x="2131075" y="0"/>
                </a:cubicBezTo>
                <a:cubicBezTo>
                  <a:pt x="2254383" y="-36837"/>
                  <a:pt x="2485058" y="54772"/>
                  <a:pt x="2663843" y="0"/>
                </a:cubicBezTo>
                <a:cubicBezTo>
                  <a:pt x="2842628" y="-54772"/>
                  <a:pt x="3010981" y="6374"/>
                  <a:pt x="3196612" y="0"/>
                </a:cubicBezTo>
                <a:cubicBezTo>
                  <a:pt x="3236178" y="133758"/>
                  <a:pt x="3136430" y="439996"/>
                  <a:pt x="3196612" y="571209"/>
                </a:cubicBezTo>
                <a:cubicBezTo>
                  <a:pt x="3256794" y="702422"/>
                  <a:pt x="3165551" y="945079"/>
                  <a:pt x="3196612" y="1085298"/>
                </a:cubicBezTo>
                <a:cubicBezTo>
                  <a:pt x="3227673" y="1225517"/>
                  <a:pt x="3161034" y="1492638"/>
                  <a:pt x="3196612" y="1656507"/>
                </a:cubicBezTo>
                <a:cubicBezTo>
                  <a:pt x="3232190" y="1820376"/>
                  <a:pt x="3157970" y="2018383"/>
                  <a:pt x="3196612" y="2227717"/>
                </a:cubicBezTo>
                <a:cubicBezTo>
                  <a:pt x="3235254" y="2437051"/>
                  <a:pt x="3137779" y="2561952"/>
                  <a:pt x="3196612" y="2856047"/>
                </a:cubicBezTo>
                <a:cubicBezTo>
                  <a:pt x="3019524" y="2907025"/>
                  <a:pt x="2965785" y="2819816"/>
                  <a:pt x="2759742" y="2856047"/>
                </a:cubicBezTo>
                <a:cubicBezTo>
                  <a:pt x="2553699" y="2892278"/>
                  <a:pt x="2448821" y="2825243"/>
                  <a:pt x="2195007" y="2856047"/>
                </a:cubicBezTo>
                <a:cubicBezTo>
                  <a:pt x="1941194" y="2886851"/>
                  <a:pt x="1765447" y="2820960"/>
                  <a:pt x="1598306" y="2856047"/>
                </a:cubicBezTo>
                <a:cubicBezTo>
                  <a:pt x="1431165" y="2891134"/>
                  <a:pt x="1304733" y="2847335"/>
                  <a:pt x="1097503" y="2856047"/>
                </a:cubicBezTo>
                <a:cubicBezTo>
                  <a:pt x="890273" y="2864759"/>
                  <a:pt x="703866" y="2832890"/>
                  <a:pt x="596701" y="2856047"/>
                </a:cubicBezTo>
                <a:cubicBezTo>
                  <a:pt x="489536" y="2879204"/>
                  <a:pt x="152384" y="2787890"/>
                  <a:pt x="0" y="2856047"/>
                </a:cubicBezTo>
                <a:cubicBezTo>
                  <a:pt x="-52147" y="2576734"/>
                  <a:pt x="19730" y="2475415"/>
                  <a:pt x="0" y="2227717"/>
                </a:cubicBezTo>
                <a:cubicBezTo>
                  <a:pt x="-19730" y="1980019"/>
                  <a:pt x="17253" y="1897993"/>
                  <a:pt x="0" y="1713628"/>
                </a:cubicBezTo>
                <a:cubicBezTo>
                  <a:pt x="-17253" y="1529263"/>
                  <a:pt x="48623" y="1311759"/>
                  <a:pt x="0" y="1085298"/>
                </a:cubicBezTo>
                <a:cubicBezTo>
                  <a:pt x="-48623" y="858837"/>
                  <a:pt x="20190" y="664730"/>
                  <a:pt x="0" y="514088"/>
                </a:cubicBezTo>
                <a:cubicBezTo>
                  <a:pt x="-20190" y="363446"/>
                  <a:pt x="50978" y="185068"/>
                  <a:pt x="0" y="0"/>
                </a:cubicBezTo>
                <a:close/>
              </a:path>
            </a:pathLst>
          </a:custGeom>
          <a:solidFill>
            <a:schemeClr val="bg1"/>
          </a:solidFill>
          <a:ln w="76200">
            <a:solidFill>
              <a:schemeClr val="accent6">
                <a:lumMod val="50000"/>
              </a:schemeClr>
            </a:solidFill>
            <a:extLst>
              <a:ext uri="{C807C97D-BFC1-408E-A445-0C87EB9F89A2}">
                <ask:lineSketchStyleProps xmlns:ask="http://schemas.microsoft.com/office/drawing/2018/sketchyshapes" sd="16692432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92C76F-7ED7-4E94-A670-E8A4DB511B69}"/>
              </a:ext>
            </a:extLst>
          </p:cNvPr>
          <p:cNvSpPr txBox="1"/>
          <p:nvPr/>
        </p:nvSpPr>
        <p:spPr>
          <a:xfrm>
            <a:off x="1676031" y="1284811"/>
            <a:ext cx="2475096" cy="2554545"/>
          </a:xfrm>
          <a:prstGeom prst="rect">
            <a:avLst/>
          </a:prstGeom>
          <a:noFill/>
        </p:spPr>
        <p:txBody>
          <a:bodyPr wrap="square" rtlCol="0">
            <a:spAutoFit/>
          </a:bodyPr>
          <a:lstStyle/>
          <a:p>
            <a:pPr algn="ctr"/>
            <a:r>
              <a:rPr lang="en-US" sz="8000" dirty="0" err="1">
                <a:solidFill>
                  <a:schemeClr val="accent6">
                    <a:lumMod val="50000"/>
                  </a:schemeClr>
                </a:solidFill>
                <a:effectLst>
                  <a:outerShdw blurRad="38100" dist="38100" dir="2700000" algn="tl">
                    <a:srgbClr val="000000">
                      <a:alpha val="43137"/>
                    </a:srgbClr>
                  </a:outerShdw>
                </a:effectLst>
                <a:latin typeface="#9Slide05 SVNKitten" pitchFamily="2" charset="0"/>
              </a:rPr>
              <a:t>Củng</a:t>
            </a:r>
            <a:r>
              <a:rPr lang="en-US" sz="8000" dirty="0">
                <a:solidFill>
                  <a:schemeClr val="accent6">
                    <a:lumMod val="50000"/>
                  </a:schemeClr>
                </a:solidFill>
                <a:effectLst>
                  <a:outerShdw blurRad="38100" dist="38100" dir="2700000" algn="tl">
                    <a:srgbClr val="000000">
                      <a:alpha val="43137"/>
                    </a:srgbClr>
                  </a:outerShdw>
                </a:effectLst>
                <a:latin typeface="#9Slide05 SVNKitten" pitchFamily="2" charset="0"/>
              </a:rPr>
              <a:t> </a:t>
            </a:r>
            <a:r>
              <a:rPr lang="en-US" sz="8000" dirty="0" err="1">
                <a:solidFill>
                  <a:schemeClr val="accent6">
                    <a:lumMod val="50000"/>
                  </a:schemeClr>
                </a:solidFill>
                <a:effectLst>
                  <a:outerShdw blurRad="38100" dist="38100" dir="2700000" algn="tl">
                    <a:srgbClr val="000000">
                      <a:alpha val="43137"/>
                    </a:srgbClr>
                  </a:outerShdw>
                </a:effectLst>
                <a:latin typeface="#9Slide05 SVNKitten" pitchFamily="2" charset="0"/>
              </a:rPr>
              <a:t>cố</a:t>
            </a:r>
            <a:endParaRPr lang="en-US" sz="8000" dirty="0">
              <a:solidFill>
                <a:schemeClr val="accent6">
                  <a:lumMod val="50000"/>
                </a:schemeClr>
              </a:solidFill>
              <a:effectLst>
                <a:outerShdw blurRad="38100" dist="38100" dir="2700000" algn="tl">
                  <a:srgbClr val="000000">
                    <a:alpha val="43137"/>
                  </a:srgbClr>
                </a:outerShdw>
              </a:effectLst>
              <a:latin typeface="#9Slide05 SVNKitten" pitchFamily="2" charset="0"/>
            </a:endParaRPr>
          </a:p>
        </p:txBody>
      </p:sp>
    </p:spTree>
    <p:extLst>
      <p:ext uri="{BB962C8B-B14F-4D97-AF65-F5344CB8AC3E}">
        <p14:creationId xmlns:p14="http://schemas.microsoft.com/office/powerpoint/2010/main" val="3027657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4.16667E-6 -1.48148E-6 L -0.3901 0.00185 " pathEditMode="relative" rAng="0" ptsTypes="AA">
                                      <p:cBhvr>
                                        <p:cTn id="6" dur="2000" fill="hold"/>
                                        <p:tgtEl>
                                          <p:spTgt spid="6"/>
                                        </p:tgtEl>
                                        <p:attrNameLst>
                                          <p:attrName>ppt_x</p:attrName>
                                          <p:attrName>ppt_y</p:attrName>
                                        </p:attrNameLst>
                                      </p:cBhvr>
                                      <p:rCtr x="-19505" y="93"/>
                                    </p:animMotion>
                                  </p:childTnLst>
                                </p:cTn>
                              </p:par>
                              <p:par>
                                <p:cTn id="7" presetID="3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 decel="100000"/>
                                        <p:tgtEl>
                                          <p:spTgt spid="7"/>
                                        </p:tgtEl>
                                      </p:cBhvr>
                                    </p:animEffect>
                                    <p:anim calcmode="lin" valueType="num">
                                      <p:cBhvr>
                                        <p:cTn id="10" dur="800" decel="100000" fill="hold"/>
                                        <p:tgtEl>
                                          <p:spTgt spid="7"/>
                                        </p:tgtEl>
                                        <p:attrNameLst>
                                          <p:attrName>style.rotation</p:attrName>
                                        </p:attrNameLst>
                                      </p:cBhvr>
                                      <p:tavLst>
                                        <p:tav tm="0">
                                          <p:val>
                                            <p:fltVal val="-90"/>
                                          </p:val>
                                        </p:tav>
                                        <p:tav tm="100000">
                                          <p:val>
                                            <p:fltVal val="0"/>
                                          </p:val>
                                        </p:tav>
                                      </p:tavLst>
                                    </p:anim>
                                    <p:anim calcmode="lin" valueType="num">
                                      <p:cBhvr>
                                        <p:cTn id="11" dur="800" decel="100000" fill="hold"/>
                                        <p:tgtEl>
                                          <p:spTgt spid="7"/>
                                        </p:tgtEl>
                                        <p:attrNameLst>
                                          <p:attrName>ppt_x</p:attrName>
                                        </p:attrNameLst>
                                      </p:cBhvr>
                                      <p:tavLst>
                                        <p:tav tm="0">
                                          <p:val>
                                            <p:strVal val="#ppt_x+0.4"/>
                                          </p:val>
                                        </p:tav>
                                        <p:tav tm="100000">
                                          <p:val>
                                            <p:strVal val="#ppt_x-0.05"/>
                                          </p:val>
                                        </p:tav>
                                      </p:tavLst>
                                    </p:anim>
                                    <p:anim calcmode="lin" valueType="num">
                                      <p:cBhvr>
                                        <p:cTn id="12" dur="800" decel="100000" fill="hold"/>
                                        <p:tgtEl>
                                          <p:spTgt spid="7"/>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5" fill="hold">
                            <p:stCondLst>
                              <p:cond delay="2000"/>
                            </p:stCondLst>
                            <p:childTnLst>
                              <p:par>
                                <p:cTn id="16" presetID="2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539" y="1709296"/>
            <a:ext cx="12192000" cy="52462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 name="矩形 2"/>
          <p:cNvSpPr/>
          <p:nvPr/>
        </p:nvSpPr>
        <p:spPr>
          <a:xfrm>
            <a:off x="4751595" y="0"/>
            <a:ext cx="7621290" cy="6858000"/>
          </a:xfrm>
          <a:prstGeom prst="rect">
            <a:avLst/>
          </a:prstGeom>
          <a:solidFill>
            <a:srgbClr val="78C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矩形 3"/>
          <p:cNvSpPr/>
          <p:nvPr/>
        </p:nvSpPr>
        <p:spPr>
          <a:xfrm>
            <a:off x="61691" y="-93540"/>
            <a:ext cx="6080517" cy="695154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矩形 10"/>
          <p:cNvSpPr/>
          <p:nvPr/>
        </p:nvSpPr>
        <p:spPr>
          <a:xfrm>
            <a:off x="2316201" y="182222"/>
            <a:ext cx="9810975" cy="1429523"/>
          </a:xfrm>
          <a:prstGeom prst="rect">
            <a:avLst/>
          </a:prstGeom>
          <a:noFill/>
          <a:ln w="57150">
            <a:solidFill>
              <a:srgbClr val="5FB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B172"/>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TextBox 13">
            <a:extLst>
              <a:ext uri="{FF2B5EF4-FFF2-40B4-BE49-F238E27FC236}">
                <a16:creationId xmlns:a16="http://schemas.microsoft.com/office/drawing/2014/main" id="{CF4B3474-D805-40B6-88BD-594897032E3B}"/>
              </a:ext>
            </a:extLst>
          </p:cNvPr>
          <p:cNvSpPr txBox="1"/>
          <p:nvPr/>
        </p:nvSpPr>
        <p:spPr>
          <a:xfrm>
            <a:off x="-3659280" y="3995306"/>
            <a:ext cx="1285775" cy="900473"/>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7371E166-BADE-4550-84A5-7B6A911D9BE6}"/>
              </a:ext>
            </a:extLst>
          </p:cNvPr>
          <p:cNvSpPr txBox="1"/>
          <p:nvPr/>
        </p:nvSpPr>
        <p:spPr>
          <a:xfrm>
            <a:off x="2677971" y="557757"/>
            <a:ext cx="4147249" cy="1015663"/>
          </a:xfrm>
          <a:prstGeom prst="rect">
            <a:avLst/>
          </a:prstGeom>
          <a:noFill/>
        </p:spPr>
        <p:txBody>
          <a:bodyPr wrap="square" rtlCol="0">
            <a:spAutoFit/>
          </a:bodyPr>
          <a:lstStyle/>
          <a:p>
            <a:r>
              <a:rPr lang="en-US" sz="6000" dirty="0" err="1">
                <a:latin typeface="#9Slide07 IcielStormtrooper" panose="020B0500000000000000" pitchFamily="34" charset="0"/>
              </a:rPr>
              <a:t>Câu</a:t>
            </a:r>
            <a:r>
              <a:rPr lang="en-US" sz="6000" dirty="0">
                <a:latin typeface="#9Slide07 IcielStormtrooper" panose="020B0500000000000000" pitchFamily="34" charset="0"/>
              </a:rPr>
              <a:t> </a:t>
            </a:r>
            <a:r>
              <a:rPr lang="en-US" sz="6000" dirty="0" err="1">
                <a:latin typeface="#9Slide07 IcielStormtrooper" panose="020B0500000000000000" pitchFamily="34" charset="0"/>
              </a:rPr>
              <a:t>kể</a:t>
            </a:r>
            <a:endParaRPr lang="en-US" sz="6000" dirty="0">
              <a:latin typeface="#9Slide07 IcielStormtrooper" panose="020B0500000000000000" pitchFamily="34" charset="0"/>
            </a:endParaRPr>
          </a:p>
        </p:txBody>
      </p:sp>
      <p:sp>
        <p:nvSpPr>
          <p:cNvPr id="17" name="TextBox 16">
            <a:extLst>
              <a:ext uri="{FF2B5EF4-FFF2-40B4-BE49-F238E27FC236}">
                <a16:creationId xmlns:a16="http://schemas.microsoft.com/office/drawing/2014/main" id="{FF8B6907-CC2B-4EAF-94B1-555CFC0DE1B2}"/>
              </a:ext>
            </a:extLst>
          </p:cNvPr>
          <p:cNvSpPr txBox="1"/>
          <p:nvPr/>
        </p:nvSpPr>
        <p:spPr>
          <a:xfrm>
            <a:off x="6193491" y="581634"/>
            <a:ext cx="5933686" cy="1015663"/>
          </a:xfrm>
          <a:prstGeom prst="rect">
            <a:avLst/>
          </a:prstGeom>
          <a:noFill/>
        </p:spPr>
        <p:txBody>
          <a:bodyPr wrap="square" rtlCol="0">
            <a:spAutoFit/>
          </a:bodyPr>
          <a:lstStyle/>
          <a:p>
            <a:r>
              <a:rPr lang="en-US" sz="6000" dirty="0">
                <a:latin typeface="#9Slide07 IcielStormtrooper" panose="020B0500000000000000" pitchFamily="34" charset="0"/>
              </a:rPr>
              <a:t>Ai </a:t>
            </a:r>
            <a:r>
              <a:rPr lang="en-US" sz="6000" dirty="0" err="1">
                <a:latin typeface="#9Slide07 IcielStormtrooper" panose="020B0500000000000000" pitchFamily="34" charset="0"/>
              </a:rPr>
              <a:t>thế</a:t>
            </a:r>
            <a:r>
              <a:rPr lang="en-US" sz="6000" dirty="0">
                <a:latin typeface="#9Slide07 IcielStormtrooper" panose="020B0500000000000000" pitchFamily="34" charset="0"/>
              </a:rPr>
              <a:t> </a:t>
            </a:r>
            <a:r>
              <a:rPr lang="en-US" sz="6000" dirty="0" err="1">
                <a:latin typeface="#9Slide07 IcielStormtrooper" panose="020B0500000000000000" pitchFamily="34" charset="0"/>
              </a:rPr>
              <a:t>nào</a:t>
            </a:r>
            <a:r>
              <a:rPr lang="en-US" sz="6000" dirty="0">
                <a:latin typeface="#9Slide07 IcielStormtrooper" panose="020B0500000000000000" pitchFamily="34" charset="0"/>
              </a:rPr>
              <a:t> ?</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7140" y="-103462"/>
            <a:ext cx="2122604" cy="2710315"/>
          </a:xfrm>
          <a:prstGeom prst="rect">
            <a:avLst/>
          </a:prstGeom>
        </p:spPr>
      </p:pic>
      <p:sp>
        <p:nvSpPr>
          <p:cNvPr id="18" name="Rounded Rectangle 3">
            <a:extLst>
              <a:ext uri="{FF2B5EF4-FFF2-40B4-BE49-F238E27FC236}">
                <a16:creationId xmlns:a16="http://schemas.microsoft.com/office/drawing/2014/main" id="{3D6BF788-7381-458B-A13F-7562D3F132E3}"/>
              </a:ext>
            </a:extLst>
          </p:cNvPr>
          <p:cNvSpPr/>
          <p:nvPr/>
        </p:nvSpPr>
        <p:spPr>
          <a:xfrm>
            <a:off x="1963543" y="1977536"/>
            <a:ext cx="2743200" cy="685800"/>
          </a:xfrm>
          <a:custGeom>
            <a:avLst/>
            <a:gdLst>
              <a:gd name="connsiteX0" fmla="*/ 0 w 2743200"/>
              <a:gd name="connsiteY0" fmla="*/ 114302 h 685800"/>
              <a:gd name="connsiteX1" fmla="*/ 114302 w 2743200"/>
              <a:gd name="connsiteY1" fmla="*/ 0 h 685800"/>
              <a:gd name="connsiteX2" fmla="*/ 692659 w 2743200"/>
              <a:gd name="connsiteY2" fmla="*/ 0 h 685800"/>
              <a:gd name="connsiteX3" fmla="*/ 1346454 w 2743200"/>
              <a:gd name="connsiteY3" fmla="*/ 0 h 685800"/>
              <a:gd name="connsiteX4" fmla="*/ 1975103 w 2743200"/>
              <a:gd name="connsiteY4" fmla="*/ 0 h 685800"/>
              <a:gd name="connsiteX5" fmla="*/ 2628898 w 2743200"/>
              <a:gd name="connsiteY5" fmla="*/ 0 h 685800"/>
              <a:gd name="connsiteX6" fmla="*/ 2743200 w 2743200"/>
              <a:gd name="connsiteY6" fmla="*/ 114302 h 685800"/>
              <a:gd name="connsiteX7" fmla="*/ 2743200 w 2743200"/>
              <a:gd name="connsiteY7" fmla="*/ 571498 h 685800"/>
              <a:gd name="connsiteX8" fmla="*/ 2628898 w 2743200"/>
              <a:gd name="connsiteY8" fmla="*/ 685800 h 685800"/>
              <a:gd name="connsiteX9" fmla="*/ 1975103 w 2743200"/>
              <a:gd name="connsiteY9" fmla="*/ 685800 h 685800"/>
              <a:gd name="connsiteX10" fmla="*/ 1296162 w 2743200"/>
              <a:gd name="connsiteY10" fmla="*/ 685800 h 685800"/>
              <a:gd name="connsiteX11" fmla="*/ 114302 w 2743200"/>
              <a:gd name="connsiteY11" fmla="*/ 685800 h 685800"/>
              <a:gd name="connsiteX12" fmla="*/ 0 w 2743200"/>
              <a:gd name="connsiteY12" fmla="*/ 571498 h 685800"/>
              <a:gd name="connsiteX13" fmla="*/ 0 w 2743200"/>
              <a:gd name="connsiteY13"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3200" h="685800" fill="none" extrusionOk="0">
                <a:moveTo>
                  <a:pt x="0" y="114302"/>
                </a:moveTo>
                <a:cubicBezTo>
                  <a:pt x="-4081" y="44641"/>
                  <a:pt x="48539" y="13242"/>
                  <a:pt x="114302" y="0"/>
                </a:cubicBezTo>
                <a:cubicBezTo>
                  <a:pt x="232907" y="-18625"/>
                  <a:pt x="445005" y="-7707"/>
                  <a:pt x="692659" y="0"/>
                </a:cubicBezTo>
                <a:cubicBezTo>
                  <a:pt x="940313" y="7707"/>
                  <a:pt x="1095428" y="10693"/>
                  <a:pt x="1346454" y="0"/>
                </a:cubicBezTo>
                <a:cubicBezTo>
                  <a:pt x="1597480" y="-10693"/>
                  <a:pt x="1804319" y="29357"/>
                  <a:pt x="1975103" y="0"/>
                </a:cubicBezTo>
                <a:cubicBezTo>
                  <a:pt x="2145887" y="-29357"/>
                  <a:pt x="2326784" y="3296"/>
                  <a:pt x="2628898" y="0"/>
                </a:cubicBezTo>
                <a:cubicBezTo>
                  <a:pt x="2688109" y="13862"/>
                  <a:pt x="2746692" y="39643"/>
                  <a:pt x="2743200" y="114302"/>
                </a:cubicBezTo>
                <a:cubicBezTo>
                  <a:pt x="2755807" y="214544"/>
                  <a:pt x="2743540" y="375635"/>
                  <a:pt x="2743200" y="571498"/>
                </a:cubicBezTo>
                <a:cubicBezTo>
                  <a:pt x="2728509" y="635971"/>
                  <a:pt x="2700413" y="676300"/>
                  <a:pt x="2628898" y="685800"/>
                </a:cubicBezTo>
                <a:cubicBezTo>
                  <a:pt x="2359069" y="663374"/>
                  <a:pt x="2172017" y="661655"/>
                  <a:pt x="1975103" y="685800"/>
                </a:cubicBezTo>
                <a:cubicBezTo>
                  <a:pt x="1778190" y="709945"/>
                  <a:pt x="1579766" y="695015"/>
                  <a:pt x="1296162" y="685800"/>
                </a:cubicBezTo>
                <a:cubicBezTo>
                  <a:pt x="1012558" y="676585"/>
                  <a:pt x="502190" y="659871"/>
                  <a:pt x="114302" y="685800"/>
                </a:cubicBezTo>
                <a:cubicBezTo>
                  <a:pt x="60799" y="678934"/>
                  <a:pt x="8456" y="632105"/>
                  <a:pt x="0" y="571498"/>
                </a:cubicBezTo>
                <a:cubicBezTo>
                  <a:pt x="17474" y="438445"/>
                  <a:pt x="-12347" y="232412"/>
                  <a:pt x="0" y="114302"/>
                </a:cubicBezTo>
                <a:close/>
              </a:path>
              <a:path w="2743200" h="685800" stroke="0" extrusionOk="0">
                <a:moveTo>
                  <a:pt x="0" y="114302"/>
                </a:moveTo>
                <a:cubicBezTo>
                  <a:pt x="2220" y="43433"/>
                  <a:pt x="49345" y="-2182"/>
                  <a:pt x="114302" y="0"/>
                </a:cubicBezTo>
                <a:cubicBezTo>
                  <a:pt x="366067" y="-13805"/>
                  <a:pt x="471528" y="-5870"/>
                  <a:pt x="667513" y="0"/>
                </a:cubicBezTo>
                <a:cubicBezTo>
                  <a:pt x="863498" y="5870"/>
                  <a:pt x="1112533" y="-20838"/>
                  <a:pt x="1271016" y="0"/>
                </a:cubicBezTo>
                <a:cubicBezTo>
                  <a:pt x="1429499" y="20838"/>
                  <a:pt x="1583949" y="13629"/>
                  <a:pt x="1849373" y="0"/>
                </a:cubicBezTo>
                <a:cubicBezTo>
                  <a:pt x="2114797" y="-13629"/>
                  <a:pt x="2277426" y="-9700"/>
                  <a:pt x="2628898" y="0"/>
                </a:cubicBezTo>
                <a:cubicBezTo>
                  <a:pt x="2703540" y="-6511"/>
                  <a:pt x="2736052" y="52588"/>
                  <a:pt x="2743200" y="114302"/>
                </a:cubicBezTo>
                <a:cubicBezTo>
                  <a:pt x="2724069" y="232481"/>
                  <a:pt x="2741096" y="401240"/>
                  <a:pt x="2743200" y="571498"/>
                </a:cubicBezTo>
                <a:cubicBezTo>
                  <a:pt x="2742154" y="635983"/>
                  <a:pt x="2704483" y="684897"/>
                  <a:pt x="2628898" y="685800"/>
                </a:cubicBezTo>
                <a:cubicBezTo>
                  <a:pt x="2361863" y="701170"/>
                  <a:pt x="2255427" y="660390"/>
                  <a:pt x="2050541" y="685800"/>
                </a:cubicBezTo>
                <a:cubicBezTo>
                  <a:pt x="1845655" y="711210"/>
                  <a:pt x="1610862" y="687723"/>
                  <a:pt x="1472184" y="685800"/>
                </a:cubicBezTo>
                <a:cubicBezTo>
                  <a:pt x="1333506" y="683877"/>
                  <a:pt x="1030662" y="679607"/>
                  <a:pt x="868681" y="685800"/>
                </a:cubicBezTo>
                <a:cubicBezTo>
                  <a:pt x="706700" y="691993"/>
                  <a:pt x="295796" y="691741"/>
                  <a:pt x="114302" y="685800"/>
                </a:cubicBezTo>
                <a:cubicBezTo>
                  <a:pt x="46910" y="676198"/>
                  <a:pt x="4273" y="634266"/>
                  <a:pt x="0" y="571498"/>
                </a:cubicBezTo>
                <a:cubicBezTo>
                  <a:pt x="-7831" y="406245"/>
                  <a:pt x="-7583" y="302842"/>
                  <a:pt x="0" y="114302"/>
                </a:cubicBezTo>
                <a:close/>
              </a:path>
            </a:pathLst>
          </a:custGeom>
          <a:solidFill>
            <a:srgbClr val="5FB172"/>
          </a:solidFill>
          <a:ln w="57150">
            <a:solidFill>
              <a:schemeClr val="bg1"/>
            </a:solidFill>
            <a:extLst>
              <a:ext uri="{C807C97D-BFC1-408E-A445-0C87EB9F89A2}">
                <ask:lineSketchStyleProps xmlns:ask="http://schemas.microsoft.com/office/drawing/2018/sketchyshapes" sd="419385660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white"/>
                </a:solidFill>
                <a:latin typeface="#9Slide03 AmpleSoft Bold" panose="02000000000000000000" pitchFamily="2" charset="0"/>
              </a:rPr>
              <a:t>CHỦ NGỮ</a:t>
            </a:r>
            <a:endParaRPr lang="en-US" sz="2800" b="1" dirty="0">
              <a:solidFill>
                <a:prstClr val="white"/>
              </a:solidFill>
              <a:latin typeface="#9Slide03 AmpleSoft Bold" panose="02000000000000000000" pitchFamily="2" charset="0"/>
            </a:endParaRPr>
          </a:p>
        </p:txBody>
      </p:sp>
      <p:sp>
        <p:nvSpPr>
          <p:cNvPr id="19" name="Rounded Rectangle 4">
            <a:extLst>
              <a:ext uri="{FF2B5EF4-FFF2-40B4-BE49-F238E27FC236}">
                <a16:creationId xmlns:a16="http://schemas.microsoft.com/office/drawing/2014/main" id="{2B963CE4-17CB-4D67-8A2A-750538A0AD4C}"/>
              </a:ext>
            </a:extLst>
          </p:cNvPr>
          <p:cNvSpPr/>
          <p:nvPr/>
        </p:nvSpPr>
        <p:spPr>
          <a:xfrm>
            <a:off x="7671254" y="1969829"/>
            <a:ext cx="2743200" cy="685800"/>
          </a:xfrm>
          <a:custGeom>
            <a:avLst/>
            <a:gdLst>
              <a:gd name="connsiteX0" fmla="*/ 0 w 2743200"/>
              <a:gd name="connsiteY0" fmla="*/ 114302 h 685800"/>
              <a:gd name="connsiteX1" fmla="*/ 114302 w 2743200"/>
              <a:gd name="connsiteY1" fmla="*/ 0 h 685800"/>
              <a:gd name="connsiteX2" fmla="*/ 742951 w 2743200"/>
              <a:gd name="connsiteY2" fmla="*/ 0 h 685800"/>
              <a:gd name="connsiteX3" fmla="*/ 1321308 w 2743200"/>
              <a:gd name="connsiteY3" fmla="*/ 0 h 685800"/>
              <a:gd name="connsiteX4" fmla="*/ 2000249 w 2743200"/>
              <a:gd name="connsiteY4" fmla="*/ 0 h 685800"/>
              <a:gd name="connsiteX5" fmla="*/ 2628898 w 2743200"/>
              <a:gd name="connsiteY5" fmla="*/ 0 h 685800"/>
              <a:gd name="connsiteX6" fmla="*/ 2743200 w 2743200"/>
              <a:gd name="connsiteY6" fmla="*/ 114302 h 685800"/>
              <a:gd name="connsiteX7" fmla="*/ 2743200 w 2743200"/>
              <a:gd name="connsiteY7" fmla="*/ 571498 h 685800"/>
              <a:gd name="connsiteX8" fmla="*/ 2628898 w 2743200"/>
              <a:gd name="connsiteY8" fmla="*/ 685800 h 685800"/>
              <a:gd name="connsiteX9" fmla="*/ 2050541 w 2743200"/>
              <a:gd name="connsiteY9" fmla="*/ 685800 h 685800"/>
              <a:gd name="connsiteX10" fmla="*/ 1396746 w 2743200"/>
              <a:gd name="connsiteY10" fmla="*/ 685800 h 685800"/>
              <a:gd name="connsiteX11" fmla="*/ 793243 w 2743200"/>
              <a:gd name="connsiteY11" fmla="*/ 685800 h 685800"/>
              <a:gd name="connsiteX12" fmla="*/ 114302 w 2743200"/>
              <a:gd name="connsiteY12" fmla="*/ 685800 h 685800"/>
              <a:gd name="connsiteX13" fmla="*/ 0 w 2743200"/>
              <a:gd name="connsiteY13" fmla="*/ 571498 h 685800"/>
              <a:gd name="connsiteX14" fmla="*/ 0 w 2743200"/>
              <a:gd name="connsiteY14"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685800" fill="none" extrusionOk="0">
                <a:moveTo>
                  <a:pt x="0" y="114302"/>
                </a:moveTo>
                <a:cubicBezTo>
                  <a:pt x="-2054" y="52476"/>
                  <a:pt x="54793" y="-8498"/>
                  <a:pt x="114302" y="0"/>
                </a:cubicBezTo>
                <a:cubicBezTo>
                  <a:pt x="340479" y="5394"/>
                  <a:pt x="429501" y="-3034"/>
                  <a:pt x="742951" y="0"/>
                </a:cubicBezTo>
                <a:cubicBezTo>
                  <a:pt x="1056401" y="3034"/>
                  <a:pt x="1104560" y="-27009"/>
                  <a:pt x="1321308" y="0"/>
                </a:cubicBezTo>
                <a:cubicBezTo>
                  <a:pt x="1538056" y="27009"/>
                  <a:pt x="1760374" y="-20971"/>
                  <a:pt x="2000249" y="0"/>
                </a:cubicBezTo>
                <a:cubicBezTo>
                  <a:pt x="2240124" y="20971"/>
                  <a:pt x="2474848" y="-1276"/>
                  <a:pt x="2628898" y="0"/>
                </a:cubicBezTo>
                <a:cubicBezTo>
                  <a:pt x="2688736" y="-2368"/>
                  <a:pt x="2744534" y="55468"/>
                  <a:pt x="2743200" y="114302"/>
                </a:cubicBezTo>
                <a:cubicBezTo>
                  <a:pt x="2750788" y="254919"/>
                  <a:pt x="2763067" y="474154"/>
                  <a:pt x="2743200" y="571498"/>
                </a:cubicBezTo>
                <a:cubicBezTo>
                  <a:pt x="2745230" y="638643"/>
                  <a:pt x="2693862" y="688774"/>
                  <a:pt x="2628898" y="685800"/>
                </a:cubicBezTo>
                <a:cubicBezTo>
                  <a:pt x="2400891" y="681911"/>
                  <a:pt x="2339108" y="676565"/>
                  <a:pt x="2050541" y="685800"/>
                </a:cubicBezTo>
                <a:cubicBezTo>
                  <a:pt x="1761974" y="695035"/>
                  <a:pt x="1679841" y="686069"/>
                  <a:pt x="1396746" y="685800"/>
                </a:cubicBezTo>
                <a:cubicBezTo>
                  <a:pt x="1113651" y="685531"/>
                  <a:pt x="1027060" y="664611"/>
                  <a:pt x="793243" y="685800"/>
                </a:cubicBezTo>
                <a:cubicBezTo>
                  <a:pt x="559426" y="706989"/>
                  <a:pt x="255522" y="660673"/>
                  <a:pt x="114302" y="685800"/>
                </a:cubicBezTo>
                <a:cubicBezTo>
                  <a:pt x="50670" y="677182"/>
                  <a:pt x="-6597" y="631198"/>
                  <a:pt x="0" y="571498"/>
                </a:cubicBezTo>
                <a:cubicBezTo>
                  <a:pt x="-527" y="468613"/>
                  <a:pt x="11630" y="245740"/>
                  <a:pt x="0" y="114302"/>
                </a:cubicBezTo>
                <a:close/>
              </a:path>
              <a:path w="2743200" h="685800" stroke="0" extrusionOk="0">
                <a:moveTo>
                  <a:pt x="0" y="114302"/>
                </a:moveTo>
                <a:cubicBezTo>
                  <a:pt x="-2358" y="51311"/>
                  <a:pt x="52144" y="13601"/>
                  <a:pt x="114302" y="0"/>
                </a:cubicBezTo>
                <a:cubicBezTo>
                  <a:pt x="341726" y="-25875"/>
                  <a:pt x="494721" y="9413"/>
                  <a:pt x="667513" y="0"/>
                </a:cubicBezTo>
                <a:cubicBezTo>
                  <a:pt x="840305" y="-9413"/>
                  <a:pt x="1115964" y="21777"/>
                  <a:pt x="1271016" y="0"/>
                </a:cubicBezTo>
                <a:cubicBezTo>
                  <a:pt x="1426068" y="-21777"/>
                  <a:pt x="1764818" y="21083"/>
                  <a:pt x="1949957" y="0"/>
                </a:cubicBezTo>
                <a:cubicBezTo>
                  <a:pt x="2135096" y="-21083"/>
                  <a:pt x="2351872" y="-27289"/>
                  <a:pt x="2628898" y="0"/>
                </a:cubicBezTo>
                <a:cubicBezTo>
                  <a:pt x="2680129" y="3897"/>
                  <a:pt x="2752203" y="51910"/>
                  <a:pt x="2743200" y="114302"/>
                </a:cubicBezTo>
                <a:cubicBezTo>
                  <a:pt x="2731315" y="273712"/>
                  <a:pt x="2725927" y="413857"/>
                  <a:pt x="2743200" y="571498"/>
                </a:cubicBezTo>
                <a:cubicBezTo>
                  <a:pt x="2743756" y="632641"/>
                  <a:pt x="2703339" y="689388"/>
                  <a:pt x="2628898" y="685800"/>
                </a:cubicBezTo>
                <a:cubicBezTo>
                  <a:pt x="2307009" y="712221"/>
                  <a:pt x="2229110" y="666328"/>
                  <a:pt x="1975103" y="685800"/>
                </a:cubicBezTo>
                <a:cubicBezTo>
                  <a:pt x="1721096" y="705272"/>
                  <a:pt x="1492819" y="658769"/>
                  <a:pt x="1296162" y="685800"/>
                </a:cubicBezTo>
                <a:cubicBezTo>
                  <a:pt x="1099505" y="712831"/>
                  <a:pt x="643738" y="657320"/>
                  <a:pt x="114302" y="685800"/>
                </a:cubicBezTo>
                <a:cubicBezTo>
                  <a:pt x="63905" y="685821"/>
                  <a:pt x="-3898" y="638556"/>
                  <a:pt x="0" y="571498"/>
                </a:cubicBezTo>
                <a:cubicBezTo>
                  <a:pt x="-15310" y="420070"/>
                  <a:pt x="12025" y="341801"/>
                  <a:pt x="0" y="114302"/>
                </a:cubicBezTo>
                <a:close/>
              </a:path>
            </a:pathLst>
          </a:custGeom>
          <a:solidFill>
            <a:schemeClr val="bg1"/>
          </a:solidFill>
          <a:ln w="57150">
            <a:solidFill>
              <a:schemeClr val="bg1"/>
            </a:solidFill>
            <a:extLst>
              <a:ext uri="{C807C97D-BFC1-408E-A445-0C87EB9F89A2}">
                <ask:lineSketchStyleProps xmlns:ask="http://schemas.microsoft.com/office/drawing/2018/sketchyshapes" sd="299187725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AmpleSoft Bold" panose="02000000000000000000" pitchFamily="2" charset="0"/>
              </a:rPr>
              <a:t>VỊ NGỮ</a:t>
            </a:r>
            <a:endParaRPr lang="en-US" sz="2800" b="1" dirty="0">
              <a:solidFill>
                <a:schemeClr val="tx1"/>
              </a:solidFill>
              <a:latin typeface="#9Slide03 AmpleSoft Bold" panose="02000000000000000000" pitchFamily="2" charset="0"/>
            </a:endParaRPr>
          </a:p>
        </p:txBody>
      </p:sp>
      <p:sp>
        <p:nvSpPr>
          <p:cNvPr id="20" name="Rectangle 19">
            <a:extLst>
              <a:ext uri="{FF2B5EF4-FFF2-40B4-BE49-F238E27FC236}">
                <a16:creationId xmlns:a16="http://schemas.microsoft.com/office/drawing/2014/main" id="{431FB7D5-FD49-41ED-8339-9B756CCF606A}"/>
              </a:ext>
            </a:extLst>
          </p:cNvPr>
          <p:cNvSpPr/>
          <p:nvPr/>
        </p:nvSpPr>
        <p:spPr>
          <a:xfrm>
            <a:off x="1648940" y="2781694"/>
            <a:ext cx="3505200" cy="922178"/>
          </a:xfrm>
          <a:custGeom>
            <a:avLst/>
            <a:gdLst>
              <a:gd name="connsiteX0" fmla="*/ 0 w 3505200"/>
              <a:gd name="connsiteY0" fmla="*/ 0 h 922178"/>
              <a:gd name="connsiteX1" fmla="*/ 549148 w 3505200"/>
              <a:gd name="connsiteY1" fmla="*/ 0 h 922178"/>
              <a:gd name="connsiteX2" fmla="*/ 1133348 w 3505200"/>
              <a:gd name="connsiteY2" fmla="*/ 0 h 922178"/>
              <a:gd name="connsiteX3" fmla="*/ 1752600 w 3505200"/>
              <a:gd name="connsiteY3" fmla="*/ 0 h 922178"/>
              <a:gd name="connsiteX4" fmla="*/ 2336800 w 3505200"/>
              <a:gd name="connsiteY4" fmla="*/ 0 h 922178"/>
              <a:gd name="connsiteX5" fmla="*/ 2921000 w 3505200"/>
              <a:gd name="connsiteY5" fmla="*/ 0 h 922178"/>
              <a:gd name="connsiteX6" fmla="*/ 3505200 w 3505200"/>
              <a:gd name="connsiteY6" fmla="*/ 0 h 922178"/>
              <a:gd name="connsiteX7" fmla="*/ 3505200 w 3505200"/>
              <a:gd name="connsiteY7" fmla="*/ 433424 h 922178"/>
              <a:gd name="connsiteX8" fmla="*/ 3505200 w 3505200"/>
              <a:gd name="connsiteY8" fmla="*/ 922178 h 922178"/>
              <a:gd name="connsiteX9" fmla="*/ 2991104 w 3505200"/>
              <a:gd name="connsiteY9" fmla="*/ 922178 h 922178"/>
              <a:gd name="connsiteX10" fmla="*/ 2336800 w 3505200"/>
              <a:gd name="connsiteY10" fmla="*/ 922178 h 922178"/>
              <a:gd name="connsiteX11" fmla="*/ 1822704 w 3505200"/>
              <a:gd name="connsiteY11" fmla="*/ 922178 h 922178"/>
              <a:gd name="connsiteX12" fmla="*/ 1203452 w 3505200"/>
              <a:gd name="connsiteY12" fmla="*/ 922178 h 922178"/>
              <a:gd name="connsiteX13" fmla="*/ 584200 w 3505200"/>
              <a:gd name="connsiteY13" fmla="*/ 922178 h 922178"/>
              <a:gd name="connsiteX14" fmla="*/ 0 w 3505200"/>
              <a:gd name="connsiteY14" fmla="*/ 922178 h 922178"/>
              <a:gd name="connsiteX15" fmla="*/ 0 w 3505200"/>
              <a:gd name="connsiteY15" fmla="*/ 461089 h 922178"/>
              <a:gd name="connsiteX16" fmla="*/ 0 w 3505200"/>
              <a:gd name="connsiteY16" fmla="*/ 0 h 92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05200" h="922178" fill="none" extrusionOk="0">
                <a:moveTo>
                  <a:pt x="0" y="0"/>
                </a:moveTo>
                <a:cubicBezTo>
                  <a:pt x="151341" y="-6534"/>
                  <a:pt x="364042" y="-17535"/>
                  <a:pt x="549148" y="0"/>
                </a:cubicBezTo>
                <a:cubicBezTo>
                  <a:pt x="734254" y="17535"/>
                  <a:pt x="875188" y="-14556"/>
                  <a:pt x="1133348" y="0"/>
                </a:cubicBezTo>
                <a:cubicBezTo>
                  <a:pt x="1391508" y="14556"/>
                  <a:pt x="1578648" y="-21190"/>
                  <a:pt x="1752600" y="0"/>
                </a:cubicBezTo>
                <a:cubicBezTo>
                  <a:pt x="1926552" y="21190"/>
                  <a:pt x="2119811" y="-21654"/>
                  <a:pt x="2336800" y="0"/>
                </a:cubicBezTo>
                <a:cubicBezTo>
                  <a:pt x="2553789" y="21654"/>
                  <a:pt x="2693465" y="1650"/>
                  <a:pt x="2921000" y="0"/>
                </a:cubicBezTo>
                <a:cubicBezTo>
                  <a:pt x="3148535" y="-1650"/>
                  <a:pt x="3384896" y="8183"/>
                  <a:pt x="3505200" y="0"/>
                </a:cubicBezTo>
                <a:cubicBezTo>
                  <a:pt x="3518136" y="147881"/>
                  <a:pt x="3514913" y="244696"/>
                  <a:pt x="3505200" y="433424"/>
                </a:cubicBezTo>
                <a:cubicBezTo>
                  <a:pt x="3495487" y="622152"/>
                  <a:pt x="3527995" y="719565"/>
                  <a:pt x="3505200" y="922178"/>
                </a:cubicBezTo>
                <a:cubicBezTo>
                  <a:pt x="3393185" y="924987"/>
                  <a:pt x="3217771" y="929309"/>
                  <a:pt x="2991104" y="922178"/>
                </a:cubicBezTo>
                <a:cubicBezTo>
                  <a:pt x="2764437" y="915047"/>
                  <a:pt x="2478101" y="903854"/>
                  <a:pt x="2336800" y="922178"/>
                </a:cubicBezTo>
                <a:cubicBezTo>
                  <a:pt x="2195499" y="940502"/>
                  <a:pt x="2058358" y="910923"/>
                  <a:pt x="1822704" y="922178"/>
                </a:cubicBezTo>
                <a:cubicBezTo>
                  <a:pt x="1587050" y="933433"/>
                  <a:pt x="1331630" y="925225"/>
                  <a:pt x="1203452" y="922178"/>
                </a:cubicBezTo>
                <a:cubicBezTo>
                  <a:pt x="1075274" y="919131"/>
                  <a:pt x="813239" y="947827"/>
                  <a:pt x="584200" y="922178"/>
                </a:cubicBezTo>
                <a:cubicBezTo>
                  <a:pt x="355161" y="896529"/>
                  <a:pt x="117287" y="899607"/>
                  <a:pt x="0" y="922178"/>
                </a:cubicBezTo>
                <a:cubicBezTo>
                  <a:pt x="9844" y="808520"/>
                  <a:pt x="2495" y="642017"/>
                  <a:pt x="0" y="461089"/>
                </a:cubicBezTo>
                <a:cubicBezTo>
                  <a:pt x="-2495" y="280161"/>
                  <a:pt x="4396" y="229012"/>
                  <a:pt x="0" y="0"/>
                </a:cubicBezTo>
                <a:close/>
              </a:path>
              <a:path w="3505200" h="922178" stroke="0" extrusionOk="0">
                <a:moveTo>
                  <a:pt x="0" y="0"/>
                </a:moveTo>
                <a:cubicBezTo>
                  <a:pt x="259119" y="-9011"/>
                  <a:pt x="358075" y="-2219"/>
                  <a:pt x="584200" y="0"/>
                </a:cubicBezTo>
                <a:cubicBezTo>
                  <a:pt x="810325" y="2219"/>
                  <a:pt x="936368" y="12262"/>
                  <a:pt x="1203452" y="0"/>
                </a:cubicBezTo>
                <a:cubicBezTo>
                  <a:pt x="1470536" y="-12262"/>
                  <a:pt x="1529306" y="14756"/>
                  <a:pt x="1752600" y="0"/>
                </a:cubicBezTo>
                <a:cubicBezTo>
                  <a:pt x="1975894" y="-14756"/>
                  <a:pt x="2095875" y="-12555"/>
                  <a:pt x="2266696" y="0"/>
                </a:cubicBezTo>
                <a:cubicBezTo>
                  <a:pt x="2437517" y="12555"/>
                  <a:pt x="2647358" y="-11907"/>
                  <a:pt x="2745740" y="0"/>
                </a:cubicBezTo>
                <a:cubicBezTo>
                  <a:pt x="2844122" y="11907"/>
                  <a:pt x="3218309" y="15660"/>
                  <a:pt x="3505200" y="0"/>
                </a:cubicBezTo>
                <a:cubicBezTo>
                  <a:pt x="3514644" y="191180"/>
                  <a:pt x="3489885" y="294777"/>
                  <a:pt x="3505200" y="470311"/>
                </a:cubicBezTo>
                <a:cubicBezTo>
                  <a:pt x="3520515" y="645845"/>
                  <a:pt x="3501623" y="772001"/>
                  <a:pt x="3505200" y="922178"/>
                </a:cubicBezTo>
                <a:cubicBezTo>
                  <a:pt x="3301428" y="927478"/>
                  <a:pt x="3234946" y="920970"/>
                  <a:pt x="3026156" y="922178"/>
                </a:cubicBezTo>
                <a:cubicBezTo>
                  <a:pt x="2817366" y="923386"/>
                  <a:pt x="2725369" y="946881"/>
                  <a:pt x="2441956" y="922178"/>
                </a:cubicBezTo>
                <a:cubicBezTo>
                  <a:pt x="2158543" y="897475"/>
                  <a:pt x="2090936" y="936476"/>
                  <a:pt x="1822704" y="922178"/>
                </a:cubicBezTo>
                <a:cubicBezTo>
                  <a:pt x="1554472" y="907880"/>
                  <a:pt x="1442921" y="922521"/>
                  <a:pt x="1273556" y="922178"/>
                </a:cubicBezTo>
                <a:cubicBezTo>
                  <a:pt x="1104191" y="921835"/>
                  <a:pt x="984679" y="944464"/>
                  <a:pt x="794512" y="922178"/>
                </a:cubicBezTo>
                <a:cubicBezTo>
                  <a:pt x="604345" y="899892"/>
                  <a:pt x="373926" y="934691"/>
                  <a:pt x="0" y="922178"/>
                </a:cubicBezTo>
                <a:cubicBezTo>
                  <a:pt x="-10303" y="734552"/>
                  <a:pt x="-8636" y="653815"/>
                  <a:pt x="0" y="479533"/>
                </a:cubicBezTo>
                <a:cubicBezTo>
                  <a:pt x="8636" y="305252"/>
                  <a:pt x="-9544" y="131149"/>
                  <a:pt x="0" y="0"/>
                </a:cubicBezTo>
                <a:close/>
              </a:path>
            </a:pathLst>
          </a:custGeom>
          <a:solidFill>
            <a:srgbClr val="5FB172"/>
          </a:solidFill>
          <a:ln w="57150">
            <a:solidFill>
              <a:schemeClr val="bg1"/>
            </a:solidFill>
            <a:extLst>
              <a:ext uri="{C807C97D-BFC1-408E-A445-0C87EB9F89A2}">
                <ask:lineSketchStyleProps xmlns:ask="http://schemas.microsoft.com/office/drawing/2018/sketchyshapes" sd="243037405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white"/>
                </a:solidFill>
                <a:latin typeface="#9Slide03 AmpleSoft Bold" panose="02000000000000000000" pitchFamily="2" charset="0"/>
              </a:rPr>
              <a:t>Ai ( Cái gì?, con gì?)</a:t>
            </a:r>
            <a:endParaRPr lang="en-US" sz="2800" b="1" dirty="0">
              <a:solidFill>
                <a:prstClr val="white"/>
              </a:solidFill>
              <a:latin typeface="#9Slide03 AmpleSoft Bold" panose="02000000000000000000" pitchFamily="2" charset="0"/>
            </a:endParaRPr>
          </a:p>
        </p:txBody>
      </p:sp>
      <p:sp>
        <p:nvSpPr>
          <p:cNvPr id="21" name="Rectangle 20">
            <a:extLst>
              <a:ext uri="{FF2B5EF4-FFF2-40B4-BE49-F238E27FC236}">
                <a16:creationId xmlns:a16="http://schemas.microsoft.com/office/drawing/2014/main" id="{FA2C8A34-B326-4102-BF5B-C6D731B8CE19}"/>
              </a:ext>
            </a:extLst>
          </p:cNvPr>
          <p:cNvSpPr/>
          <p:nvPr/>
        </p:nvSpPr>
        <p:spPr>
          <a:xfrm>
            <a:off x="7631580" y="2893282"/>
            <a:ext cx="2911480" cy="685800"/>
          </a:xfrm>
          <a:custGeom>
            <a:avLst/>
            <a:gdLst>
              <a:gd name="connsiteX0" fmla="*/ 0 w 2911480"/>
              <a:gd name="connsiteY0" fmla="*/ 0 h 685800"/>
              <a:gd name="connsiteX1" fmla="*/ 582296 w 2911480"/>
              <a:gd name="connsiteY1" fmla="*/ 0 h 685800"/>
              <a:gd name="connsiteX2" fmla="*/ 1193707 w 2911480"/>
              <a:gd name="connsiteY2" fmla="*/ 0 h 685800"/>
              <a:gd name="connsiteX3" fmla="*/ 1834232 w 2911480"/>
              <a:gd name="connsiteY3" fmla="*/ 0 h 685800"/>
              <a:gd name="connsiteX4" fmla="*/ 2387414 w 2911480"/>
              <a:gd name="connsiteY4" fmla="*/ 0 h 685800"/>
              <a:gd name="connsiteX5" fmla="*/ 2911480 w 2911480"/>
              <a:gd name="connsiteY5" fmla="*/ 0 h 685800"/>
              <a:gd name="connsiteX6" fmla="*/ 2911480 w 2911480"/>
              <a:gd name="connsiteY6" fmla="*/ 685800 h 685800"/>
              <a:gd name="connsiteX7" fmla="*/ 2329184 w 2911480"/>
              <a:gd name="connsiteY7" fmla="*/ 685800 h 685800"/>
              <a:gd name="connsiteX8" fmla="*/ 1834232 w 2911480"/>
              <a:gd name="connsiteY8" fmla="*/ 685800 h 685800"/>
              <a:gd name="connsiteX9" fmla="*/ 1339281 w 2911480"/>
              <a:gd name="connsiteY9" fmla="*/ 685800 h 685800"/>
              <a:gd name="connsiteX10" fmla="*/ 727870 w 2911480"/>
              <a:gd name="connsiteY10" fmla="*/ 685800 h 685800"/>
              <a:gd name="connsiteX11" fmla="*/ 0 w 2911480"/>
              <a:gd name="connsiteY11" fmla="*/ 685800 h 685800"/>
              <a:gd name="connsiteX12" fmla="*/ 0 w 2911480"/>
              <a:gd name="connsiteY12"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1480" h="685800" fill="none" extrusionOk="0">
                <a:moveTo>
                  <a:pt x="0" y="0"/>
                </a:moveTo>
                <a:cubicBezTo>
                  <a:pt x="222052" y="-14953"/>
                  <a:pt x="443142" y="-22450"/>
                  <a:pt x="582296" y="0"/>
                </a:cubicBezTo>
                <a:cubicBezTo>
                  <a:pt x="721450" y="22450"/>
                  <a:pt x="1023906" y="-22084"/>
                  <a:pt x="1193707" y="0"/>
                </a:cubicBezTo>
                <a:cubicBezTo>
                  <a:pt x="1363508" y="22084"/>
                  <a:pt x="1541694" y="-6315"/>
                  <a:pt x="1834232" y="0"/>
                </a:cubicBezTo>
                <a:cubicBezTo>
                  <a:pt x="2126770" y="6315"/>
                  <a:pt x="2250695" y="-21569"/>
                  <a:pt x="2387414" y="0"/>
                </a:cubicBezTo>
                <a:cubicBezTo>
                  <a:pt x="2524133" y="21569"/>
                  <a:pt x="2746834" y="-8067"/>
                  <a:pt x="2911480" y="0"/>
                </a:cubicBezTo>
                <a:cubicBezTo>
                  <a:pt x="2894303" y="168748"/>
                  <a:pt x="2928690" y="524574"/>
                  <a:pt x="2911480" y="685800"/>
                </a:cubicBezTo>
                <a:cubicBezTo>
                  <a:pt x="2703874" y="657036"/>
                  <a:pt x="2550569" y="662217"/>
                  <a:pt x="2329184" y="685800"/>
                </a:cubicBezTo>
                <a:cubicBezTo>
                  <a:pt x="2107799" y="709383"/>
                  <a:pt x="1975681" y="685754"/>
                  <a:pt x="1834232" y="685800"/>
                </a:cubicBezTo>
                <a:cubicBezTo>
                  <a:pt x="1692783" y="685846"/>
                  <a:pt x="1569379" y="701613"/>
                  <a:pt x="1339281" y="685800"/>
                </a:cubicBezTo>
                <a:cubicBezTo>
                  <a:pt x="1109183" y="669987"/>
                  <a:pt x="892384" y="702670"/>
                  <a:pt x="727870" y="685800"/>
                </a:cubicBezTo>
                <a:cubicBezTo>
                  <a:pt x="563356" y="668930"/>
                  <a:pt x="279097" y="675794"/>
                  <a:pt x="0" y="685800"/>
                </a:cubicBezTo>
                <a:cubicBezTo>
                  <a:pt x="13202" y="547508"/>
                  <a:pt x="25876" y="305337"/>
                  <a:pt x="0" y="0"/>
                </a:cubicBezTo>
                <a:close/>
              </a:path>
              <a:path w="2911480" h="685800" stroke="0" extrusionOk="0">
                <a:moveTo>
                  <a:pt x="0" y="0"/>
                </a:moveTo>
                <a:cubicBezTo>
                  <a:pt x="221073" y="-5915"/>
                  <a:pt x="299211" y="-14315"/>
                  <a:pt x="494952" y="0"/>
                </a:cubicBezTo>
                <a:cubicBezTo>
                  <a:pt x="690693" y="14315"/>
                  <a:pt x="876337" y="30860"/>
                  <a:pt x="1135477" y="0"/>
                </a:cubicBezTo>
                <a:cubicBezTo>
                  <a:pt x="1394617" y="-30860"/>
                  <a:pt x="1474826" y="-16402"/>
                  <a:pt x="1630429" y="0"/>
                </a:cubicBezTo>
                <a:cubicBezTo>
                  <a:pt x="1786032" y="16402"/>
                  <a:pt x="1962626" y="-8191"/>
                  <a:pt x="2125380" y="0"/>
                </a:cubicBezTo>
                <a:cubicBezTo>
                  <a:pt x="2288134" y="8191"/>
                  <a:pt x="2599850" y="6768"/>
                  <a:pt x="2911480" y="0"/>
                </a:cubicBezTo>
                <a:cubicBezTo>
                  <a:pt x="2942280" y="147739"/>
                  <a:pt x="2945033" y="360141"/>
                  <a:pt x="2911480" y="685800"/>
                </a:cubicBezTo>
                <a:cubicBezTo>
                  <a:pt x="2729704" y="691429"/>
                  <a:pt x="2579075" y="687126"/>
                  <a:pt x="2416528" y="685800"/>
                </a:cubicBezTo>
                <a:cubicBezTo>
                  <a:pt x="2253981" y="684474"/>
                  <a:pt x="1990463" y="708173"/>
                  <a:pt x="1863347" y="685800"/>
                </a:cubicBezTo>
                <a:cubicBezTo>
                  <a:pt x="1736231" y="663427"/>
                  <a:pt x="1515629" y="678615"/>
                  <a:pt x="1339281" y="685800"/>
                </a:cubicBezTo>
                <a:cubicBezTo>
                  <a:pt x="1162933" y="692985"/>
                  <a:pt x="1013462" y="699465"/>
                  <a:pt x="727870" y="685800"/>
                </a:cubicBezTo>
                <a:cubicBezTo>
                  <a:pt x="442278" y="672135"/>
                  <a:pt x="252552" y="690311"/>
                  <a:pt x="0" y="685800"/>
                </a:cubicBezTo>
                <a:cubicBezTo>
                  <a:pt x="10628" y="420018"/>
                  <a:pt x="31506" y="283169"/>
                  <a:pt x="0" y="0"/>
                </a:cubicBezTo>
                <a:close/>
              </a:path>
            </a:pathLst>
          </a:custGeom>
          <a:solidFill>
            <a:schemeClr val="bg1"/>
          </a:solidFill>
          <a:ln w="57150">
            <a:solidFill>
              <a:schemeClr val="bg1"/>
            </a:solidFill>
            <a:extLst>
              <a:ext uri="{C807C97D-BFC1-408E-A445-0C87EB9F89A2}">
                <ask:lineSketchStyleProps xmlns:ask="http://schemas.microsoft.com/office/drawing/2018/sketchyshapes" sd="301742558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AmpleSoft Bold" panose="02000000000000000000" pitchFamily="2" charset="0"/>
              </a:rPr>
              <a:t>Thế nào?</a:t>
            </a:r>
            <a:endParaRPr lang="en-US" sz="2800" b="1" dirty="0">
              <a:solidFill>
                <a:schemeClr val="tx1"/>
              </a:solidFill>
              <a:latin typeface="#9Slide03 AmpleSoft Bold" panose="02000000000000000000" pitchFamily="2" charset="0"/>
            </a:endParaRPr>
          </a:p>
        </p:txBody>
      </p:sp>
      <p:sp>
        <p:nvSpPr>
          <p:cNvPr id="22" name="Rectangle 21">
            <a:extLst>
              <a:ext uri="{FF2B5EF4-FFF2-40B4-BE49-F238E27FC236}">
                <a16:creationId xmlns:a16="http://schemas.microsoft.com/office/drawing/2014/main" id="{204F2698-EA7B-4770-A182-910DBCF2D61C}"/>
              </a:ext>
            </a:extLst>
          </p:cNvPr>
          <p:cNvSpPr/>
          <p:nvPr/>
        </p:nvSpPr>
        <p:spPr>
          <a:xfrm>
            <a:off x="6504674" y="3888390"/>
            <a:ext cx="5622502" cy="1573466"/>
          </a:xfrm>
          <a:custGeom>
            <a:avLst/>
            <a:gdLst>
              <a:gd name="connsiteX0" fmla="*/ 0 w 5622502"/>
              <a:gd name="connsiteY0" fmla="*/ 0 h 1573466"/>
              <a:gd name="connsiteX1" fmla="*/ 456047 w 5622502"/>
              <a:gd name="connsiteY1" fmla="*/ 0 h 1573466"/>
              <a:gd name="connsiteX2" fmla="*/ 1193220 w 5622502"/>
              <a:gd name="connsiteY2" fmla="*/ 0 h 1573466"/>
              <a:gd name="connsiteX3" fmla="*/ 1761717 w 5622502"/>
              <a:gd name="connsiteY3" fmla="*/ 0 h 1573466"/>
              <a:gd name="connsiteX4" fmla="*/ 2442665 w 5622502"/>
              <a:gd name="connsiteY4" fmla="*/ 0 h 1573466"/>
              <a:gd name="connsiteX5" fmla="*/ 3123612 w 5622502"/>
              <a:gd name="connsiteY5" fmla="*/ 0 h 1573466"/>
              <a:gd name="connsiteX6" fmla="*/ 3579660 w 5622502"/>
              <a:gd name="connsiteY6" fmla="*/ 0 h 1573466"/>
              <a:gd name="connsiteX7" fmla="*/ 4260607 w 5622502"/>
              <a:gd name="connsiteY7" fmla="*/ 0 h 1573466"/>
              <a:gd name="connsiteX8" fmla="*/ 4997780 w 5622502"/>
              <a:gd name="connsiteY8" fmla="*/ 0 h 1573466"/>
              <a:gd name="connsiteX9" fmla="*/ 5622502 w 5622502"/>
              <a:gd name="connsiteY9" fmla="*/ 0 h 1573466"/>
              <a:gd name="connsiteX10" fmla="*/ 5622502 w 5622502"/>
              <a:gd name="connsiteY10" fmla="*/ 508754 h 1573466"/>
              <a:gd name="connsiteX11" fmla="*/ 5622502 w 5622502"/>
              <a:gd name="connsiteY11" fmla="*/ 1033243 h 1573466"/>
              <a:gd name="connsiteX12" fmla="*/ 5622502 w 5622502"/>
              <a:gd name="connsiteY12" fmla="*/ 1573466 h 1573466"/>
              <a:gd name="connsiteX13" fmla="*/ 5110230 w 5622502"/>
              <a:gd name="connsiteY13" fmla="*/ 1573466 h 1573466"/>
              <a:gd name="connsiteX14" fmla="*/ 4541732 w 5622502"/>
              <a:gd name="connsiteY14" fmla="*/ 1573466 h 1573466"/>
              <a:gd name="connsiteX15" fmla="*/ 3917010 w 5622502"/>
              <a:gd name="connsiteY15" fmla="*/ 1573466 h 1573466"/>
              <a:gd name="connsiteX16" fmla="*/ 3348512 w 5622502"/>
              <a:gd name="connsiteY16" fmla="*/ 1573466 h 1573466"/>
              <a:gd name="connsiteX17" fmla="*/ 2611340 w 5622502"/>
              <a:gd name="connsiteY17" fmla="*/ 1573466 h 1573466"/>
              <a:gd name="connsiteX18" fmla="*/ 1986617 w 5622502"/>
              <a:gd name="connsiteY18" fmla="*/ 1573466 h 1573466"/>
              <a:gd name="connsiteX19" fmla="*/ 1249445 w 5622502"/>
              <a:gd name="connsiteY19" fmla="*/ 1573466 h 1573466"/>
              <a:gd name="connsiteX20" fmla="*/ 680947 w 5622502"/>
              <a:gd name="connsiteY20" fmla="*/ 1573466 h 1573466"/>
              <a:gd name="connsiteX21" fmla="*/ 0 w 5622502"/>
              <a:gd name="connsiteY21" fmla="*/ 1573466 h 1573466"/>
              <a:gd name="connsiteX22" fmla="*/ 0 w 5622502"/>
              <a:gd name="connsiteY22" fmla="*/ 1048977 h 1573466"/>
              <a:gd name="connsiteX23" fmla="*/ 0 w 5622502"/>
              <a:gd name="connsiteY23" fmla="*/ 524489 h 1573466"/>
              <a:gd name="connsiteX24" fmla="*/ 0 w 5622502"/>
              <a:gd name="connsiteY24" fmla="*/ 0 h 157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22502" h="1573466" fill="none" extrusionOk="0">
                <a:moveTo>
                  <a:pt x="0" y="0"/>
                </a:moveTo>
                <a:cubicBezTo>
                  <a:pt x="106032" y="12541"/>
                  <a:pt x="248012" y="-17683"/>
                  <a:pt x="456047" y="0"/>
                </a:cubicBezTo>
                <a:cubicBezTo>
                  <a:pt x="664082" y="17683"/>
                  <a:pt x="990791" y="23823"/>
                  <a:pt x="1193220" y="0"/>
                </a:cubicBezTo>
                <a:cubicBezTo>
                  <a:pt x="1395649" y="-23823"/>
                  <a:pt x="1570080" y="-17424"/>
                  <a:pt x="1761717" y="0"/>
                </a:cubicBezTo>
                <a:cubicBezTo>
                  <a:pt x="1953354" y="17424"/>
                  <a:pt x="2202882" y="-26996"/>
                  <a:pt x="2442665" y="0"/>
                </a:cubicBezTo>
                <a:cubicBezTo>
                  <a:pt x="2682448" y="26996"/>
                  <a:pt x="2936387" y="22326"/>
                  <a:pt x="3123612" y="0"/>
                </a:cubicBezTo>
                <a:cubicBezTo>
                  <a:pt x="3310837" y="-22326"/>
                  <a:pt x="3400424" y="1534"/>
                  <a:pt x="3579660" y="0"/>
                </a:cubicBezTo>
                <a:cubicBezTo>
                  <a:pt x="3758896" y="-1534"/>
                  <a:pt x="4062612" y="5531"/>
                  <a:pt x="4260607" y="0"/>
                </a:cubicBezTo>
                <a:cubicBezTo>
                  <a:pt x="4458602" y="-5531"/>
                  <a:pt x="4661287" y="11691"/>
                  <a:pt x="4997780" y="0"/>
                </a:cubicBezTo>
                <a:cubicBezTo>
                  <a:pt x="5334273" y="-11691"/>
                  <a:pt x="5379768" y="-5275"/>
                  <a:pt x="5622502" y="0"/>
                </a:cubicBezTo>
                <a:cubicBezTo>
                  <a:pt x="5617293" y="213455"/>
                  <a:pt x="5611926" y="363574"/>
                  <a:pt x="5622502" y="508754"/>
                </a:cubicBezTo>
                <a:cubicBezTo>
                  <a:pt x="5633078" y="653934"/>
                  <a:pt x="5643646" y="867008"/>
                  <a:pt x="5622502" y="1033243"/>
                </a:cubicBezTo>
                <a:cubicBezTo>
                  <a:pt x="5601358" y="1199478"/>
                  <a:pt x="5602239" y="1320461"/>
                  <a:pt x="5622502" y="1573466"/>
                </a:cubicBezTo>
                <a:cubicBezTo>
                  <a:pt x="5476576" y="1563270"/>
                  <a:pt x="5299947" y="1549276"/>
                  <a:pt x="5110230" y="1573466"/>
                </a:cubicBezTo>
                <a:cubicBezTo>
                  <a:pt x="4920513" y="1597656"/>
                  <a:pt x="4680342" y="1584727"/>
                  <a:pt x="4541732" y="1573466"/>
                </a:cubicBezTo>
                <a:cubicBezTo>
                  <a:pt x="4403122" y="1562205"/>
                  <a:pt x="4121591" y="1560669"/>
                  <a:pt x="3917010" y="1573466"/>
                </a:cubicBezTo>
                <a:cubicBezTo>
                  <a:pt x="3712429" y="1586263"/>
                  <a:pt x="3625586" y="1596354"/>
                  <a:pt x="3348512" y="1573466"/>
                </a:cubicBezTo>
                <a:cubicBezTo>
                  <a:pt x="3071438" y="1550578"/>
                  <a:pt x="2847628" y="1603661"/>
                  <a:pt x="2611340" y="1573466"/>
                </a:cubicBezTo>
                <a:cubicBezTo>
                  <a:pt x="2375052" y="1543271"/>
                  <a:pt x="2160209" y="1579484"/>
                  <a:pt x="1986617" y="1573466"/>
                </a:cubicBezTo>
                <a:cubicBezTo>
                  <a:pt x="1813025" y="1567448"/>
                  <a:pt x="1518487" y="1603435"/>
                  <a:pt x="1249445" y="1573466"/>
                </a:cubicBezTo>
                <a:cubicBezTo>
                  <a:pt x="980403" y="1543497"/>
                  <a:pt x="871633" y="1581482"/>
                  <a:pt x="680947" y="1573466"/>
                </a:cubicBezTo>
                <a:cubicBezTo>
                  <a:pt x="490261" y="1565450"/>
                  <a:pt x="181363" y="1543787"/>
                  <a:pt x="0" y="1573466"/>
                </a:cubicBezTo>
                <a:cubicBezTo>
                  <a:pt x="8193" y="1419990"/>
                  <a:pt x="-7624" y="1299657"/>
                  <a:pt x="0" y="1048977"/>
                </a:cubicBezTo>
                <a:cubicBezTo>
                  <a:pt x="7624" y="798297"/>
                  <a:pt x="-4983" y="641858"/>
                  <a:pt x="0" y="524489"/>
                </a:cubicBezTo>
                <a:cubicBezTo>
                  <a:pt x="4983" y="407120"/>
                  <a:pt x="13663" y="230527"/>
                  <a:pt x="0" y="0"/>
                </a:cubicBezTo>
                <a:close/>
              </a:path>
              <a:path w="5622502" h="1573466" stroke="0" extrusionOk="0">
                <a:moveTo>
                  <a:pt x="0" y="0"/>
                </a:moveTo>
                <a:cubicBezTo>
                  <a:pt x="285194" y="-7295"/>
                  <a:pt x="481848" y="-17692"/>
                  <a:pt x="737172" y="0"/>
                </a:cubicBezTo>
                <a:cubicBezTo>
                  <a:pt x="992496" y="17692"/>
                  <a:pt x="1125267" y="-13636"/>
                  <a:pt x="1249445" y="0"/>
                </a:cubicBezTo>
                <a:cubicBezTo>
                  <a:pt x="1373623" y="13636"/>
                  <a:pt x="1599832" y="-30116"/>
                  <a:pt x="1874167" y="0"/>
                </a:cubicBezTo>
                <a:cubicBezTo>
                  <a:pt x="2148502" y="30116"/>
                  <a:pt x="2280990" y="-21720"/>
                  <a:pt x="2386440" y="0"/>
                </a:cubicBezTo>
                <a:cubicBezTo>
                  <a:pt x="2491890" y="21720"/>
                  <a:pt x="2720809" y="-5657"/>
                  <a:pt x="2842487" y="0"/>
                </a:cubicBezTo>
                <a:cubicBezTo>
                  <a:pt x="2964165" y="5657"/>
                  <a:pt x="3212216" y="-13403"/>
                  <a:pt x="3354760" y="0"/>
                </a:cubicBezTo>
                <a:cubicBezTo>
                  <a:pt x="3497304" y="13403"/>
                  <a:pt x="3614696" y="15024"/>
                  <a:pt x="3810807" y="0"/>
                </a:cubicBezTo>
                <a:cubicBezTo>
                  <a:pt x="4006918" y="-15024"/>
                  <a:pt x="4312273" y="-7689"/>
                  <a:pt x="4491754" y="0"/>
                </a:cubicBezTo>
                <a:cubicBezTo>
                  <a:pt x="4671235" y="7689"/>
                  <a:pt x="5374127" y="-15868"/>
                  <a:pt x="5622502" y="0"/>
                </a:cubicBezTo>
                <a:cubicBezTo>
                  <a:pt x="5628094" y="131405"/>
                  <a:pt x="5625083" y="372380"/>
                  <a:pt x="5622502" y="540223"/>
                </a:cubicBezTo>
                <a:cubicBezTo>
                  <a:pt x="5619921" y="708066"/>
                  <a:pt x="5615049" y="957136"/>
                  <a:pt x="5622502" y="1096181"/>
                </a:cubicBezTo>
                <a:cubicBezTo>
                  <a:pt x="5629955" y="1235226"/>
                  <a:pt x="5632088" y="1400986"/>
                  <a:pt x="5622502" y="1573466"/>
                </a:cubicBezTo>
                <a:cubicBezTo>
                  <a:pt x="5415589" y="1593234"/>
                  <a:pt x="5139088" y="1573838"/>
                  <a:pt x="4997780" y="1573466"/>
                </a:cubicBezTo>
                <a:cubicBezTo>
                  <a:pt x="4856472" y="1573094"/>
                  <a:pt x="4649625" y="1557046"/>
                  <a:pt x="4316832" y="1573466"/>
                </a:cubicBezTo>
                <a:cubicBezTo>
                  <a:pt x="3984039" y="1589886"/>
                  <a:pt x="3979584" y="1552240"/>
                  <a:pt x="3692110" y="1573466"/>
                </a:cubicBezTo>
                <a:cubicBezTo>
                  <a:pt x="3404636" y="1594692"/>
                  <a:pt x="3383336" y="1579281"/>
                  <a:pt x="3179837" y="1573466"/>
                </a:cubicBezTo>
                <a:cubicBezTo>
                  <a:pt x="2976338" y="1567651"/>
                  <a:pt x="2759945" y="1574561"/>
                  <a:pt x="2611340" y="1573466"/>
                </a:cubicBezTo>
                <a:cubicBezTo>
                  <a:pt x="2462735" y="1572371"/>
                  <a:pt x="2184217" y="1551490"/>
                  <a:pt x="1874167" y="1573466"/>
                </a:cubicBezTo>
                <a:cubicBezTo>
                  <a:pt x="1564117" y="1595442"/>
                  <a:pt x="1424789" y="1572331"/>
                  <a:pt x="1193220" y="1573466"/>
                </a:cubicBezTo>
                <a:cubicBezTo>
                  <a:pt x="961651" y="1574601"/>
                  <a:pt x="840144" y="1561629"/>
                  <a:pt x="737172" y="1573466"/>
                </a:cubicBezTo>
                <a:cubicBezTo>
                  <a:pt x="634200" y="1585303"/>
                  <a:pt x="217718" y="1593383"/>
                  <a:pt x="0" y="1573466"/>
                </a:cubicBezTo>
                <a:cubicBezTo>
                  <a:pt x="14733" y="1443049"/>
                  <a:pt x="-10326" y="1205520"/>
                  <a:pt x="0" y="1064712"/>
                </a:cubicBezTo>
                <a:cubicBezTo>
                  <a:pt x="10326" y="923904"/>
                  <a:pt x="-10463" y="771628"/>
                  <a:pt x="0" y="571693"/>
                </a:cubicBezTo>
                <a:cubicBezTo>
                  <a:pt x="10463" y="371758"/>
                  <a:pt x="-12261" y="261872"/>
                  <a:pt x="0" y="0"/>
                </a:cubicBezTo>
                <a:close/>
              </a:path>
            </a:pathLst>
          </a:custGeom>
          <a:solidFill>
            <a:schemeClr val="bg1"/>
          </a:solidFill>
          <a:ln w="57150">
            <a:solidFill>
              <a:schemeClr val="bg1"/>
            </a:solidFill>
            <a:extLst>
              <a:ext uri="{C807C97D-BFC1-408E-A445-0C87EB9F89A2}">
                <ask:lineSketchStyleProps xmlns:ask="http://schemas.microsoft.com/office/drawing/2018/sketchyshapes" sd="297184322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3 AmpleSoft Bold" panose="02000000000000000000" pitchFamily="2" charset="0"/>
              </a:rPr>
              <a:t>Chỉ đặc điểm, tính chất hoặc trạng trái của sự vật được </a:t>
            </a:r>
          </a:p>
          <a:p>
            <a:pPr algn="ctr"/>
            <a:r>
              <a:rPr lang="vi-VN" sz="2800" dirty="0">
                <a:solidFill>
                  <a:schemeClr val="tx1"/>
                </a:solidFill>
                <a:latin typeface="#9Slide03 AmpleSoft Bold" panose="02000000000000000000" pitchFamily="2" charset="0"/>
              </a:rPr>
              <a:t>nhắc đến ở chủ ngữ.</a:t>
            </a:r>
            <a:endParaRPr lang="en-US" sz="2800" dirty="0">
              <a:solidFill>
                <a:schemeClr val="tx1"/>
              </a:solidFill>
              <a:latin typeface="#9Slide03 AmpleSoft Bold" panose="02000000000000000000" pitchFamily="2" charset="0"/>
            </a:endParaRPr>
          </a:p>
        </p:txBody>
      </p:sp>
      <p:sp>
        <p:nvSpPr>
          <p:cNvPr id="23" name="Rectangle 22">
            <a:extLst>
              <a:ext uri="{FF2B5EF4-FFF2-40B4-BE49-F238E27FC236}">
                <a16:creationId xmlns:a16="http://schemas.microsoft.com/office/drawing/2014/main" id="{7420CF9C-1D6D-49EA-807F-B454D59A8453}"/>
              </a:ext>
            </a:extLst>
          </p:cNvPr>
          <p:cNvSpPr/>
          <p:nvPr/>
        </p:nvSpPr>
        <p:spPr>
          <a:xfrm>
            <a:off x="6607043" y="5644077"/>
            <a:ext cx="5275639" cy="1031702"/>
          </a:xfrm>
          <a:custGeom>
            <a:avLst/>
            <a:gdLst>
              <a:gd name="connsiteX0" fmla="*/ 0 w 5275639"/>
              <a:gd name="connsiteY0" fmla="*/ 0 h 1031702"/>
              <a:gd name="connsiteX1" fmla="*/ 712211 w 5275639"/>
              <a:gd name="connsiteY1" fmla="*/ 0 h 1031702"/>
              <a:gd name="connsiteX2" fmla="*/ 1213397 w 5275639"/>
              <a:gd name="connsiteY2" fmla="*/ 0 h 1031702"/>
              <a:gd name="connsiteX3" fmla="*/ 1978365 w 5275639"/>
              <a:gd name="connsiteY3" fmla="*/ 0 h 1031702"/>
              <a:gd name="connsiteX4" fmla="*/ 2532307 w 5275639"/>
              <a:gd name="connsiteY4" fmla="*/ 0 h 1031702"/>
              <a:gd name="connsiteX5" fmla="*/ 3191762 w 5275639"/>
              <a:gd name="connsiteY5" fmla="*/ 0 h 1031702"/>
              <a:gd name="connsiteX6" fmla="*/ 3851216 w 5275639"/>
              <a:gd name="connsiteY6" fmla="*/ 0 h 1031702"/>
              <a:gd name="connsiteX7" fmla="*/ 4616184 w 5275639"/>
              <a:gd name="connsiteY7" fmla="*/ 0 h 1031702"/>
              <a:gd name="connsiteX8" fmla="*/ 5275639 w 5275639"/>
              <a:gd name="connsiteY8" fmla="*/ 0 h 1031702"/>
              <a:gd name="connsiteX9" fmla="*/ 5275639 w 5275639"/>
              <a:gd name="connsiteY9" fmla="*/ 536485 h 1031702"/>
              <a:gd name="connsiteX10" fmla="*/ 5275639 w 5275639"/>
              <a:gd name="connsiteY10" fmla="*/ 1031702 h 1031702"/>
              <a:gd name="connsiteX11" fmla="*/ 4721697 w 5275639"/>
              <a:gd name="connsiteY11" fmla="*/ 1031702 h 1031702"/>
              <a:gd name="connsiteX12" fmla="*/ 4220511 w 5275639"/>
              <a:gd name="connsiteY12" fmla="*/ 1031702 h 1031702"/>
              <a:gd name="connsiteX13" fmla="*/ 3455544 w 5275639"/>
              <a:gd name="connsiteY13" fmla="*/ 1031702 h 1031702"/>
              <a:gd name="connsiteX14" fmla="*/ 2848845 w 5275639"/>
              <a:gd name="connsiteY14" fmla="*/ 1031702 h 1031702"/>
              <a:gd name="connsiteX15" fmla="*/ 2083877 w 5275639"/>
              <a:gd name="connsiteY15" fmla="*/ 1031702 h 1031702"/>
              <a:gd name="connsiteX16" fmla="*/ 1582692 w 5275639"/>
              <a:gd name="connsiteY16" fmla="*/ 1031702 h 1031702"/>
              <a:gd name="connsiteX17" fmla="*/ 870480 w 5275639"/>
              <a:gd name="connsiteY17" fmla="*/ 1031702 h 1031702"/>
              <a:gd name="connsiteX18" fmla="*/ 0 w 5275639"/>
              <a:gd name="connsiteY18" fmla="*/ 1031702 h 1031702"/>
              <a:gd name="connsiteX19" fmla="*/ 0 w 5275639"/>
              <a:gd name="connsiteY19" fmla="*/ 546802 h 1031702"/>
              <a:gd name="connsiteX20" fmla="*/ 0 w 5275639"/>
              <a:gd name="connsiteY20" fmla="*/ 0 h 103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5639" h="1031702" fill="none" extrusionOk="0">
                <a:moveTo>
                  <a:pt x="0" y="0"/>
                </a:moveTo>
                <a:cubicBezTo>
                  <a:pt x="143719" y="9241"/>
                  <a:pt x="429521" y="-29360"/>
                  <a:pt x="712211" y="0"/>
                </a:cubicBezTo>
                <a:cubicBezTo>
                  <a:pt x="994901" y="29360"/>
                  <a:pt x="1000948" y="10110"/>
                  <a:pt x="1213397" y="0"/>
                </a:cubicBezTo>
                <a:cubicBezTo>
                  <a:pt x="1425846" y="-10110"/>
                  <a:pt x="1703591" y="11367"/>
                  <a:pt x="1978365" y="0"/>
                </a:cubicBezTo>
                <a:cubicBezTo>
                  <a:pt x="2253139" y="-11367"/>
                  <a:pt x="2354042" y="-19269"/>
                  <a:pt x="2532307" y="0"/>
                </a:cubicBezTo>
                <a:cubicBezTo>
                  <a:pt x="2710572" y="19269"/>
                  <a:pt x="2956110" y="-7337"/>
                  <a:pt x="3191762" y="0"/>
                </a:cubicBezTo>
                <a:cubicBezTo>
                  <a:pt x="3427415" y="7337"/>
                  <a:pt x="3606009" y="-10273"/>
                  <a:pt x="3851216" y="0"/>
                </a:cubicBezTo>
                <a:cubicBezTo>
                  <a:pt x="4096423" y="10273"/>
                  <a:pt x="4304029" y="30113"/>
                  <a:pt x="4616184" y="0"/>
                </a:cubicBezTo>
                <a:cubicBezTo>
                  <a:pt x="4928339" y="-30113"/>
                  <a:pt x="4962551" y="-27436"/>
                  <a:pt x="5275639" y="0"/>
                </a:cubicBezTo>
                <a:cubicBezTo>
                  <a:pt x="5294704" y="122912"/>
                  <a:pt x="5256694" y="304989"/>
                  <a:pt x="5275639" y="536485"/>
                </a:cubicBezTo>
                <a:cubicBezTo>
                  <a:pt x="5294584" y="767981"/>
                  <a:pt x="5294476" y="848070"/>
                  <a:pt x="5275639" y="1031702"/>
                </a:cubicBezTo>
                <a:cubicBezTo>
                  <a:pt x="5079968" y="1039775"/>
                  <a:pt x="4833683" y="1058288"/>
                  <a:pt x="4721697" y="1031702"/>
                </a:cubicBezTo>
                <a:cubicBezTo>
                  <a:pt x="4609711" y="1005116"/>
                  <a:pt x="4368622" y="1052130"/>
                  <a:pt x="4220511" y="1031702"/>
                </a:cubicBezTo>
                <a:cubicBezTo>
                  <a:pt x="4072400" y="1011274"/>
                  <a:pt x="3761900" y="1036775"/>
                  <a:pt x="3455544" y="1031702"/>
                </a:cubicBezTo>
                <a:cubicBezTo>
                  <a:pt x="3149188" y="1026629"/>
                  <a:pt x="3034502" y="1020330"/>
                  <a:pt x="2848845" y="1031702"/>
                </a:cubicBezTo>
                <a:cubicBezTo>
                  <a:pt x="2663188" y="1043074"/>
                  <a:pt x="2435340" y="1039036"/>
                  <a:pt x="2083877" y="1031702"/>
                </a:cubicBezTo>
                <a:cubicBezTo>
                  <a:pt x="1732414" y="1024368"/>
                  <a:pt x="1752519" y="1039527"/>
                  <a:pt x="1582692" y="1031702"/>
                </a:cubicBezTo>
                <a:cubicBezTo>
                  <a:pt x="1412866" y="1023877"/>
                  <a:pt x="1090408" y="1035550"/>
                  <a:pt x="870480" y="1031702"/>
                </a:cubicBezTo>
                <a:cubicBezTo>
                  <a:pt x="650552" y="1027854"/>
                  <a:pt x="398406" y="1051763"/>
                  <a:pt x="0" y="1031702"/>
                </a:cubicBezTo>
                <a:cubicBezTo>
                  <a:pt x="9827" y="798142"/>
                  <a:pt x="5975" y="772707"/>
                  <a:pt x="0" y="546802"/>
                </a:cubicBezTo>
                <a:cubicBezTo>
                  <a:pt x="-5975" y="320897"/>
                  <a:pt x="-12666" y="178638"/>
                  <a:pt x="0" y="0"/>
                </a:cubicBezTo>
                <a:close/>
              </a:path>
              <a:path w="5275639" h="1031702" stroke="0" extrusionOk="0">
                <a:moveTo>
                  <a:pt x="0" y="0"/>
                </a:moveTo>
                <a:cubicBezTo>
                  <a:pt x="272508" y="22122"/>
                  <a:pt x="381055" y="-28864"/>
                  <a:pt x="606698" y="0"/>
                </a:cubicBezTo>
                <a:cubicBezTo>
                  <a:pt x="832341" y="28864"/>
                  <a:pt x="1184987" y="17209"/>
                  <a:pt x="1371666" y="0"/>
                </a:cubicBezTo>
                <a:cubicBezTo>
                  <a:pt x="1558345" y="-17209"/>
                  <a:pt x="1648405" y="-22497"/>
                  <a:pt x="1872852" y="0"/>
                </a:cubicBezTo>
                <a:cubicBezTo>
                  <a:pt x="2097299" y="22497"/>
                  <a:pt x="2250496" y="-12227"/>
                  <a:pt x="2585063" y="0"/>
                </a:cubicBezTo>
                <a:cubicBezTo>
                  <a:pt x="2919630" y="12227"/>
                  <a:pt x="2895789" y="13834"/>
                  <a:pt x="3191762" y="0"/>
                </a:cubicBezTo>
                <a:cubicBezTo>
                  <a:pt x="3487735" y="-13834"/>
                  <a:pt x="3497390" y="-1971"/>
                  <a:pt x="3745704" y="0"/>
                </a:cubicBezTo>
                <a:cubicBezTo>
                  <a:pt x="3994018" y="1971"/>
                  <a:pt x="4224477" y="-24338"/>
                  <a:pt x="4510671" y="0"/>
                </a:cubicBezTo>
                <a:cubicBezTo>
                  <a:pt x="4796865" y="24338"/>
                  <a:pt x="5120085" y="21045"/>
                  <a:pt x="5275639" y="0"/>
                </a:cubicBezTo>
                <a:cubicBezTo>
                  <a:pt x="5259993" y="181321"/>
                  <a:pt x="5257485" y="380927"/>
                  <a:pt x="5275639" y="505534"/>
                </a:cubicBezTo>
                <a:cubicBezTo>
                  <a:pt x="5293793" y="630141"/>
                  <a:pt x="5271581" y="808774"/>
                  <a:pt x="5275639" y="1031702"/>
                </a:cubicBezTo>
                <a:cubicBezTo>
                  <a:pt x="5082321" y="1032428"/>
                  <a:pt x="4949612" y="1016792"/>
                  <a:pt x="4721697" y="1031702"/>
                </a:cubicBezTo>
                <a:cubicBezTo>
                  <a:pt x="4493782" y="1046612"/>
                  <a:pt x="4296049" y="1015360"/>
                  <a:pt x="4062242" y="1031702"/>
                </a:cubicBezTo>
                <a:cubicBezTo>
                  <a:pt x="3828435" y="1048044"/>
                  <a:pt x="3601664" y="1022105"/>
                  <a:pt x="3350031" y="1031702"/>
                </a:cubicBezTo>
                <a:cubicBezTo>
                  <a:pt x="3098398" y="1041299"/>
                  <a:pt x="2840222" y="1011923"/>
                  <a:pt x="2690576" y="1031702"/>
                </a:cubicBezTo>
                <a:cubicBezTo>
                  <a:pt x="2540930" y="1051481"/>
                  <a:pt x="2295775" y="1059829"/>
                  <a:pt x="1925608" y="1031702"/>
                </a:cubicBezTo>
                <a:cubicBezTo>
                  <a:pt x="1555441" y="1003575"/>
                  <a:pt x="1588764" y="1029224"/>
                  <a:pt x="1424423" y="1031702"/>
                </a:cubicBezTo>
                <a:cubicBezTo>
                  <a:pt x="1260083" y="1034180"/>
                  <a:pt x="985325" y="1006518"/>
                  <a:pt x="712211" y="1031702"/>
                </a:cubicBezTo>
                <a:cubicBezTo>
                  <a:pt x="439097" y="1056886"/>
                  <a:pt x="276672" y="1035491"/>
                  <a:pt x="0" y="1031702"/>
                </a:cubicBezTo>
                <a:cubicBezTo>
                  <a:pt x="14001" y="836849"/>
                  <a:pt x="12464" y="663916"/>
                  <a:pt x="0" y="526168"/>
                </a:cubicBezTo>
                <a:cubicBezTo>
                  <a:pt x="-12464" y="388420"/>
                  <a:pt x="-15417" y="108679"/>
                  <a:pt x="0" y="0"/>
                </a:cubicBezTo>
                <a:close/>
              </a:path>
            </a:pathLst>
          </a:custGeom>
          <a:solidFill>
            <a:schemeClr val="bg1"/>
          </a:solidFill>
          <a:ln w="57150">
            <a:solidFill>
              <a:schemeClr val="bg1"/>
            </a:solidFill>
            <a:extLst>
              <a:ext uri="{C807C97D-BFC1-408E-A445-0C87EB9F89A2}">
                <ask:lineSketchStyleProps xmlns:ask="http://schemas.microsoft.com/office/drawing/2018/sketchyshapes" sd="32615998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3 AmpleSoft Bold" panose="02000000000000000000" pitchFamily="2" charset="0"/>
              </a:rPr>
              <a:t>Do tính từ, động từ ( hoặc cụm tính từ, cụm động từ) tạo thành</a:t>
            </a:r>
            <a:endParaRPr lang="en-US" sz="2800" dirty="0">
              <a:solidFill>
                <a:schemeClr val="tx1"/>
              </a:solidFill>
              <a:latin typeface="#9Slide03 AmpleSoft Bold" panose="02000000000000000000" pitchFamily="2" charset="0"/>
            </a:endParaRPr>
          </a:p>
        </p:txBody>
      </p:sp>
      <p:sp>
        <p:nvSpPr>
          <p:cNvPr id="24" name="Rectangle 23">
            <a:extLst>
              <a:ext uri="{FF2B5EF4-FFF2-40B4-BE49-F238E27FC236}">
                <a16:creationId xmlns:a16="http://schemas.microsoft.com/office/drawing/2014/main" id="{13BB7B79-B1E8-4E53-91F8-575FBE9B4B6C}"/>
              </a:ext>
            </a:extLst>
          </p:cNvPr>
          <p:cNvSpPr/>
          <p:nvPr/>
        </p:nvSpPr>
        <p:spPr>
          <a:xfrm>
            <a:off x="668113" y="3888390"/>
            <a:ext cx="5366850" cy="1600199"/>
          </a:xfrm>
          <a:custGeom>
            <a:avLst/>
            <a:gdLst>
              <a:gd name="connsiteX0" fmla="*/ 0 w 5366850"/>
              <a:gd name="connsiteY0" fmla="*/ 0 h 1600199"/>
              <a:gd name="connsiteX1" fmla="*/ 563519 w 5366850"/>
              <a:gd name="connsiteY1" fmla="*/ 0 h 1600199"/>
              <a:gd name="connsiteX2" fmla="*/ 1288044 w 5366850"/>
              <a:gd name="connsiteY2" fmla="*/ 0 h 1600199"/>
              <a:gd name="connsiteX3" fmla="*/ 2066237 w 5366850"/>
              <a:gd name="connsiteY3" fmla="*/ 0 h 1600199"/>
              <a:gd name="connsiteX4" fmla="*/ 2683425 w 5366850"/>
              <a:gd name="connsiteY4" fmla="*/ 0 h 1600199"/>
              <a:gd name="connsiteX5" fmla="*/ 3461618 w 5366850"/>
              <a:gd name="connsiteY5" fmla="*/ 0 h 1600199"/>
              <a:gd name="connsiteX6" fmla="*/ 4132475 w 5366850"/>
              <a:gd name="connsiteY6" fmla="*/ 0 h 1600199"/>
              <a:gd name="connsiteX7" fmla="*/ 4695994 w 5366850"/>
              <a:gd name="connsiteY7" fmla="*/ 0 h 1600199"/>
              <a:gd name="connsiteX8" fmla="*/ 5366850 w 5366850"/>
              <a:gd name="connsiteY8" fmla="*/ 0 h 1600199"/>
              <a:gd name="connsiteX9" fmla="*/ 5366850 w 5366850"/>
              <a:gd name="connsiteY9" fmla="*/ 485394 h 1600199"/>
              <a:gd name="connsiteX10" fmla="*/ 5366850 w 5366850"/>
              <a:gd name="connsiteY10" fmla="*/ 1018793 h 1600199"/>
              <a:gd name="connsiteX11" fmla="*/ 5366850 w 5366850"/>
              <a:gd name="connsiteY11" fmla="*/ 1600199 h 1600199"/>
              <a:gd name="connsiteX12" fmla="*/ 4642325 w 5366850"/>
              <a:gd name="connsiteY12" fmla="*/ 1600199 h 1600199"/>
              <a:gd name="connsiteX13" fmla="*/ 4025138 w 5366850"/>
              <a:gd name="connsiteY13" fmla="*/ 1600199 h 1600199"/>
              <a:gd name="connsiteX14" fmla="*/ 3407950 w 5366850"/>
              <a:gd name="connsiteY14" fmla="*/ 1600199 h 1600199"/>
              <a:gd name="connsiteX15" fmla="*/ 2790762 w 5366850"/>
              <a:gd name="connsiteY15" fmla="*/ 1600199 h 1600199"/>
              <a:gd name="connsiteX16" fmla="*/ 2280911 w 5366850"/>
              <a:gd name="connsiteY16" fmla="*/ 1600199 h 1600199"/>
              <a:gd name="connsiteX17" fmla="*/ 1663724 w 5366850"/>
              <a:gd name="connsiteY17" fmla="*/ 1600199 h 1600199"/>
              <a:gd name="connsiteX18" fmla="*/ 1100204 w 5366850"/>
              <a:gd name="connsiteY18" fmla="*/ 1600199 h 1600199"/>
              <a:gd name="connsiteX19" fmla="*/ 590354 w 5366850"/>
              <a:gd name="connsiteY19" fmla="*/ 1600199 h 1600199"/>
              <a:gd name="connsiteX20" fmla="*/ 0 w 5366850"/>
              <a:gd name="connsiteY20" fmla="*/ 1600199 h 1600199"/>
              <a:gd name="connsiteX21" fmla="*/ 0 w 5366850"/>
              <a:gd name="connsiteY21" fmla="*/ 1114805 h 1600199"/>
              <a:gd name="connsiteX22" fmla="*/ 0 w 5366850"/>
              <a:gd name="connsiteY22" fmla="*/ 565404 h 1600199"/>
              <a:gd name="connsiteX23" fmla="*/ 0 w 5366850"/>
              <a:gd name="connsiteY23" fmla="*/ 0 h 16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6850" h="1600199" fill="none" extrusionOk="0">
                <a:moveTo>
                  <a:pt x="0" y="0"/>
                </a:moveTo>
                <a:cubicBezTo>
                  <a:pt x="119783" y="-10262"/>
                  <a:pt x="387858" y="24235"/>
                  <a:pt x="563519" y="0"/>
                </a:cubicBezTo>
                <a:cubicBezTo>
                  <a:pt x="739180" y="-24235"/>
                  <a:pt x="1079011" y="-30926"/>
                  <a:pt x="1288044" y="0"/>
                </a:cubicBezTo>
                <a:cubicBezTo>
                  <a:pt x="1497078" y="30926"/>
                  <a:pt x="1739137" y="4210"/>
                  <a:pt x="2066237" y="0"/>
                </a:cubicBezTo>
                <a:cubicBezTo>
                  <a:pt x="2393337" y="-4210"/>
                  <a:pt x="2379700" y="191"/>
                  <a:pt x="2683425" y="0"/>
                </a:cubicBezTo>
                <a:cubicBezTo>
                  <a:pt x="2987150" y="-191"/>
                  <a:pt x="3170048" y="-35889"/>
                  <a:pt x="3461618" y="0"/>
                </a:cubicBezTo>
                <a:cubicBezTo>
                  <a:pt x="3753188" y="35889"/>
                  <a:pt x="3832372" y="27123"/>
                  <a:pt x="4132475" y="0"/>
                </a:cubicBezTo>
                <a:cubicBezTo>
                  <a:pt x="4432578" y="-27123"/>
                  <a:pt x="4561807" y="-24132"/>
                  <a:pt x="4695994" y="0"/>
                </a:cubicBezTo>
                <a:cubicBezTo>
                  <a:pt x="4830181" y="24132"/>
                  <a:pt x="5096266" y="14961"/>
                  <a:pt x="5366850" y="0"/>
                </a:cubicBezTo>
                <a:cubicBezTo>
                  <a:pt x="5353283" y="130060"/>
                  <a:pt x="5365887" y="341550"/>
                  <a:pt x="5366850" y="485394"/>
                </a:cubicBezTo>
                <a:cubicBezTo>
                  <a:pt x="5367813" y="629238"/>
                  <a:pt x="5355564" y="810413"/>
                  <a:pt x="5366850" y="1018793"/>
                </a:cubicBezTo>
                <a:cubicBezTo>
                  <a:pt x="5378136" y="1227173"/>
                  <a:pt x="5337954" y="1398048"/>
                  <a:pt x="5366850" y="1600199"/>
                </a:cubicBezTo>
                <a:cubicBezTo>
                  <a:pt x="5182481" y="1615726"/>
                  <a:pt x="4902620" y="1627894"/>
                  <a:pt x="4642325" y="1600199"/>
                </a:cubicBezTo>
                <a:cubicBezTo>
                  <a:pt x="4382031" y="1572504"/>
                  <a:pt x="4165187" y="1609045"/>
                  <a:pt x="4025138" y="1600199"/>
                </a:cubicBezTo>
                <a:cubicBezTo>
                  <a:pt x="3885089" y="1591353"/>
                  <a:pt x="3624787" y="1593970"/>
                  <a:pt x="3407950" y="1600199"/>
                </a:cubicBezTo>
                <a:cubicBezTo>
                  <a:pt x="3191113" y="1606428"/>
                  <a:pt x="3017335" y="1574437"/>
                  <a:pt x="2790762" y="1600199"/>
                </a:cubicBezTo>
                <a:cubicBezTo>
                  <a:pt x="2564189" y="1625961"/>
                  <a:pt x="2510517" y="1588634"/>
                  <a:pt x="2280911" y="1600199"/>
                </a:cubicBezTo>
                <a:cubicBezTo>
                  <a:pt x="2051305" y="1611764"/>
                  <a:pt x="1916423" y="1613513"/>
                  <a:pt x="1663724" y="1600199"/>
                </a:cubicBezTo>
                <a:cubicBezTo>
                  <a:pt x="1411025" y="1586885"/>
                  <a:pt x="1256278" y="1586990"/>
                  <a:pt x="1100204" y="1600199"/>
                </a:cubicBezTo>
                <a:cubicBezTo>
                  <a:pt x="944130" y="1613408"/>
                  <a:pt x="748597" y="1607864"/>
                  <a:pt x="590354" y="1600199"/>
                </a:cubicBezTo>
                <a:cubicBezTo>
                  <a:pt x="432111" y="1592535"/>
                  <a:pt x="232334" y="1602668"/>
                  <a:pt x="0" y="1600199"/>
                </a:cubicBezTo>
                <a:cubicBezTo>
                  <a:pt x="-20023" y="1385047"/>
                  <a:pt x="6041" y="1244647"/>
                  <a:pt x="0" y="1114805"/>
                </a:cubicBezTo>
                <a:cubicBezTo>
                  <a:pt x="-6041" y="984963"/>
                  <a:pt x="-1775" y="732488"/>
                  <a:pt x="0" y="565404"/>
                </a:cubicBezTo>
                <a:cubicBezTo>
                  <a:pt x="1775" y="398320"/>
                  <a:pt x="8983" y="248470"/>
                  <a:pt x="0" y="0"/>
                </a:cubicBezTo>
                <a:close/>
              </a:path>
              <a:path w="5366850" h="1600199" stroke="0" extrusionOk="0">
                <a:moveTo>
                  <a:pt x="0" y="0"/>
                </a:moveTo>
                <a:cubicBezTo>
                  <a:pt x="358161" y="38396"/>
                  <a:pt x="615439" y="-14393"/>
                  <a:pt x="778193" y="0"/>
                </a:cubicBezTo>
                <a:cubicBezTo>
                  <a:pt x="940947" y="14393"/>
                  <a:pt x="1166547" y="25287"/>
                  <a:pt x="1502718" y="0"/>
                </a:cubicBezTo>
                <a:cubicBezTo>
                  <a:pt x="1838889" y="-25287"/>
                  <a:pt x="1975099" y="-6407"/>
                  <a:pt x="2280911" y="0"/>
                </a:cubicBezTo>
                <a:cubicBezTo>
                  <a:pt x="2586723" y="6407"/>
                  <a:pt x="2798325" y="-25970"/>
                  <a:pt x="3059105" y="0"/>
                </a:cubicBezTo>
                <a:cubicBezTo>
                  <a:pt x="3319885" y="25970"/>
                  <a:pt x="3355953" y="-24984"/>
                  <a:pt x="3568955" y="0"/>
                </a:cubicBezTo>
                <a:cubicBezTo>
                  <a:pt x="3781957" y="24984"/>
                  <a:pt x="3866127" y="21413"/>
                  <a:pt x="4078806" y="0"/>
                </a:cubicBezTo>
                <a:cubicBezTo>
                  <a:pt x="4291485" y="-21413"/>
                  <a:pt x="4464569" y="5236"/>
                  <a:pt x="4642325" y="0"/>
                </a:cubicBezTo>
                <a:cubicBezTo>
                  <a:pt x="4820081" y="-5236"/>
                  <a:pt x="5216762" y="-23350"/>
                  <a:pt x="5366850" y="0"/>
                </a:cubicBezTo>
                <a:cubicBezTo>
                  <a:pt x="5386610" y="115544"/>
                  <a:pt x="5349931" y="344294"/>
                  <a:pt x="5366850" y="517398"/>
                </a:cubicBezTo>
                <a:cubicBezTo>
                  <a:pt x="5383769" y="690502"/>
                  <a:pt x="5362378" y="876836"/>
                  <a:pt x="5366850" y="1034795"/>
                </a:cubicBezTo>
                <a:cubicBezTo>
                  <a:pt x="5371322" y="1192754"/>
                  <a:pt x="5394633" y="1335721"/>
                  <a:pt x="5366850" y="1600199"/>
                </a:cubicBezTo>
                <a:cubicBezTo>
                  <a:pt x="5110575" y="1594514"/>
                  <a:pt x="5030703" y="1607759"/>
                  <a:pt x="4695994" y="1600199"/>
                </a:cubicBezTo>
                <a:cubicBezTo>
                  <a:pt x="4361285" y="1592639"/>
                  <a:pt x="4293984" y="1582425"/>
                  <a:pt x="4078806" y="1600199"/>
                </a:cubicBezTo>
                <a:cubicBezTo>
                  <a:pt x="3863628" y="1617973"/>
                  <a:pt x="3515774" y="1576547"/>
                  <a:pt x="3354281" y="1600199"/>
                </a:cubicBezTo>
                <a:cubicBezTo>
                  <a:pt x="3192788" y="1623851"/>
                  <a:pt x="2948498" y="1628130"/>
                  <a:pt x="2683425" y="1600199"/>
                </a:cubicBezTo>
                <a:cubicBezTo>
                  <a:pt x="2418352" y="1572268"/>
                  <a:pt x="2255323" y="1612576"/>
                  <a:pt x="2066237" y="1600199"/>
                </a:cubicBezTo>
                <a:cubicBezTo>
                  <a:pt x="1877151" y="1587822"/>
                  <a:pt x="1673769" y="1562643"/>
                  <a:pt x="1288044" y="1600199"/>
                </a:cubicBezTo>
                <a:cubicBezTo>
                  <a:pt x="902319" y="1637755"/>
                  <a:pt x="901172" y="1572027"/>
                  <a:pt x="670856" y="1600199"/>
                </a:cubicBezTo>
                <a:cubicBezTo>
                  <a:pt x="440540" y="1628371"/>
                  <a:pt x="234540" y="1612559"/>
                  <a:pt x="0" y="1600199"/>
                </a:cubicBezTo>
                <a:cubicBezTo>
                  <a:pt x="-9104" y="1370407"/>
                  <a:pt x="6083" y="1328633"/>
                  <a:pt x="0" y="1114805"/>
                </a:cubicBezTo>
                <a:cubicBezTo>
                  <a:pt x="-6083" y="900977"/>
                  <a:pt x="3346" y="687079"/>
                  <a:pt x="0" y="565404"/>
                </a:cubicBezTo>
                <a:cubicBezTo>
                  <a:pt x="-3346" y="443729"/>
                  <a:pt x="19749" y="211503"/>
                  <a:pt x="0" y="0"/>
                </a:cubicBezTo>
                <a:close/>
              </a:path>
            </a:pathLst>
          </a:custGeom>
          <a:solidFill>
            <a:srgbClr val="5FB172"/>
          </a:solidFill>
          <a:ln w="57150">
            <a:solidFill>
              <a:schemeClr val="bg1"/>
            </a:solidFill>
            <a:extLst>
              <a:ext uri="{C807C97D-BFC1-408E-A445-0C87EB9F89A2}">
                <ask:lineSketchStyleProps xmlns:ask="http://schemas.microsoft.com/office/drawing/2018/sketchyshapes" sd="14598669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9Slide03 AmpleSoft Bold" panose="02000000000000000000" pitchFamily="2" charset="0"/>
                <a:cs typeface="Arial" pitchFamily="34" charset="0"/>
              </a:rPr>
              <a:t>C</a:t>
            </a:r>
            <a:r>
              <a:rPr lang="en-US" sz="2800" dirty="0" err="1">
                <a:solidFill>
                  <a:prstClr val="white"/>
                </a:solidFill>
                <a:latin typeface="#9Slide03 AmpleSoft Bold" panose="02000000000000000000" pitchFamily="2" charset="0"/>
                <a:cs typeface="Arial" pitchFamily="34" charset="0"/>
              </a:rPr>
              <a:t>hỉ</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những</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sự</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vật</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có</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đặc</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điểm</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tính</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chất</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hoặc</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trạng</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thái</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được</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nêu</a:t>
            </a:r>
            <a:r>
              <a:rPr lang="en-US" sz="2800" dirty="0">
                <a:solidFill>
                  <a:prstClr val="white"/>
                </a:solidFill>
                <a:latin typeface="#9Slide03 AmpleSoft Bold" panose="02000000000000000000" pitchFamily="2" charset="0"/>
                <a:cs typeface="Arial" pitchFamily="34" charset="0"/>
              </a:rPr>
              <a:t> ở </a:t>
            </a:r>
            <a:r>
              <a:rPr lang="en-US" sz="2800" dirty="0" err="1">
                <a:solidFill>
                  <a:prstClr val="white"/>
                </a:solidFill>
                <a:latin typeface="#9Slide03 AmpleSoft Bold" panose="02000000000000000000" pitchFamily="2" charset="0"/>
                <a:cs typeface="Arial" pitchFamily="34" charset="0"/>
              </a:rPr>
              <a:t>vị</a:t>
            </a:r>
            <a:r>
              <a:rPr lang="en-US" sz="2800" dirty="0">
                <a:solidFill>
                  <a:prstClr val="white"/>
                </a:solidFill>
                <a:latin typeface="#9Slide03 AmpleSoft Bold" panose="02000000000000000000" pitchFamily="2" charset="0"/>
                <a:cs typeface="Arial" pitchFamily="34" charset="0"/>
              </a:rPr>
              <a:t> </a:t>
            </a:r>
            <a:r>
              <a:rPr lang="en-US" sz="2800" dirty="0" err="1">
                <a:solidFill>
                  <a:prstClr val="white"/>
                </a:solidFill>
                <a:latin typeface="#9Slide03 AmpleSoft Bold" panose="02000000000000000000" pitchFamily="2" charset="0"/>
                <a:cs typeface="Arial" pitchFamily="34" charset="0"/>
              </a:rPr>
              <a:t>ngữ</a:t>
            </a:r>
            <a:r>
              <a:rPr lang="en-US" sz="2800" dirty="0">
                <a:solidFill>
                  <a:prstClr val="white"/>
                </a:solidFill>
                <a:latin typeface="#9Slide03 AmpleSoft Bold" panose="02000000000000000000" pitchFamily="2" charset="0"/>
                <a:cs typeface="Arial" pitchFamily="34" charset="0"/>
              </a:rPr>
              <a:t>.</a:t>
            </a:r>
            <a:endParaRPr lang="en-US" sz="2800" dirty="0">
              <a:solidFill>
                <a:prstClr val="white"/>
              </a:solidFill>
              <a:latin typeface="#9Slide03 AmpleSoft Bold" panose="02000000000000000000" pitchFamily="2" charset="0"/>
            </a:endParaRPr>
          </a:p>
        </p:txBody>
      </p:sp>
      <p:sp>
        <p:nvSpPr>
          <p:cNvPr id="25" name="Rectangle 24">
            <a:extLst>
              <a:ext uri="{FF2B5EF4-FFF2-40B4-BE49-F238E27FC236}">
                <a16:creationId xmlns:a16="http://schemas.microsoft.com/office/drawing/2014/main" id="{9C67B318-1FD4-458F-8D36-5ED2C565836C}"/>
              </a:ext>
            </a:extLst>
          </p:cNvPr>
          <p:cNvSpPr/>
          <p:nvPr/>
        </p:nvSpPr>
        <p:spPr>
          <a:xfrm>
            <a:off x="797273" y="5609111"/>
            <a:ext cx="4805990" cy="1020989"/>
          </a:xfrm>
          <a:custGeom>
            <a:avLst/>
            <a:gdLst>
              <a:gd name="connsiteX0" fmla="*/ 0 w 4805990"/>
              <a:gd name="connsiteY0" fmla="*/ 0 h 1020989"/>
              <a:gd name="connsiteX1" fmla="*/ 590450 w 4805990"/>
              <a:gd name="connsiteY1" fmla="*/ 0 h 1020989"/>
              <a:gd name="connsiteX2" fmla="*/ 1325080 w 4805990"/>
              <a:gd name="connsiteY2" fmla="*/ 0 h 1020989"/>
              <a:gd name="connsiteX3" fmla="*/ 1915530 w 4805990"/>
              <a:gd name="connsiteY3" fmla="*/ 0 h 1020989"/>
              <a:gd name="connsiteX4" fmla="*/ 2554040 w 4805990"/>
              <a:gd name="connsiteY4" fmla="*/ 0 h 1020989"/>
              <a:gd name="connsiteX5" fmla="*/ 3240610 w 4805990"/>
              <a:gd name="connsiteY5" fmla="*/ 0 h 1020989"/>
              <a:gd name="connsiteX6" fmla="*/ 3927180 w 4805990"/>
              <a:gd name="connsiteY6" fmla="*/ 0 h 1020989"/>
              <a:gd name="connsiteX7" fmla="*/ 4805990 w 4805990"/>
              <a:gd name="connsiteY7" fmla="*/ 0 h 1020989"/>
              <a:gd name="connsiteX8" fmla="*/ 4805990 w 4805990"/>
              <a:gd name="connsiteY8" fmla="*/ 479865 h 1020989"/>
              <a:gd name="connsiteX9" fmla="*/ 4805990 w 4805990"/>
              <a:gd name="connsiteY9" fmla="*/ 1020989 h 1020989"/>
              <a:gd name="connsiteX10" fmla="*/ 4071360 w 4805990"/>
              <a:gd name="connsiteY10" fmla="*/ 1020989 h 1020989"/>
              <a:gd name="connsiteX11" fmla="*/ 3384790 w 4805990"/>
              <a:gd name="connsiteY11" fmla="*/ 1020989 h 1020989"/>
              <a:gd name="connsiteX12" fmla="*/ 2698220 w 4805990"/>
              <a:gd name="connsiteY12" fmla="*/ 1020989 h 1020989"/>
              <a:gd name="connsiteX13" fmla="*/ 1915530 w 4805990"/>
              <a:gd name="connsiteY13" fmla="*/ 1020989 h 1020989"/>
              <a:gd name="connsiteX14" fmla="*/ 1325080 w 4805990"/>
              <a:gd name="connsiteY14" fmla="*/ 1020989 h 1020989"/>
              <a:gd name="connsiteX15" fmla="*/ 638510 w 4805990"/>
              <a:gd name="connsiteY15" fmla="*/ 1020989 h 1020989"/>
              <a:gd name="connsiteX16" fmla="*/ 0 w 4805990"/>
              <a:gd name="connsiteY16" fmla="*/ 1020989 h 1020989"/>
              <a:gd name="connsiteX17" fmla="*/ 0 w 4805990"/>
              <a:gd name="connsiteY17" fmla="*/ 490075 h 1020989"/>
              <a:gd name="connsiteX18" fmla="*/ 0 w 4805990"/>
              <a:gd name="connsiteY18" fmla="*/ 0 h 102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5990" h="1020989" fill="none" extrusionOk="0">
                <a:moveTo>
                  <a:pt x="0" y="0"/>
                </a:moveTo>
                <a:cubicBezTo>
                  <a:pt x="198776" y="19281"/>
                  <a:pt x="442468" y="5221"/>
                  <a:pt x="590450" y="0"/>
                </a:cubicBezTo>
                <a:cubicBezTo>
                  <a:pt x="738432" y="-5221"/>
                  <a:pt x="1102687" y="-11156"/>
                  <a:pt x="1325080" y="0"/>
                </a:cubicBezTo>
                <a:cubicBezTo>
                  <a:pt x="1547473" y="11156"/>
                  <a:pt x="1710836" y="19026"/>
                  <a:pt x="1915530" y="0"/>
                </a:cubicBezTo>
                <a:cubicBezTo>
                  <a:pt x="2120224" y="-19026"/>
                  <a:pt x="2258709" y="2078"/>
                  <a:pt x="2554040" y="0"/>
                </a:cubicBezTo>
                <a:cubicBezTo>
                  <a:pt x="2849371" y="-2078"/>
                  <a:pt x="3037788" y="-33784"/>
                  <a:pt x="3240610" y="0"/>
                </a:cubicBezTo>
                <a:cubicBezTo>
                  <a:pt x="3443432" y="33784"/>
                  <a:pt x="3617039" y="-32356"/>
                  <a:pt x="3927180" y="0"/>
                </a:cubicBezTo>
                <a:cubicBezTo>
                  <a:pt x="4237321" y="32356"/>
                  <a:pt x="4481043" y="-19389"/>
                  <a:pt x="4805990" y="0"/>
                </a:cubicBezTo>
                <a:cubicBezTo>
                  <a:pt x="4812223" y="200271"/>
                  <a:pt x="4787048" y="299311"/>
                  <a:pt x="4805990" y="479865"/>
                </a:cubicBezTo>
                <a:cubicBezTo>
                  <a:pt x="4824932" y="660419"/>
                  <a:pt x="4779641" y="821317"/>
                  <a:pt x="4805990" y="1020989"/>
                </a:cubicBezTo>
                <a:cubicBezTo>
                  <a:pt x="4559336" y="1035205"/>
                  <a:pt x="4301960" y="1038032"/>
                  <a:pt x="4071360" y="1020989"/>
                </a:cubicBezTo>
                <a:cubicBezTo>
                  <a:pt x="3840760" y="1003947"/>
                  <a:pt x="3692003" y="1050288"/>
                  <a:pt x="3384790" y="1020989"/>
                </a:cubicBezTo>
                <a:cubicBezTo>
                  <a:pt x="3077577" y="991691"/>
                  <a:pt x="2989497" y="1027200"/>
                  <a:pt x="2698220" y="1020989"/>
                </a:cubicBezTo>
                <a:cubicBezTo>
                  <a:pt x="2406943" y="1014779"/>
                  <a:pt x="2209234" y="1058235"/>
                  <a:pt x="1915530" y="1020989"/>
                </a:cubicBezTo>
                <a:cubicBezTo>
                  <a:pt x="1621826" y="983744"/>
                  <a:pt x="1515669" y="994292"/>
                  <a:pt x="1325080" y="1020989"/>
                </a:cubicBezTo>
                <a:cubicBezTo>
                  <a:pt x="1134491" y="1047687"/>
                  <a:pt x="878623" y="1003138"/>
                  <a:pt x="638510" y="1020989"/>
                </a:cubicBezTo>
                <a:cubicBezTo>
                  <a:pt x="398397" y="1038841"/>
                  <a:pt x="314894" y="989822"/>
                  <a:pt x="0" y="1020989"/>
                </a:cubicBezTo>
                <a:cubicBezTo>
                  <a:pt x="-20131" y="762915"/>
                  <a:pt x="14035" y="601959"/>
                  <a:pt x="0" y="490075"/>
                </a:cubicBezTo>
                <a:cubicBezTo>
                  <a:pt x="-14035" y="378191"/>
                  <a:pt x="-2546" y="143505"/>
                  <a:pt x="0" y="0"/>
                </a:cubicBezTo>
                <a:close/>
              </a:path>
              <a:path w="4805990" h="1020989" stroke="0" extrusionOk="0">
                <a:moveTo>
                  <a:pt x="0" y="0"/>
                </a:moveTo>
                <a:cubicBezTo>
                  <a:pt x="199804" y="357"/>
                  <a:pt x="372463" y="20290"/>
                  <a:pt x="542390" y="0"/>
                </a:cubicBezTo>
                <a:cubicBezTo>
                  <a:pt x="712317" y="-20290"/>
                  <a:pt x="913916" y="18342"/>
                  <a:pt x="1277020" y="0"/>
                </a:cubicBezTo>
                <a:cubicBezTo>
                  <a:pt x="1640124" y="-18342"/>
                  <a:pt x="1632615" y="12908"/>
                  <a:pt x="1819411" y="0"/>
                </a:cubicBezTo>
                <a:cubicBezTo>
                  <a:pt x="2006207" y="-12908"/>
                  <a:pt x="2337241" y="-13004"/>
                  <a:pt x="2602100" y="0"/>
                </a:cubicBezTo>
                <a:cubicBezTo>
                  <a:pt x="2866959" y="13004"/>
                  <a:pt x="3100243" y="6424"/>
                  <a:pt x="3288670" y="0"/>
                </a:cubicBezTo>
                <a:cubicBezTo>
                  <a:pt x="3477097" y="-6424"/>
                  <a:pt x="3637820" y="26986"/>
                  <a:pt x="3927180" y="0"/>
                </a:cubicBezTo>
                <a:cubicBezTo>
                  <a:pt x="4216540" y="-26986"/>
                  <a:pt x="4592443" y="11280"/>
                  <a:pt x="4805990" y="0"/>
                </a:cubicBezTo>
                <a:cubicBezTo>
                  <a:pt x="4803401" y="222177"/>
                  <a:pt x="4801231" y="287975"/>
                  <a:pt x="4805990" y="530914"/>
                </a:cubicBezTo>
                <a:cubicBezTo>
                  <a:pt x="4810749" y="773853"/>
                  <a:pt x="4823204" y="874103"/>
                  <a:pt x="4805990" y="1020989"/>
                </a:cubicBezTo>
                <a:cubicBezTo>
                  <a:pt x="4667262" y="1022658"/>
                  <a:pt x="4416080" y="1045982"/>
                  <a:pt x="4263600" y="1020989"/>
                </a:cubicBezTo>
                <a:cubicBezTo>
                  <a:pt x="4111120" y="995997"/>
                  <a:pt x="3736430" y="1038119"/>
                  <a:pt x="3528970" y="1020989"/>
                </a:cubicBezTo>
                <a:cubicBezTo>
                  <a:pt x="3321510" y="1003860"/>
                  <a:pt x="3157339" y="1037938"/>
                  <a:pt x="2986580" y="1020989"/>
                </a:cubicBezTo>
                <a:cubicBezTo>
                  <a:pt x="2815821" y="1004041"/>
                  <a:pt x="2580994" y="1042120"/>
                  <a:pt x="2444189" y="1020989"/>
                </a:cubicBezTo>
                <a:cubicBezTo>
                  <a:pt x="2307384" y="999858"/>
                  <a:pt x="2009762" y="1022213"/>
                  <a:pt x="1853739" y="1020989"/>
                </a:cubicBezTo>
                <a:cubicBezTo>
                  <a:pt x="1697716" y="1019766"/>
                  <a:pt x="1478479" y="1002611"/>
                  <a:pt x="1311349" y="1020989"/>
                </a:cubicBezTo>
                <a:cubicBezTo>
                  <a:pt x="1144219" y="1039368"/>
                  <a:pt x="1011307" y="1047554"/>
                  <a:pt x="768958" y="1020989"/>
                </a:cubicBezTo>
                <a:cubicBezTo>
                  <a:pt x="526609" y="994424"/>
                  <a:pt x="316088" y="1039127"/>
                  <a:pt x="0" y="1020989"/>
                </a:cubicBezTo>
                <a:cubicBezTo>
                  <a:pt x="11244" y="871320"/>
                  <a:pt x="10060" y="646627"/>
                  <a:pt x="0" y="541124"/>
                </a:cubicBezTo>
                <a:cubicBezTo>
                  <a:pt x="-10060" y="435621"/>
                  <a:pt x="5694" y="147960"/>
                  <a:pt x="0" y="0"/>
                </a:cubicBezTo>
                <a:close/>
              </a:path>
            </a:pathLst>
          </a:custGeom>
          <a:solidFill>
            <a:srgbClr val="5FB172"/>
          </a:solidFill>
          <a:ln w="57150">
            <a:solidFill>
              <a:schemeClr val="bg1"/>
            </a:solidFill>
            <a:extLst>
              <a:ext uri="{C807C97D-BFC1-408E-A445-0C87EB9F89A2}">
                <ask:lineSketchStyleProps xmlns:ask="http://schemas.microsoft.com/office/drawing/2018/sketchyshapes" sd="22997780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9Slide03 AmpleSoft Bold" panose="02000000000000000000" pitchFamily="2" charset="0"/>
              </a:rPr>
              <a:t>Do danh từ ( hoặc cụm danh từ) tạo thành</a:t>
            </a:r>
            <a:endParaRPr lang="en-US" sz="2800" dirty="0">
              <a:solidFill>
                <a:prstClr val="white"/>
              </a:solidFill>
              <a:latin typeface="#9Slide03 AmpleSoft Bold" panose="02000000000000000000" pitchFamily="2" charset="0"/>
            </a:endParaRPr>
          </a:p>
        </p:txBody>
      </p:sp>
    </p:spTree>
    <p:extLst>
      <p:ext uri="{BB962C8B-B14F-4D97-AF65-F5344CB8AC3E}">
        <p14:creationId xmlns:p14="http://schemas.microsoft.com/office/powerpoint/2010/main" val="2028166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375E-6 2.59259E-6 L -0.81732 -0.00926 " pathEditMode="relative" rAng="0" ptsTypes="AA">
                                      <p:cBhvr>
                                        <p:cTn id="6" dur="3000" fill="hold"/>
                                        <p:tgtEl>
                                          <p:spTgt spid="6"/>
                                        </p:tgtEl>
                                        <p:attrNameLst>
                                          <p:attrName>ppt_x</p:attrName>
                                          <p:attrName>ppt_y</p:attrName>
                                        </p:attrNameLst>
                                      </p:cBhvr>
                                      <p:rCtr x="-40872" y="-463"/>
                                    </p:animMotion>
                                  </p:childTnLst>
                                </p:cTn>
                              </p:par>
                              <p:par>
                                <p:cTn id="7" presetID="42" presetClass="entr" presetSubtype="0" fill="hold" grpId="0" nodeType="withEffect">
                                  <p:stCondLst>
                                    <p:cond delay="9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8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animBg="1"/>
      <p:bldP spid="19" grpId="0" animBg="1"/>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3"/>
          </a:xfrm>
        </p:spPr>
        <p:txBody>
          <a:bodyPr>
            <a:normAutofit/>
          </a:bodyPr>
          <a:lstStyle/>
          <a:p>
            <a:pPr algn="ctr"/>
            <a:r>
              <a:rPr lang="en-US" sz="4000"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i="1" dirty="0">
                <a:solidFill>
                  <a:srgbClr val="F06E8A"/>
                </a:solidFill>
                <a:latin typeface="Times New Roman" panose="02020603050405020304" pitchFamily="18" charset="0"/>
                <a:cs typeface="Times New Roman" panose="02020603050405020304" pitchFamily="18" charset="0"/>
              </a:rPr>
            </a:br>
            <a:r>
              <a:rPr lang="en-US" sz="4000"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9586976" cy="2514600"/>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endParaRPr lang="en-US" sz="2400" b="1" dirty="0">
              <a:solidFill>
                <a:srgbClr val="00206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a:solidFill>
                  <a:srgbClr val="002060"/>
                </a:solidFill>
                <a:latin typeface="Times New Roman" panose="02020603050405020304" pitchFamily="18" charset="0"/>
                <a:cs typeface="Times New Roman" panose="02020603050405020304" pitchFamily="18" charset="0"/>
              </a:rPr>
              <a:t>SĐT ZALO : </a:t>
            </a:r>
            <a:r>
              <a:rPr lang="en-US" sz="2400" u="sng" dirty="0">
                <a:solidFill>
                  <a:srgbClr val="002060"/>
                </a:solidFill>
              </a:rPr>
              <a:t>0382348780</a:t>
            </a:r>
            <a:r>
              <a:rPr lang="en-US" sz="2400" dirty="0">
                <a:solidFill>
                  <a:srgbClr val="002060"/>
                </a:solidFill>
              </a:rPr>
              <a:t> - </a:t>
            </a:r>
            <a:r>
              <a:rPr lang="en-US" sz="2400" u="sng" dirty="0">
                <a:solidFill>
                  <a:srgbClr val="002060"/>
                </a:solidFill>
              </a:rPr>
              <a:t>0984848929</a:t>
            </a: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534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86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5DCE200C-BD46-4720-8DBB-BDDFEF4E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
            <a:ext cx="12192000" cy="6847562"/>
          </a:xfrm>
          <a:prstGeom prst="rect">
            <a:avLst/>
          </a:prstGeom>
        </p:spPr>
      </p:pic>
      <p:grpSp>
        <p:nvGrpSpPr>
          <p:cNvPr id="2" name="组合 2">
            <a:extLst>
              <a:ext uri="{FF2B5EF4-FFF2-40B4-BE49-F238E27FC236}">
                <a16:creationId xmlns:a16="http://schemas.microsoft.com/office/drawing/2014/main" id="{ED1C31C6-11A5-4B61-8CDD-921080D3DBDD}"/>
              </a:ext>
            </a:extLst>
          </p:cNvPr>
          <p:cNvGrpSpPr/>
          <p:nvPr/>
        </p:nvGrpSpPr>
        <p:grpSpPr>
          <a:xfrm>
            <a:off x="-175847" y="4400169"/>
            <a:ext cx="12367847" cy="2505456"/>
            <a:chOff x="-175847" y="4352544"/>
            <a:chExt cx="12367847" cy="2505456"/>
          </a:xfrm>
        </p:grpSpPr>
        <p:pic>
          <p:nvPicPr>
            <p:cNvPr id="3" name="图片 3">
              <a:extLst>
                <a:ext uri="{FF2B5EF4-FFF2-40B4-BE49-F238E27FC236}">
                  <a16:creationId xmlns:a16="http://schemas.microsoft.com/office/drawing/2014/main" id="{81099C3E-B9AB-4711-A116-D51CD2F5D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4" name="图片 4">
              <a:extLst>
                <a:ext uri="{FF2B5EF4-FFF2-40B4-BE49-F238E27FC236}">
                  <a16:creationId xmlns:a16="http://schemas.microsoft.com/office/drawing/2014/main" id="{E5081687-D198-4ED6-8845-1AC978746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6" name="Picture 5" descr="A picture containing text, transport, bicycle&#10;&#10;Description automatically generated">
            <a:extLst>
              <a:ext uri="{FF2B5EF4-FFF2-40B4-BE49-F238E27FC236}">
                <a16:creationId xmlns:a16="http://schemas.microsoft.com/office/drawing/2014/main" id="{76D12972-3A97-499A-98B1-EEF481F63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033" y="2322130"/>
            <a:ext cx="3545727" cy="4530651"/>
          </a:xfrm>
          <a:prstGeom prst="rect">
            <a:avLst/>
          </a:prstGeom>
        </p:spPr>
      </p:pic>
      <p:pic>
        <p:nvPicPr>
          <p:cNvPr id="7" name="图片 3">
            <a:extLst>
              <a:ext uri="{FF2B5EF4-FFF2-40B4-BE49-F238E27FC236}">
                <a16:creationId xmlns:a16="http://schemas.microsoft.com/office/drawing/2014/main" id="{56AD345E-E01C-4940-AA0D-380BAC8DBC48}"/>
              </a:ext>
            </a:extLst>
          </p:cNvPr>
          <p:cNvPicPr>
            <a:picLocks noChangeAspect="1"/>
          </p:cNvPicPr>
          <p:nvPr/>
        </p:nvPicPr>
        <p:blipFill>
          <a:blip r:embed="rId5"/>
          <a:stretch>
            <a:fillRect/>
          </a:stretch>
        </p:blipFill>
        <p:spPr>
          <a:xfrm rot="14021433" flipH="1" flipV="1">
            <a:off x="4841145" y="1154092"/>
            <a:ext cx="2422291" cy="1370778"/>
          </a:xfrm>
          <a:prstGeom prst="rect">
            <a:avLst/>
          </a:prstGeom>
        </p:spPr>
      </p:pic>
      <p:pic>
        <p:nvPicPr>
          <p:cNvPr id="8" name="图片 1">
            <a:extLst>
              <a:ext uri="{FF2B5EF4-FFF2-40B4-BE49-F238E27FC236}">
                <a16:creationId xmlns:a16="http://schemas.microsoft.com/office/drawing/2014/main" id="{4B552AF1-5ADE-441E-834A-AF4819CE66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186" r="33440"/>
          <a:stretch/>
        </p:blipFill>
        <p:spPr>
          <a:xfrm>
            <a:off x="900346" y="0"/>
            <a:ext cx="3930316" cy="4682563"/>
          </a:xfrm>
          <a:prstGeom prst="rect">
            <a:avLst/>
          </a:prstGeom>
        </p:spPr>
      </p:pic>
      <p:sp>
        <p:nvSpPr>
          <p:cNvPr id="9" name="Rectangle 8">
            <a:extLst>
              <a:ext uri="{FF2B5EF4-FFF2-40B4-BE49-F238E27FC236}">
                <a16:creationId xmlns:a16="http://schemas.microsoft.com/office/drawing/2014/main" id="{72E2DFA9-88F7-42CD-B02F-A369941B6356}"/>
              </a:ext>
            </a:extLst>
          </p:cNvPr>
          <p:cNvSpPr/>
          <p:nvPr/>
        </p:nvSpPr>
        <p:spPr>
          <a:xfrm>
            <a:off x="1243271" y="1078957"/>
            <a:ext cx="3196612" cy="2856047"/>
          </a:xfrm>
          <a:custGeom>
            <a:avLst/>
            <a:gdLst>
              <a:gd name="connsiteX0" fmla="*/ 0 w 3196612"/>
              <a:gd name="connsiteY0" fmla="*/ 0 h 2856047"/>
              <a:gd name="connsiteX1" fmla="*/ 532769 w 3196612"/>
              <a:gd name="connsiteY1" fmla="*/ 0 h 2856047"/>
              <a:gd name="connsiteX2" fmla="*/ 1065537 w 3196612"/>
              <a:gd name="connsiteY2" fmla="*/ 0 h 2856047"/>
              <a:gd name="connsiteX3" fmla="*/ 1662238 w 3196612"/>
              <a:gd name="connsiteY3" fmla="*/ 0 h 2856047"/>
              <a:gd name="connsiteX4" fmla="*/ 2163041 w 3196612"/>
              <a:gd name="connsiteY4" fmla="*/ 0 h 2856047"/>
              <a:gd name="connsiteX5" fmla="*/ 2727776 w 3196612"/>
              <a:gd name="connsiteY5" fmla="*/ 0 h 2856047"/>
              <a:gd name="connsiteX6" fmla="*/ 3196612 w 3196612"/>
              <a:gd name="connsiteY6" fmla="*/ 0 h 2856047"/>
              <a:gd name="connsiteX7" fmla="*/ 3196612 w 3196612"/>
              <a:gd name="connsiteY7" fmla="*/ 542649 h 2856047"/>
              <a:gd name="connsiteX8" fmla="*/ 3196612 w 3196612"/>
              <a:gd name="connsiteY8" fmla="*/ 1085298 h 2856047"/>
              <a:gd name="connsiteX9" fmla="*/ 3196612 w 3196612"/>
              <a:gd name="connsiteY9" fmla="*/ 1627947 h 2856047"/>
              <a:gd name="connsiteX10" fmla="*/ 3196612 w 3196612"/>
              <a:gd name="connsiteY10" fmla="*/ 2142035 h 2856047"/>
              <a:gd name="connsiteX11" fmla="*/ 3196612 w 3196612"/>
              <a:gd name="connsiteY11" fmla="*/ 2856047 h 2856047"/>
              <a:gd name="connsiteX12" fmla="*/ 2599911 w 3196612"/>
              <a:gd name="connsiteY12" fmla="*/ 2856047 h 2856047"/>
              <a:gd name="connsiteX13" fmla="*/ 2131075 w 3196612"/>
              <a:gd name="connsiteY13" fmla="*/ 2856047 h 2856047"/>
              <a:gd name="connsiteX14" fmla="*/ 1662238 w 3196612"/>
              <a:gd name="connsiteY14" fmla="*/ 2856047 h 2856047"/>
              <a:gd name="connsiteX15" fmla="*/ 1225368 w 3196612"/>
              <a:gd name="connsiteY15" fmla="*/ 2856047 h 2856047"/>
              <a:gd name="connsiteX16" fmla="*/ 756532 w 3196612"/>
              <a:gd name="connsiteY16" fmla="*/ 2856047 h 2856047"/>
              <a:gd name="connsiteX17" fmla="*/ 0 w 3196612"/>
              <a:gd name="connsiteY17" fmla="*/ 2856047 h 2856047"/>
              <a:gd name="connsiteX18" fmla="*/ 0 w 3196612"/>
              <a:gd name="connsiteY18" fmla="*/ 2256277 h 2856047"/>
              <a:gd name="connsiteX19" fmla="*/ 0 w 3196612"/>
              <a:gd name="connsiteY19" fmla="*/ 1685068 h 2856047"/>
              <a:gd name="connsiteX20" fmla="*/ 0 w 3196612"/>
              <a:gd name="connsiteY20" fmla="*/ 1056737 h 2856047"/>
              <a:gd name="connsiteX21" fmla="*/ 0 w 3196612"/>
              <a:gd name="connsiteY21" fmla="*/ 542649 h 2856047"/>
              <a:gd name="connsiteX22" fmla="*/ 0 w 3196612"/>
              <a:gd name="connsiteY22" fmla="*/ 0 h 285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6612" h="2856047" fill="none" extrusionOk="0">
                <a:moveTo>
                  <a:pt x="0" y="0"/>
                </a:moveTo>
                <a:cubicBezTo>
                  <a:pt x="263146" y="-3957"/>
                  <a:pt x="277827" y="13479"/>
                  <a:pt x="532769" y="0"/>
                </a:cubicBezTo>
                <a:cubicBezTo>
                  <a:pt x="787711" y="-13479"/>
                  <a:pt x="834447" y="50797"/>
                  <a:pt x="1065537" y="0"/>
                </a:cubicBezTo>
                <a:cubicBezTo>
                  <a:pt x="1296627" y="-50797"/>
                  <a:pt x="1452364" y="44792"/>
                  <a:pt x="1662238" y="0"/>
                </a:cubicBezTo>
                <a:cubicBezTo>
                  <a:pt x="1872112" y="-44792"/>
                  <a:pt x="1972080" y="14828"/>
                  <a:pt x="2163041" y="0"/>
                </a:cubicBezTo>
                <a:cubicBezTo>
                  <a:pt x="2354002" y="-14828"/>
                  <a:pt x="2464030" y="21956"/>
                  <a:pt x="2727776" y="0"/>
                </a:cubicBezTo>
                <a:cubicBezTo>
                  <a:pt x="2991522" y="-21956"/>
                  <a:pt x="3100003" y="53887"/>
                  <a:pt x="3196612" y="0"/>
                </a:cubicBezTo>
                <a:cubicBezTo>
                  <a:pt x="3204258" y="138639"/>
                  <a:pt x="3147852" y="404722"/>
                  <a:pt x="3196612" y="542649"/>
                </a:cubicBezTo>
                <a:cubicBezTo>
                  <a:pt x="3245372" y="680576"/>
                  <a:pt x="3176231" y="976630"/>
                  <a:pt x="3196612" y="1085298"/>
                </a:cubicBezTo>
                <a:cubicBezTo>
                  <a:pt x="3216993" y="1193966"/>
                  <a:pt x="3164048" y="1404146"/>
                  <a:pt x="3196612" y="1627947"/>
                </a:cubicBezTo>
                <a:cubicBezTo>
                  <a:pt x="3229176" y="1851748"/>
                  <a:pt x="3191855" y="1929337"/>
                  <a:pt x="3196612" y="2142035"/>
                </a:cubicBezTo>
                <a:cubicBezTo>
                  <a:pt x="3201369" y="2354733"/>
                  <a:pt x="3159716" y="2706792"/>
                  <a:pt x="3196612" y="2856047"/>
                </a:cubicBezTo>
                <a:cubicBezTo>
                  <a:pt x="3054261" y="2914334"/>
                  <a:pt x="2808614" y="2821212"/>
                  <a:pt x="2599911" y="2856047"/>
                </a:cubicBezTo>
                <a:cubicBezTo>
                  <a:pt x="2391208" y="2890882"/>
                  <a:pt x="2362633" y="2839199"/>
                  <a:pt x="2131075" y="2856047"/>
                </a:cubicBezTo>
                <a:cubicBezTo>
                  <a:pt x="1899517" y="2872895"/>
                  <a:pt x="1832289" y="2811101"/>
                  <a:pt x="1662238" y="2856047"/>
                </a:cubicBezTo>
                <a:cubicBezTo>
                  <a:pt x="1492187" y="2900993"/>
                  <a:pt x="1374147" y="2832276"/>
                  <a:pt x="1225368" y="2856047"/>
                </a:cubicBezTo>
                <a:cubicBezTo>
                  <a:pt x="1076589" y="2879818"/>
                  <a:pt x="956817" y="2832972"/>
                  <a:pt x="756532" y="2856047"/>
                </a:cubicBezTo>
                <a:cubicBezTo>
                  <a:pt x="556247" y="2879122"/>
                  <a:pt x="193549" y="2793090"/>
                  <a:pt x="0" y="2856047"/>
                </a:cubicBezTo>
                <a:cubicBezTo>
                  <a:pt x="-30077" y="2606304"/>
                  <a:pt x="19830" y="2520926"/>
                  <a:pt x="0" y="2256277"/>
                </a:cubicBezTo>
                <a:cubicBezTo>
                  <a:pt x="-19830" y="1991628"/>
                  <a:pt x="16951" y="1949559"/>
                  <a:pt x="0" y="1685068"/>
                </a:cubicBezTo>
                <a:cubicBezTo>
                  <a:pt x="-16951" y="1420577"/>
                  <a:pt x="42237" y="1221160"/>
                  <a:pt x="0" y="1056737"/>
                </a:cubicBezTo>
                <a:cubicBezTo>
                  <a:pt x="-42237" y="892314"/>
                  <a:pt x="9027" y="687696"/>
                  <a:pt x="0" y="542649"/>
                </a:cubicBezTo>
                <a:cubicBezTo>
                  <a:pt x="-9027" y="397602"/>
                  <a:pt x="36631" y="235218"/>
                  <a:pt x="0" y="0"/>
                </a:cubicBezTo>
                <a:close/>
              </a:path>
              <a:path w="3196612" h="2856047" stroke="0" extrusionOk="0">
                <a:moveTo>
                  <a:pt x="0" y="0"/>
                </a:moveTo>
                <a:cubicBezTo>
                  <a:pt x="143594" y="-16715"/>
                  <a:pt x="393798" y="60888"/>
                  <a:pt x="596701" y="0"/>
                </a:cubicBezTo>
                <a:cubicBezTo>
                  <a:pt x="799604" y="-60888"/>
                  <a:pt x="898393" y="21267"/>
                  <a:pt x="1065537" y="0"/>
                </a:cubicBezTo>
                <a:cubicBezTo>
                  <a:pt x="1232681" y="-21267"/>
                  <a:pt x="1397484" y="1199"/>
                  <a:pt x="1534374" y="0"/>
                </a:cubicBezTo>
                <a:cubicBezTo>
                  <a:pt x="1671264" y="-1199"/>
                  <a:pt x="2007767" y="36837"/>
                  <a:pt x="2131075" y="0"/>
                </a:cubicBezTo>
                <a:cubicBezTo>
                  <a:pt x="2254383" y="-36837"/>
                  <a:pt x="2485058" y="54772"/>
                  <a:pt x="2663843" y="0"/>
                </a:cubicBezTo>
                <a:cubicBezTo>
                  <a:pt x="2842628" y="-54772"/>
                  <a:pt x="3010981" y="6374"/>
                  <a:pt x="3196612" y="0"/>
                </a:cubicBezTo>
                <a:cubicBezTo>
                  <a:pt x="3236178" y="133758"/>
                  <a:pt x="3136430" y="439996"/>
                  <a:pt x="3196612" y="571209"/>
                </a:cubicBezTo>
                <a:cubicBezTo>
                  <a:pt x="3256794" y="702422"/>
                  <a:pt x="3165551" y="945079"/>
                  <a:pt x="3196612" y="1085298"/>
                </a:cubicBezTo>
                <a:cubicBezTo>
                  <a:pt x="3227673" y="1225517"/>
                  <a:pt x="3161034" y="1492638"/>
                  <a:pt x="3196612" y="1656507"/>
                </a:cubicBezTo>
                <a:cubicBezTo>
                  <a:pt x="3232190" y="1820376"/>
                  <a:pt x="3157970" y="2018383"/>
                  <a:pt x="3196612" y="2227717"/>
                </a:cubicBezTo>
                <a:cubicBezTo>
                  <a:pt x="3235254" y="2437051"/>
                  <a:pt x="3137779" y="2561952"/>
                  <a:pt x="3196612" y="2856047"/>
                </a:cubicBezTo>
                <a:cubicBezTo>
                  <a:pt x="3019524" y="2907025"/>
                  <a:pt x="2965785" y="2819816"/>
                  <a:pt x="2759742" y="2856047"/>
                </a:cubicBezTo>
                <a:cubicBezTo>
                  <a:pt x="2553699" y="2892278"/>
                  <a:pt x="2448821" y="2825243"/>
                  <a:pt x="2195007" y="2856047"/>
                </a:cubicBezTo>
                <a:cubicBezTo>
                  <a:pt x="1941194" y="2886851"/>
                  <a:pt x="1765447" y="2820960"/>
                  <a:pt x="1598306" y="2856047"/>
                </a:cubicBezTo>
                <a:cubicBezTo>
                  <a:pt x="1431165" y="2891134"/>
                  <a:pt x="1304733" y="2847335"/>
                  <a:pt x="1097503" y="2856047"/>
                </a:cubicBezTo>
                <a:cubicBezTo>
                  <a:pt x="890273" y="2864759"/>
                  <a:pt x="703866" y="2832890"/>
                  <a:pt x="596701" y="2856047"/>
                </a:cubicBezTo>
                <a:cubicBezTo>
                  <a:pt x="489536" y="2879204"/>
                  <a:pt x="152384" y="2787890"/>
                  <a:pt x="0" y="2856047"/>
                </a:cubicBezTo>
                <a:cubicBezTo>
                  <a:pt x="-52147" y="2576734"/>
                  <a:pt x="19730" y="2475415"/>
                  <a:pt x="0" y="2227717"/>
                </a:cubicBezTo>
                <a:cubicBezTo>
                  <a:pt x="-19730" y="1980019"/>
                  <a:pt x="17253" y="1897993"/>
                  <a:pt x="0" y="1713628"/>
                </a:cubicBezTo>
                <a:cubicBezTo>
                  <a:pt x="-17253" y="1529263"/>
                  <a:pt x="48623" y="1311759"/>
                  <a:pt x="0" y="1085298"/>
                </a:cubicBezTo>
                <a:cubicBezTo>
                  <a:pt x="-48623" y="858837"/>
                  <a:pt x="20190" y="664730"/>
                  <a:pt x="0" y="514088"/>
                </a:cubicBezTo>
                <a:cubicBezTo>
                  <a:pt x="-20190" y="363446"/>
                  <a:pt x="50978" y="185068"/>
                  <a:pt x="0" y="0"/>
                </a:cubicBezTo>
                <a:close/>
              </a:path>
            </a:pathLst>
          </a:custGeom>
          <a:solidFill>
            <a:schemeClr val="bg1"/>
          </a:solidFill>
          <a:ln w="76200">
            <a:solidFill>
              <a:schemeClr val="accent6">
                <a:lumMod val="50000"/>
              </a:schemeClr>
            </a:solidFill>
            <a:extLst>
              <a:ext uri="{C807C97D-BFC1-408E-A445-0C87EB9F89A2}">
                <ask:lineSketchStyleProps xmlns:ask="http://schemas.microsoft.com/office/drawing/2018/sketchyshapes" sd="16692432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92C76F-7ED7-4E94-A670-E8A4DB511B69}"/>
              </a:ext>
            </a:extLst>
          </p:cNvPr>
          <p:cNvSpPr txBox="1"/>
          <p:nvPr/>
        </p:nvSpPr>
        <p:spPr>
          <a:xfrm>
            <a:off x="1676031" y="1284811"/>
            <a:ext cx="2475096" cy="2554545"/>
          </a:xfrm>
          <a:prstGeom prst="rect">
            <a:avLst/>
          </a:prstGeom>
          <a:noFill/>
        </p:spPr>
        <p:txBody>
          <a:bodyPr wrap="square" rtlCol="0">
            <a:spAutoFit/>
          </a:bodyPr>
          <a:lstStyle/>
          <a:p>
            <a:pPr algn="ctr"/>
            <a:r>
              <a:rPr lang="en-US" sz="8000" dirty="0" err="1">
                <a:solidFill>
                  <a:schemeClr val="accent6">
                    <a:lumMod val="50000"/>
                  </a:schemeClr>
                </a:solidFill>
                <a:effectLst>
                  <a:outerShdw blurRad="38100" dist="38100" dir="2700000" algn="tl">
                    <a:srgbClr val="000000">
                      <a:alpha val="43137"/>
                    </a:srgbClr>
                  </a:outerShdw>
                </a:effectLst>
                <a:latin typeface="#9Slide05 SVNKitten" pitchFamily="2" charset="0"/>
              </a:rPr>
              <a:t>Khởi</a:t>
            </a:r>
            <a:endParaRPr lang="en-US" sz="8000" dirty="0">
              <a:solidFill>
                <a:schemeClr val="accent6">
                  <a:lumMod val="50000"/>
                </a:schemeClr>
              </a:solidFill>
              <a:effectLst>
                <a:outerShdw blurRad="38100" dist="38100" dir="2700000" algn="tl">
                  <a:srgbClr val="000000">
                    <a:alpha val="43137"/>
                  </a:srgbClr>
                </a:outerShdw>
              </a:effectLst>
              <a:latin typeface="#9Slide05 SVNKitten" pitchFamily="2" charset="0"/>
            </a:endParaRPr>
          </a:p>
          <a:p>
            <a:pPr algn="ctr"/>
            <a:r>
              <a:rPr lang="en-US" sz="8000" dirty="0" err="1">
                <a:solidFill>
                  <a:schemeClr val="accent6">
                    <a:lumMod val="50000"/>
                  </a:schemeClr>
                </a:solidFill>
                <a:effectLst>
                  <a:outerShdw blurRad="38100" dist="38100" dir="2700000" algn="tl">
                    <a:srgbClr val="000000">
                      <a:alpha val="43137"/>
                    </a:srgbClr>
                  </a:outerShdw>
                </a:effectLst>
                <a:latin typeface="#9Slide05 SVNKitten" pitchFamily="2" charset="0"/>
              </a:rPr>
              <a:t>động</a:t>
            </a:r>
            <a:endParaRPr lang="en-US" sz="8000" dirty="0">
              <a:solidFill>
                <a:schemeClr val="accent6">
                  <a:lumMod val="50000"/>
                </a:schemeClr>
              </a:solidFill>
              <a:effectLst>
                <a:outerShdw blurRad="38100" dist="38100" dir="2700000" algn="tl">
                  <a:srgbClr val="000000">
                    <a:alpha val="43137"/>
                  </a:srgbClr>
                </a:outerShdw>
              </a:effectLst>
              <a:latin typeface="#9Slide05 SVNKitten" pitchFamily="2" charset="0"/>
            </a:endParaRPr>
          </a:p>
        </p:txBody>
      </p:sp>
    </p:spTree>
    <p:extLst>
      <p:ext uri="{BB962C8B-B14F-4D97-AF65-F5344CB8AC3E}">
        <p14:creationId xmlns:p14="http://schemas.microsoft.com/office/powerpoint/2010/main" val="2575320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4.16667E-6 -1.48148E-6 L -0.3901 0.00185 " pathEditMode="relative" rAng="0" ptsTypes="AA">
                                      <p:cBhvr>
                                        <p:cTn id="6" dur="2000" fill="hold"/>
                                        <p:tgtEl>
                                          <p:spTgt spid="6"/>
                                        </p:tgtEl>
                                        <p:attrNameLst>
                                          <p:attrName>ppt_x</p:attrName>
                                          <p:attrName>ppt_y</p:attrName>
                                        </p:attrNameLst>
                                      </p:cBhvr>
                                      <p:rCtr x="-19505" y="93"/>
                                    </p:animMotion>
                                  </p:childTnLst>
                                </p:cTn>
                              </p:par>
                              <p:par>
                                <p:cTn id="7" presetID="3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 decel="100000"/>
                                        <p:tgtEl>
                                          <p:spTgt spid="7"/>
                                        </p:tgtEl>
                                      </p:cBhvr>
                                    </p:animEffect>
                                    <p:anim calcmode="lin" valueType="num">
                                      <p:cBhvr>
                                        <p:cTn id="10" dur="800" decel="100000" fill="hold"/>
                                        <p:tgtEl>
                                          <p:spTgt spid="7"/>
                                        </p:tgtEl>
                                        <p:attrNameLst>
                                          <p:attrName>style.rotation</p:attrName>
                                        </p:attrNameLst>
                                      </p:cBhvr>
                                      <p:tavLst>
                                        <p:tav tm="0">
                                          <p:val>
                                            <p:fltVal val="-90"/>
                                          </p:val>
                                        </p:tav>
                                        <p:tav tm="100000">
                                          <p:val>
                                            <p:fltVal val="0"/>
                                          </p:val>
                                        </p:tav>
                                      </p:tavLst>
                                    </p:anim>
                                    <p:anim calcmode="lin" valueType="num">
                                      <p:cBhvr>
                                        <p:cTn id="11" dur="800" decel="100000" fill="hold"/>
                                        <p:tgtEl>
                                          <p:spTgt spid="7"/>
                                        </p:tgtEl>
                                        <p:attrNameLst>
                                          <p:attrName>ppt_x</p:attrName>
                                        </p:attrNameLst>
                                      </p:cBhvr>
                                      <p:tavLst>
                                        <p:tav tm="0">
                                          <p:val>
                                            <p:strVal val="#ppt_x+0.4"/>
                                          </p:val>
                                        </p:tav>
                                        <p:tav tm="100000">
                                          <p:val>
                                            <p:strVal val="#ppt_x-0.05"/>
                                          </p:val>
                                        </p:tav>
                                      </p:tavLst>
                                    </p:anim>
                                    <p:anim calcmode="lin" valueType="num">
                                      <p:cBhvr>
                                        <p:cTn id="12" dur="800" decel="100000" fill="hold"/>
                                        <p:tgtEl>
                                          <p:spTgt spid="7"/>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5" fill="hold">
                            <p:stCondLst>
                              <p:cond delay="2000"/>
                            </p:stCondLst>
                            <p:childTnLst>
                              <p:par>
                                <p:cTn id="16" presetID="2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77BB939E-A240-4044-A6A5-CD898F851B82}"/>
              </a:ext>
            </a:extLst>
          </p:cNvPr>
          <p:cNvPicPr>
            <a:picLocks noChangeAspect="1"/>
          </p:cNvPicPr>
          <p:nvPr/>
        </p:nvPicPr>
        <p:blipFill rotWithShape="1">
          <a:blip r:embed="rId2">
            <a:extLst>
              <a:ext uri="{28A0092B-C50C-407E-A947-70E740481C1C}">
                <a14:useLocalDpi xmlns:a14="http://schemas.microsoft.com/office/drawing/2010/main" val="0"/>
              </a:ext>
            </a:extLst>
          </a:blip>
          <a:srcRect b="10077"/>
          <a:stretch/>
        </p:blipFill>
        <p:spPr>
          <a:xfrm>
            <a:off x="0" y="-381547"/>
            <a:ext cx="12188952" cy="8324132"/>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E592E40-4246-48BA-8BFB-C5B60F1C81C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250" b="97583" l="9667" r="90000">
                        <a14:foregroundMark x1="52000" y1="33917" x2="53333" y2="26083"/>
                        <a14:foregroundMark x1="53333" y1="26083" x2="57417" y2="23667"/>
                        <a14:foregroundMark x1="51083" y1="40750" x2="57250" y2="40750"/>
                        <a14:foregroundMark x1="37417" y1="50333" x2="45250" y2="50250"/>
                        <a14:foregroundMark x1="45250" y1="50250" x2="45583" y2="50333"/>
                        <a14:foregroundMark x1="20333" y1="42417" x2="24417" y2="43333"/>
                        <a14:foregroundMark x1="11833" y1="94083" x2="12583" y2="87000"/>
                        <a14:foregroundMark x1="10000" y1="92583" x2="9667" y2="88167"/>
                        <a14:foregroundMark x1="14417" y1="90583" x2="15917" y2="89083"/>
                        <a14:foregroundMark x1="59250" y1="93167" x2="64417" y2="96833"/>
                        <a14:foregroundMark x1="62000" y1="10167" x2="60917" y2="4250"/>
                        <a14:foregroundMark x1="59667" y1="98500" x2="66667" y2="97583"/>
                        <a14:foregroundMark x1="66667" y1="97583" x2="66667" y2="97583"/>
                      </a14:backgroundRemoval>
                    </a14:imgEffect>
                  </a14:imgLayer>
                </a14:imgProps>
              </a:ext>
              <a:ext uri="{28A0092B-C50C-407E-A947-70E740481C1C}">
                <a14:useLocalDpi xmlns:a14="http://schemas.microsoft.com/office/drawing/2010/main" val="0"/>
              </a:ext>
            </a:extLst>
          </a:blip>
          <a:stretch>
            <a:fillRect/>
          </a:stretch>
        </p:blipFill>
        <p:spPr>
          <a:xfrm rot="21048869">
            <a:off x="-3347067" y="3659676"/>
            <a:ext cx="3142562" cy="3142562"/>
          </a:xfrm>
          <a:prstGeom prst="rect">
            <a:avLst/>
          </a:prstGeom>
        </p:spPr>
      </p:pic>
      <p:pic>
        <p:nvPicPr>
          <p:cNvPr id="12" name="Picture 11" descr="A picture containing fabric&#10;&#10;Description automatically generated">
            <a:extLst>
              <a:ext uri="{FF2B5EF4-FFF2-40B4-BE49-F238E27FC236}">
                <a16:creationId xmlns:a16="http://schemas.microsoft.com/office/drawing/2014/main" id="{2D5F5672-EF96-4997-AAB5-E1B1F4C051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62591" y="3429000"/>
            <a:ext cx="5921651" cy="3108867"/>
          </a:xfrm>
          <a:prstGeom prst="rect">
            <a:avLst/>
          </a:prstGeom>
        </p:spPr>
      </p:pic>
      <p:sp>
        <p:nvSpPr>
          <p:cNvPr id="13" name="Rectangle: Rounded Corners 12">
            <a:extLst>
              <a:ext uri="{FF2B5EF4-FFF2-40B4-BE49-F238E27FC236}">
                <a16:creationId xmlns:a16="http://schemas.microsoft.com/office/drawing/2014/main" id="{FF999AB7-B48B-4002-936C-498313938F9F}"/>
              </a:ext>
            </a:extLst>
          </p:cNvPr>
          <p:cNvSpPr/>
          <p:nvPr/>
        </p:nvSpPr>
        <p:spPr>
          <a:xfrm>
            <a:off x="2402958" y="1106918"/>
            <a:ext cx="5199055" cy="1956391"/>
          </a:xfrm>
          <a:custGeom>
            <a:avLst/>
            <a:gdLst>
              <a:gd name="connsiteX0" fmla="*/ 0 w 5199055"/>
              <a:gd name="connsiteY0" fmla="*/ 326072 h 1956391"/>
              <a:gd name="connsiteX1" fmla="*/ 326072 w 5199055"/>
              <a:gd name="connsiteY1" fmla="*/ 0 h 1956391"/>
              <a:gd name="connsiteX2" fmla="*/ 839223 w 5199055"/>
              <a:gd name="connsiteY2" fmla="*/ 0 h 1956391"/>
              <a:gd name="connsiteX3" fmla="*/ 1397844 w 5199055"/>
              <a:gd name="connsiteY3" fmla="*/ 0 h 1956391"/>
              <a:gd name="connsiteX4" fmla="*/ 2138341 w 5199055"/>
              <a:gd name="connsiteY4" fmla="*/ 0 h 1956391"/>
              <a:gd name="connsiteX5" fmla="*/ 2833369 w 5199055"/>
              <a:gd name="connsiteY5" fmla="*/ 0 h 1956391"/>
              <a:gd name="connsiteX6" fmla="*/ 3391989 w 5199055"/>
              <a:gd name="connsiteY6" fmla="*/ 0 h 1956391"/>
              <a:gd name="connsiteX7" fmla="*/ 3996079 w 5199055"/>
              <a:gd name="connsiteY7" fmla="*/ 0 h 1956391"/>
              <a:gd name="connsiteX8" fmla="*/ 4872983 w 5199055"/>
              <a:gd name="connsiteY8" fmla="*/ 0 h 1956391"/>
              <a:gd name="connsiteX9" fmla="*/ 5199055 w 5199055"/>
              <a:gd name="connsiteY9" fmla="*/ 326072 h 1956391"/>
              <a:gd name="connsiteX10" fmla="*/ 5199055 w 5199055"/>
              <a:gd name="connsiteY10" fmla="*/ 952111 h 1956391"/>
              <a:gd name="connsiteX11" fmla="*/ 5199055 w 5199055"/>
              <a:gd name="connsiteY11" fmla="*/ 1630319 h 1956391"/>
              <a:gd name="connsiteX12" fmla="*/ 4872983 w 5199055"/>
              <a:gd name="connsiteY12" fmla="*/ 1956391 h 1956391"/>
              <a:gd name="connsiteX13" fmla="*/ 4314363 w 5199055"/>
              <a:gd name="connsiteY13" fmla="*/ 1956391 h 1956391"/>
              <a:gd name="connsiteX14" fmla="*/ 3801211 w 5199055"/>
              <a:gd name="connsiteY14" fmla="*/ 1956391 h 1956391"/>
              <a:gd name="connsiteX15" fmla="*/ 3197122 w 5199055"/>
              <a:gd name="connsiteY15" fmla="*/ 1956391 h 1956391"/>
              <a:gd name="connsiteX16" fmla="*/ 2502094 w 5199055"/>
              <a:gd name="connsiteY16" fmla="*/ 1956391 h 1956391"/>
              <a:gd name="connsiteX17" fmla="*/ 1943473 w 5199055"/>
              <a:gd name="connsiteY17" fmla="*/ 1956391 h 1956391"/>
              <a:gd name="connsiteX18" fmla="*/ 1248445 w 5199055"/>
              <a:gd name="connsiteY18" fmla="*/ 1956391 h 1956391"/>
              <a:gd name="connsiteX19" fmla="*/ 326072 w 5199055"/>
              <a:gd name="connsiteY19" fmla="*/ 1956391 h 1956391"/>
              <a:gd name="connsiteX20" fmla="*/ 0 w 5199055"/>
              <a:gd name="connsiteY20" fmla="*/ 1630319 h 1956391"/>
              <a:gd name="connsiteX21" fmla="*/ 0 w 5199055"/>
              <a:gd name="connsiteY21" fmla="*/ 991238 h 1956391"/>
              <a:gd name="connsiteX22" fmla="*/ 0 w 5199055"/>
              <a:gd name="connsiteY22" fmla="*/ 326072 h 195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9055" h="1956391" extrusionOk="0">
                <a:moveTo>
                  <a:pt x="0" y="326072"/>
                </a:moveTo>
                <a:cubicBezTo>
                  <a:pt x="-19012" y="136962"/>
                  <a:pt x="181453" y="17974"/>
                  <a:pt x="326072" y="0"/>
                </a:cubicBezTo>
                <a:cubicBezTo>
                  <a:pt x="460360" y="-17464"/>
                  <a:pt x="717078" y="20636"/>
                  <a:pt x="839223" y="0"/>
                </a:cubicBezTo>
                <a:cubicBezTo>
                  <a:pt x="961368" y="-20636"/>
                  <a:pt x="1128380" y="16732"/>
                  <a:pt x="1397844" y="0"/>
                </a:cubicBezTo>
                <a:cubicBezTo>
                  <a:pt x="1667308" y="-16732"/>
                  <a:pt x="1950335" y="34384"/>
                  <a:pt x="2138341" y="0"/>
                </a:cubicBezTo>
                <a:cubicBezTo>
                  <a:pt x="2326347" y="-34384"/>
                  <a:pt x="2648770" y="15149"/>
                  <a:pt x="2833369" y="0"/>
                </a:cubicBezTo>
                <a:cubicBezTo>
                  <a:pt x="3017968" y="-15149"/>
                  <a:pt x="3164273" y="-24416"/>
                  <a:pt x="3391989" y="0"/>
                </a:cubicBezTo>
                <a:cubicBezTo>
                  <a:pt x="3619705" y="24416"/>
                  <a:pt x="3805170" y="-7491"/>
                  <a:pt x="3996079" y="0"/>
                </a:cubicBezTo>
                <a:cubicBezTo>
                  <a:pt x="4186988" y="7491"/>
                  <a:pt x="4657435" y="38372"/>
                  <a:pt x="4872983" y="0"/>
                </a:cubicBezTo>
                <a:cubicBezTo>
                  <a:pt x="5014268" y="-11651"/>
                  <a:pt x="5193696" y="153006"/>
                  <a:pt x="5199055" y="326072"/>
                </a:cubicBezTo>
                <a:cubicBezTo>
                  <a:pt x="5194932" y="467725"/>
                  <a:pt x="5227611" y="753779"/>
                  <a:pt x="5199055" y="952111"/>
                </a:cubicBezTo>
                <a:cubicBezTo>
                  <a:pt x="5170499" y="1150443"/>
                  <a:pt x="5196016" y="1333299"/>
                  <a:pt x="5199055" y="1630319"/>
                </a:cubicBezTo>
                <a:cubicBezTo>
                  <a:pt x="5209685" y="1804187"/>
                  <a:pt x="5045422" y="1959900"/>
                  <a:pt x="4872983" y="1956391"/>
                </a:cubicBezTo>
                <a:cubicBezTo>
                  <a:pt x="4682931" y="1928617"/>
                  <a:pt x="4569263" y="1954144"/>
                  <a:pt x="4314363" y="1956391"/>
                </a:cubicBezTo>
                <a:cubicBezTo>
                  <a:pt x="4059463" y="1958638"/>
                  <a:pt x="3971996" y="1959038"/>
                  <a:pt x="3801211" y="1956391"/>
                </a:cubicBezTo>
                <a:cubicBezTo>
                  <a:pt x="3630426" y="1953744"/>
                  <a:pt x="3469277" y="1934908"/>
                  <a:pt x="3197122" y="1956391"/>
                </a:cubicBezTo>
                <a:cubicBezTo>
                  <a:pt x="2924967" y="1977874"/>
                  <a:pt x="2703693" y="1953655"/>
                  <a:pt x="2502094" y="1956391"/>
                </a:cubicBezTo>
                <a:cubicBezTo>
                  <a:pt x="2300495" y="1959127"/>
                  <a:pt x="2202874" y="1959462"/>
                  <a:pt x="1943473" y="1956391"/>
                </a:cubicBezTo>
                <a:cubicBezTo>
                  <a:pt x="1684072" y="1953320"/>
                  <a:pt x="1398585" y="1951162"/>
                  <a:pt x="1248445" y="1956391"/>
                </a:cubicBezTo>
                <a:cubicBezTo>
                  <a:pt x="1098305" y="1961620"/>
                  <a:pt x="672303" y="1924323"/>
                  <a:pt x="326072" y="1956391"/>
                </a:cubicBezTo>
                <a:cubicBezTo>
                  <a:pt x="148347" y="1964388"/>
                  <a:pt x="17533" y="1833554"/>
                  <a:pt x="0" y="1630319"/>
                </a:cubicBezTo>
                <a:cubicBezTo>
                  <a:pt x="-12341" y="1501382"/>
                  <a:pt x="31031" y="1297048"/>
                  <a:pt x="0" y="991238"/>
                </a:cubicBezTo>
                <a:cubicBezTo>
                  <a:pt x="-31031" y="685428"/>
                  <a:pt x="-24503" y="610473"/>
                  <a:pt x="0" y="326072"/>
                </a:cubicBezTo>
                <a:close/>
              </a:path>
            </a:pathLst>
          </a:custGeom>
          <a:noFill/>
          <a:ln w="76200">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2CE8C1F-5578-4C3A-92F5-0B1B66487691}"/>
              </a:ext>
            </a:extLst>
          </p:cNvPr>
          <p:cNvSpPr/>
          <p:nvPr/>
        </p:nvSpPr>
        <p:spPr>
          <a:xfrm>
            <a:off x="2607055" y="1302944"/>
            <a:ext cx="5199055" cy="2126055"/>
          </a:xfrm>
          <a:custGeom>
            <a:avLst/>
            <a:gdLst>
              <a:gd name="connsiteX0" fmla="*/ 0 w 5199055"/>
              <a:gd name="connsiteY0" fmla="*/ 354350 h 2126055"/>
              <a:gd name="connsiteX1" fmla="*/ 354350 w 5199055"/>
              <a:gd name="connsiteY1" fmla="*/ 0 h 2126055"/>
              <a:gd name="connsiteX2" fmla="*/ 950926 w 5199055"/>
              <a:gd name="connsiteY2" fmla="*/ 0 h 2126055"/>
              <a:gd name="connsiteX3" fmla="*/ 1637309 w 5199055"/>
              <a:gd name="connsiteY3" fmla="*/ 0 h 2126055"/>
              <a:gd name="connsiteX4" fmla="*/ 2323691 w 5199055"/>
              <a:gd name="connsiteY4" fmla="*/ 0 h 2126055"/>
              <a:gd name="connsiteX5" fmla="*/ 2875364 w 5199055"/>
              <a:gd name="connsiteY5" fmla="*/ 0 h 2126055"/>
              <a:gd name="connsiteX6" fmla="*/ 3561746 w 5199055"/>
              <a:gd name="connsiteY6" fmla="*/ 0 h 2126055"/>
              <a:gd name="connsiteX7" fmla="*/ 4113419 w 5199055"/>
              <a:gd name="connsiteY7" fmla="*/ 0 h 2126055"/>
              <a:gd name="connsiteX8" fmla="*/ 4844705 w 5199055"/>
              <a:gd name="connsiteY8" fmla="*/ 0 h 2126055"/>
              <a:gd name="connsiteX9" fmla="*/ 5199055 w 5199055"/>
              <a:gd name="connsiteY9" fmla="*/ 354350 h 2126055"/>
              <a:gd name="connsiteX10" fmla="*/ 5199055 w 5199055"/>
              <a:gd name="connsiteY10" fmla="*/ 826802 h 2126055"/>
              <a:gd name="connsiteX11" fmla="*/ 5199055 w 5199055"/>
              <a:gd name="connsiteY11" fmla="*/ 1313427 h 2126055"/>
              <a:gd name="connsiteX12" fmla="*/ 5199055 w 5199055"/>
              <a:gd name="connsiteY12" fmla="*/ 1771705 h 2126055"/>
              <a:gd name="connsiteX13" fmla="*/ 4844705 w 5199055"/>
              <a:gd name="connsiteY13" fmla="*/ 2126055 h 2126055"/>
              <a:gd name="connsiteX14" fmla="*/ 4113419 w 5199055"/>
              <a:gd name="connsiteY14" fmla="*/ 2126055 h 2126055"/>
              <a:gd name="connsiteX15" fmla="*/ 3516843 w 5199055"/>
              <a:gd name="connsiteY15" fmla="*/ 2126055 h 2126055"/>
              <a:gd name="connsiteX16" fmla="*/ 2920267 w 5199055"/>
              <a:gd name="connsiteY16" fmla="*/ 2126055 h 2126055"/>
              <a:gd name="connsiteX17" fmla="*/ 2188981 w 5199055"/>
              <a:gd name="connsiteY17" fmla="*/ 2126055 h 2126055"/>
              <a:gd name="connsiteX18" fmla="*/ 1637309 w 5199055"/>
              <a:gd name="connsiteY18" fmla="*/ 2126055 h 2126055"/>
              <a:gd name="connsiteX19" fmla="*/ 995829 w 5199055"/>
              <a:gd name="connsiteY19" fmla="*/ 2126055 h 2126055"/>
              <a:gd name="connsiteX20" fmla="*/ 354350 w 5199055"/>
              <a:gd name="connsiteY20" fmla="*/ 2126055 h 2126055"/>
              <a:gd name="connsiteX21" fmla="*/ 0 w 5199055"/>
              <a:gd name="connsiteY21" fmla="*/ 1771705 h 2126055"/>
              <a:gd name="connsiteX22" fmla="*/ 0 w 5199055"/>
              <a:gd name="connsiteY22" fmla="*/ 1327600 h 2126055"/>
              <a:gd name="connsiteX23" fmla="*/ 0 w 5199055"/>
              <a:gd name="connsiteY23" fmla="*/ 855149 h 2126055"/>
              <a:gd name="connsiteX24" fmla="*/ 0 w 5199055"/>
              <a:gd name="connsiteY24" fmla="*/ 354350 h 212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99055" h="2126055" fill="none" extrusionOk="0">
                <a:moveTo>
                  <a:pt x="0" y="354350"/>
                </a:moveTo>
                <a:cubicBezTo>
                  <a:pt x="-11882" y="172201"/>
                  <a:pt x="200183" y="4854"/>
                  <a:pt x="354350" y="0"/>
                </a:cubicBezTo>
                <a:cubicBezTo>
                  <a:pt x="527994" y="13212"/>
                  <a:pt x="681518" y="20262"/>
                  <a:pt x="950926" y="0"/>
                </a:cubicBezTo>
                <a:cubicBezTo>
                  <a:pt x="1220334" y="-20262"/>
                  <a:pt x="1419696" y="17842"/>
                  <a:pt x="1637309" y="0"/>
                </a:cubicBezTo>
                <a:cubicBezTo>
                  <a:pt x="1854922" y="-17842"/>
                  <a:pt x="2117535" y="16797"/>
                  <a:pt x="2323691" y="0"/>
                </a:cubicBezTo>
                <a:cubicBezTo>
                  <a:pt x="2529847" y="-16797"/>
                  <a:pt x="2646434" y="-2012"/>
                  <a:pt x="2875364" y="0"/>
                </a:cubicBezTo>
                <a:cubicBezTo>
                  <a:pt x="3104294" y="2012"/>
                  <a:pt x="3295025" y="-10352"/>
                  <a:pt x="3561746" y="0"/>
                </a:cubicBezTo>
                <a:cubicBezTo>
                  <a:pt x="3828467" y="10352"/>
                  <a:pt x="3935861" y="4571"/>
                  <a:pt x="4113419" y="0"/>
                </a:cubicBezTo>
                <a:cubicBezTo>
                  <a:pt x="4290977" y="-4571"/>
                  <a:pt x="4572167" y="-28788"/>
                  <a:pt x="4844705" y="0"/>
                </a:cubicBezTo>
                <a:cubicBezTo>
                  <a:pt x="5024009" y="17110"/>
                  <a:pt x="5185321" y="144828"/>
                  <a:pt x="5199055" y="354350"/>
                </a:cubicBezTo>
                <a:cubicBezTo>
                  <a:pt x="5215301" y="542308"/>
                  <a:pt x="5207690" y="610603"/>
                  <a:pt x="5199055" y="826802"/>
                </a:cubicBezTo>
                <a:cubicBezTo>
                  <a:pt x="5190420" y="1043001"/>
                  <a:pt x="5192797" y="1212646"/>
                  <a:pt x="5199055" y="1313427"/>
                </a:cubicBezTo>
                <a:cubicBezTo>
                  <a:pt x="5205313" y="1414209"/>
                  <a:pt x="5185018" y="1579868"/>
                  <a:pt x="5199055" y="1771705"/>
                </a:cubicBezTo>
                <a:cubicBezTo>
                  <a:pt x="5200639" y="1963013"/>
                  <a:pt x="5072468" y="2153655"/>
                  <a:pt x="4844705" y="2126055"/>
                </a:cubicBezTo>
                <a:cubicBezTo>
                  <a:pt x="4621041" y="2095100"/>
                  <a:pt x="4334876" y="2117057"/>
                  <a:pt x="4113419" y="2126055"/>
                </a:cubicBezTo>
                <a:cubicBezTo>
                  <a:pt x="3891962" y="2135053"/>
                  <a:pt x="3643478" y="2149842"/>
                  <a:pt x="3516843" y="2126055"/>
                </a:cubicBezTo>
                <a:cubicBezTo>
                  <a:pt x="3390208" y="2102268"/>
                  <a:pt x="3124828" y="2134127"/>
                  <a:pt x="2920267" y="2126055"/>
                </a:cubicBezTo>
                <a:cubicBezTo>
                  <a:pt x="2715706" y="2117983"/>
                  <a:pt x="2490988" y="2106968"/>
                  <a:pt x="2188981" y="2126055"/>
                </a:cubicBezTo>
                <a:cubicBezTo>
                  <a:pt x="1886974" y="2145142"/>
                  <a:pt x="1892171" y="2109590"/>
                  <a:pt x="1637309" y="2126055"/>
                </a:cubicBezTo>
                <a:cubicBezTo>
                  <a:pt x="1382447" y="2142520"/>
                  <a:pt x="1142619" y="2115083"/>
                  <a:pt x="995829" y="2126055"/>
                </a:cubicBezTo>
                <a:cubicBezTo>
                  <a:pt x="849039" y="2137027"/>
                  <a:pt x="575148" y="2103269"/>
                  <a:pt x="354350" y="2126055"/>
                </a:cubicBezTo>
                <a:cubicBezTo>
                  <a:pt x="167789" y="2123666"/>
                  <a:pt x="-72" y="1961946"/>
                  <a:pt x="0" y="1771705"/>
                </a:cubicBezTo>
                <a:cubicBezTo>
                  <a:pt x="-7525" y="1635773"/>
                  <a:pt x="21978" y="1542711"/>
                  <a:pt x="0" y="1327600"/>
                </a:cubicBezTo>
                <a:cubicBezTo>
                  <a:pt x="-21978" y="1112490"/>
                  <a:pt x="16771" y="1014244"/>
                  <a:pt x="0" y="855149"/>
                </a:cubicBezTo>
                <a:cubicBezTo>
                  <a:pt x="-16771" y="696054"/>
                  <a:pt x="19900" y="464098"/>
                  <a:pt x="0" y="354350"/>
                </a:cubicBezTo>
                <a:close/>
              </a:path>
              <a:path w="5199055" h="2126055" stroke="0" extrusionOk="0">
                <a:moveTo>
                  <a:pt x="0" y="354350"/>
                </a:moveTo>
                <a:cubicBezTo>
                  <a:pt x="-39879" y="139717"/>
                  <a:pt x="179920" y="10780"/>
                  <a:pt x="354350" y="0"/>
                </a:cubicBezTo>
                <a:cubicBezTo>
                  <a:pt x="581176" y="-752"/>
                  <a:pt x="626262" y="18693"/>
                  <a:pt x="861119" y="0"/>
                </a:cubicBezTo>
                <a:cubicBezTo>
                  <a:pt x="1095976" y="-18693"/>
                  <a:pt x="1154132" y="-5832"/>
                  <a:pt x="1412791" y="0"/>
                </a:cubicBezTo>
                <a:cubicBezTo>
                  <a:pt x="1671450" y="5832"/>
                  <a:pt x="1846771" y="-26577"/>
                  <a:pt x="2144077" y="0"/>
                </a:cubicBezTo>
                <a:cubicBezTo>
                  <a:pt x="2441383" y="26577"/>
                  <a:pt x="2573914" y="-15318"/>
                  <a:pt x="2830460" y="0"/>
                </a:cubicBezTo>
                <a:cubicBezTo>
                  <a:pt x="3087006" y="15318"/>
                  <a:pt x="3216173" y="9683"/>
                  <a:pt x="3382132" y="0"/>
                </a:cubicBezTo>
                <a:cubicBezTo>
                  <a:pt x="3548091" y="-9683"/>
                  <a:pt x="3801285" y="22522"/>
                  <a:pt x="3978708" y="0"/>
                </a:cubicBezTo>
                <a:cubicBezTo>
                  <a:pt x="4156131" y="-22522"/>
                  <a:pt x="4666106" y="-12306"/>
                  <a:pt x="4844705" y="0"/>
                </a:cubicBezTo>
                <a:cubicBezTo>
                  <a:pt x="5020064" y="-6109"/>
                  <a:pt x="5176202" y="188581"/>
                  <a:pt x="5199055" y="354350"/>
                </a:cubicBezTo>
                <a:cubicBezTo>
                  <a:pt x="5190466" y="547286"/>
                  <a:pt x="5207378" y="610117"/>
                  <a:pt x="5199055" y="798455"/>
                </a:cubicBezTo>
                <a:cubicBezTo>
                  <a:pt x="5190732" y="986793"/>
                  <a:pt x="5183842" y="1095963"/>
                  <a:pt x="5199055" y="1228386"/>
                </a:cubicBezTo>
                <a:cubicBezTo>
                  <a:pt x="5214268" y="1360809"/>
                  <a:pt x="5209892" y="1567075"/>
                  <a:pt x="5199055" y="1771705"/>
                </a:cubicBezTo>
                <a:cubicBezTo>
                  <a:pt x="5195139" y="2011035"/>
                  <a:pt x="5074857" y="2141165"/>
                  <a:pt x="4844705" y="2126055"/>
                </a:cubicBezTo>
                <a:cubicBezTo>
                  <a:pt x="4651671" y="2099656"/>
                  <a:pt x="4373856" y="2109250"/>
                  <a:pt x="4248129" y="2126055"/>
                </a:cubicBezTo>
                <a:cubicBezTo>
                  <a:pt x="4122402" y="2142860"/>
                  <a:pt x="3802085" y="2110194"/>
                  <a:pt x="3651554" y="2126055"/>
                </a:cubicBezTo>
                <a:cubicBezTo>
                  <a:pt x="3501024" y="2141916"/>
                  <a:pt x="3178012" y="2096617"/>
                  <a:pt x="2965171" y="2126055"/>
                </a:cubicBezTo>
                <a:cubicBezTo>
                  <a:pt x="2752330" y="2155493"/>
                  <a:pt x="2533697" y="2152188"/>
                  <a:pt x="2413499" y="2126055"/>
                </a:cubicBezTo>
                <a:cubicBezTo>
                  <a:pt x="2293301" y="2099922"/>
                  <a:pt x="2057906" y="2140508"/>
                  <a:pt x="1727116" y="2126055"/>
                </a:cubicBezTo>
                <a:cubicBezTo>
                  <a:pt x="1396326" y="2111602"/>
                  <a:pt x="1273354" y="2113484"/>
                  <a:pt x="995829" y="2126055"/>
                </a:cubicBezTo>
                <a:cubicBezTo>
                  <a:pt x="718304" y="2138626"/>
                  <a:pt x="609667" y="2144105"/>
                  <a:pt x="354350" y="2126055"/>
                </a:cubicBezTo>
                <a:cubicBezTo>
                  <a:pt x="156086" y="2133598"/>
                  <a:pt x="9353" y="1941098"/>
                  <a:pt x="0" y="1771705"/>
                </a:cubicBezTo>
                <a:cubicBezTo>
                  <a:pt x="-8118" y="1597651"/>
                  <a:pt x="-18320" y="1488137"/>
                  <a:pt x="0" y="1285080"/>
                </a:cubicBezTo>
                <a:cubicBezTo>
                  <a:pt x="18320" y="1082023"/>
                  <a:pt x="5976" y="1040871"/>
                  <a:pt x="0" y="855149"/>
                </a:cubicBezTo>
                <a:cubicBezTo>
                  <a:pt x="-5976" y="669427"/>
                  <a:pt x="18018" y="535664"/>
                  <a:pt x="0" y="354350"/>
                </a:cubicBezTo>
                <a:close/>
              </a:path>
            </a:pathLst>
          </a:custGeom>
          <a:solidFill>
            <a:srgbClr val="FFFFFF">
              <a:alpha val="69804"/>
            </a:srgbClr>
          </a:solidFill>
          <a:ln w="76200">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500" dirty="0" err="1">
                <a:latin typeface="#9Slide05 SVNSweetie" panose="02000000000000000000" pitchFamily="2" charset="0"/>
              </a:rPr>
              <a:t>Về</a:t>
            </a:r>
            <a:r>
              <a:rPr lang="en-US" sz="11500" dirty="0">
                <a:latin typeface="#9Slide05 SVNSweetie" panose="02000000000000000000" pitchFamily="2" charset="0"/>
              </a:rPr>
              <a:t> </a:t>
            </a:r>
            <a:r>
              <a:rPr lang="en-US" sz="11500" dirty="0" err="1">
                <a:latin typeface="#9Slide05 SVNSweetie" panose="02000000000000000000" pitchFamily="2" charset="0"/>
              </a:rPr>
              <a:t>Thăm</a:t>
            </a:r>
            <a:r>
              <a:rPr lang="en-US" sz="11500" dirty="0">
                <a:latin typeface="#9Slide05 SVNSweetie" panose="02000000000000000000" pitchFamily="2" charset="0"/>
              </a:rPr>
              <a:t> </a:t>
            </a:r>
            <a:r>
              <a:rPr lang="en-US" sz="11500" dirty="0" err="1">
                <a:latin typeface="#9Slide05 SVNSweetie" panose="02000000000000000000" pitchFamily="2" charset="0"/>
              </a:rPr>
              <a:t>Bà</a:t>
            </a:r>
            <a:endParaRPr lang="en-US" sz="11500" dirty="0">
              <a:latin typeface="#9Slide05 SVNSweetie" panose="02000000000000000000" pitchFamily="2" charset="0"/>
            </a:endParaRPr>
          </a:p>
        </p:txBody>
      </p:sp>
      <p:sp>
        <p:nvSpPr>
          <p:cNvPr id="17" name="Rectangle: Rounded Corners 16">
            <a:extLst>
              <a:ext uri="{FF2B5EF4-FFF2-40B4-BE49-F238E27FC236}">
                <a16:creationId xmlns:a16="http://schemas.microsoft.com/office/drawing/2014/main" id="{B5B3A665-6FA2-4417-BB55-41D81774C598}"/>
              </a:ext>
            </a:extLst>
          </p:cNvPr>
          <p:cNvSpPr/>
          <p:nvPr/>
        </p:nvSpPr>
        <p:spPr>
          <a:xfrm>
            <a:off x="3862239" y="4167963"/>
            <a:ext cx="1879342" cy="765544"/>
          </a:xfrm>
          <a:custGeom>
            <a:avLst/>
            <a:gdLst>
              <a:gd name="connsiteX0" fmla="*/ 0 w 1879342"/>
              <a:gd name="connsiteY0" fmla="*/ 127593 h 765544"/>
              <a:gd name="connsiteX1" fmla="*/ 127593 w 1879342"/>
              <a:gd name="connsiteY1" fmla="*/ 0 h 765544"/>
              <a:gd name="connsiteX2" fmla="*/ 1751749 w 1879342"/>
              <a:gd name="connsiteY2" fmla="*/ 0 h 765544"/>
              <a:gd name="connsiteX3" fmla="*/ 1879342 w 1879342"/>
              <a:gd name="connsiteY3" fmla="*/ 127593 h 765544"/>
              <a:gd name="connsiteX4" fmla="*/ 1879342 w 1879342"/>
              <a:gd name="connsiteY4" fmla="*/ 637951 h 765544"/>
              <a:gd name="connsiteX5" fmla="*/ 1751749 w 1879342"/>
              <a:gd name="connsiteY5" fmla="*/ 765544 h 765544"/>
              <a:gd name="connsiteX6" fmla="*/ 127593 w 1879342"/>
              <a:gd name="connsiteY6" fmla="*/ 765544 h 765544"/>
              <a:gd name="connsiteX7" fmla="*/ 0 w 1879342"/>
              <a:gd name="connsiteY7" fmla="*/ 637951 h 765544"/>
              <a:gd name="connsiteX8" fmla="*/ 0 w 1879342"/>
              <a:gd name="connsiteY8" fmla="*/ 127593 h 7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9342" h="765544" fill="none" extrusionOk="0">
                <a:moveTo>
                  <a:pt x="0" y="127593"/>
                </a:moveTo>
                <a:cubicBezTo>
                  <a:pt x="-11318" y="52440"/>
                  <a:pt x="45602" y="7899"/>
                  <a:pt x="127593" y="0"/>
                </a:cubicBezTo>
                <a:cubicBezTo>
                  <a:pt x="473303" y="-55482"/>
                  <a:pt x="1399725" y="-97613"/>
                  <a:pt x="1751749" y="0"/>
                </a:cubicBezTo>
                <a:cubicBezTo>
                  <a:pt x="1826965" y="-1222"/>
                  <a:pt x="1880021" y="55098"/>
                  <a:pt x="1879342" y="127593"/>
                </a:cubicBezTo>
                <a:cubicBezTo>
                  <a:pt x="1849490" y="251629"/>
                  <a:pt x="1893384" y="482420"/>
                  <a:pt x="1879342" y="637951"/>
                </a:cubicBezTo>
                <a:cubicBezTo>
                  <a:pt x="1889469" y="713276"/>
                  <a:pt x="1812348" y="771245"/>
                  <a:pt x="1751749" y="765544"/>
                </a:cubicBezTo>
                <a:cubicBezTo>
                  <a:pt x="1200899" y="822065"/>
                  <a:pt x="583565" y="826803"/>
                  <a:pt x="127593" y="765544"/>
                </a:cubicBezTo>
                <a:cubicBezTo>
                  <a:pt x="58679" y="766821"/>
                  <a:pt x="-6519" y="703357"/>
                  <a:pt x="0" y="637951"/>
                </a:cubicBezTo>
                <a:cubicBezTo>
                  <a:pt x="-24922" y="556248"/>
                  <a:pt x="14546" y="267096"/>
                  <a:pt x="0" y="127593"/>
                </a:cubicBezTo>
                <a:close/>
              </a:path>
              <a:path w="1879342" h="765544" stroke="0" extrusionOk="0">
                <a:moveTo>
                  <a:pt x="0" y="127593"/>
                </a:moveTo>
                <a:cubicBezTo>
                  <a:pt x="6533" y="67045"/>
                  <a:pt x="69201" y="4928"/>
                  <a:pt x="127593" y="0"/>
                </a:cubicBezTo>
                <a:cubicBezTo>
                  <a:pt x="798032" y="139545"/>
                  <a:pt x="1412469" y="35487"/>
                  <a:pt x="1751749" y="0"/>
                </a:cubicBezTo>
                <a:cubicBezTo>
                  <a:pt x="1824178" y="-3905"/>
                  <a:pt x="1877148" y="63378"/>
                  <a:pt x="1879342" y="127593"/>
                </a:cubicBezTo>
                <a:cubicBezTo>
                  <a:pt x="1872024" y="242182"/>
                  <a:pt x="1910708" y="388888"/>
                  <a:pt x="1879342" y="637951"/>
                </a:cubicBezTo>
                <a:cubicBezTo>
                  <a:pt x="1874900" y="703995"/>
                  <a:pt x="1821610" y="764757"/>
                  <a:pt x="1751749" y="765544"/>
                </a:cubicBezTo>
                <a:cubicBezTo>
                  <a:pt x="974828" y="752590"/>
                  <a:pt x="653863" y="714725"/>
                  <a:pt x="127593" y="765544"/>
                </a:cubicBezTo>
                <a:cubicBezTo>
                  <a:pt x="62143" y="764041"/>
                  <a:pt x="-9543" y="712913"/>
                  <a:pt x="0" y="637951"/>
                </a:cubicBezTo>
                <a:cubicBezTo>
                  <a:pt x="-43607" y="409023"/>
                  <a:pt x="-9190" y="318063"/>
                  <a:pt x="0" y="127593"/>
                </a:cubicBezTo>
                <a:close/>
              </a:path>
            </a:pathLst>
          </a:custGeom>
          <a:solidFill>
            <a:schemeClr val="accent6">
              <a:lumMod val="75000"/>
            </a:schemeClr>
          </a:solidFill>
          <a:ln w="38100">
            <a:solidFill>
              <a:srgbClr val="FFFFFF"/>
            </a:solidFill>
            <a:extLst>
              <a:ext uri="{C807C97D-BFC1-408E-A445-0C87EB9F89A2}">
                <ask:lineSketchStyleProps xmlns:ask="http://schemas.microsoft.com/office/drawing/2018/sketchyshapes" sd="260213709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9Slide07 FS North Land Sans" panose="00000500000000000000" pitchFamily="2" charset="0"/>
              </a:rPr>
              <a:t>Chơi</a:t>
            </a:r>
            <a:endParaRPr lang="en-US" sz="4400" dirty="0">
              <a:latin typeface="#9Slide07 FS North Land Sans" panose="00000500000000000000" pitchFamily="2" charset="0"/>
            </a:endParaRPr>
          </a:p>
        </p:txBody>
      </p:sp>
    </p:spTree>
    <p:extLst>
      <p:ext uri="{BB962C8B-B14F-4D97-AF65-F5344CB8AC3E}">
        <p14:creationId xmlns:p14="http://schemas.microsoft.com/office/powerpoint/2010/main" val="3681317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28412 0.00996 L 0.38099 0.00324 " pathEditMode="relative" rAng="0" ptsTypes="AA">
                                      <p:cBhvr>
                                        <p:cTn id="6" dur="2000" fill="hold"/>
                                        <p:tgtEl>
                                          <p:spTgt spid="10"/>
                                        </p:tgtEl>
                                        <p:attrNameLst>
                                          <p:attrName>ppt_x</p:attrName>
                                          <p:attrName>ppt_y</p:attrName>
                                        </p:attrNameLst>
                                      </p:cBhvr>
                                      <p:rCtr x="33255" y="-347"/>
                                    </p:animMotion>
                                  </p:childTnLst>
                                </p:cTn>
                              </p:par>
                            </p:childTnLst>
                          </p:cTn>
                        </p:par>
                        <p:par>
                          <p:cTn id="7" fill="hold">
                            <p:stCondLst>
                              <p:cond delay="2000"/>
                            </p:stCondLst>
                            <p:childTnLst>
                              <p:par>
                                <p:cTn id="8" presetID="23" presetClass="entr" presetSubtype="16"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EC07F-A0F3-48A0-9E47-57CDC112A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1153926-867A-43A8-8FF5-9EDDD6C4CA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988800" y="1798513"/>
            <a:ext cx="5130800" cy="5161087"/>
          </a:xfrm>
          <a:prstGeom prst="rect">
            <a:avLst/>
          </a:prstGeom>
        </p:spPr>
      </p:pic>
      <p:sp>
        <p:nvSpPr>
          <p:cNvPr id="9" name="Speech Bubble: Rectangle with Corners Rounded 8">
            <a:extLst>
              <a:ext uri="{FF2B5EF4-FFF2-40B4-BE49-F238E27FC236}">
                <a16:creationId xmlns:a16="http://schemas.microsoft.com/office/drawing/2014/main" id="{701EBD80-E7FE-4C6F-99EB-74CD8A61C04F}"/>
              </a:ext>
            </a:extLst>
          </p:cNvPr>
          <p:cNvSpPr/>
          <p:nvPr/>
        </p:nvSpPr>
        <p:spPr>
          <a:xfrm>
            <a:off x="1447800" y="736600"/>
            <a:ext cx="6426200" cy="2692400"/>
          </a:xfrm>
          <a:prstGeom prst="wedgeRoundRectCallout">
            <a:avLst>
              <a:gd name="adj1" fmla="val 45398"/>
              <a:gd name="adj2" fmla="val 68933"/>
              <a:gd name="adj3" fmla="val 16667"/>
            </a:avLst>
          </a:prstGeom>
          <a:solidFill>
            <a:srgbClr val="FFFFFF">
              <a:alpha val="69804"/>
            </a:srgb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mpleSoft Bold" panose="02000000000000000000" pitchFamily="2" charset="0"/>
              </a:rPr>
              <a:t>Chào</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các</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bạn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hôm</a:t>
            </a:r>
            <a:r>
              <a:rPr lang="en-US" sz="3200" dirty="0">
                <a:solidFill>
                  <a:schemeClr val="tx1"/>
                </a:solidFill>
                <a:latin typeface="#9Slide03 AmpleSoft Bold" panose="02000000000000000000" pitchFamily="2" charset="0"/>
              </a:rPr>
              <a:t> nay </a:t>
            </a:r>
            <a:r>
              <a:rPr lang="en-US" sz="3200" dirty="0" err="1">
                <a:solidFill>
                  <a:schemeClr val="tx1"/>
                </a:solidFill>
                <a:latin typeface="#9Slide03 AmpleSoft Bold" panose="02000000000000000000" pitchFamily="2" charset="0"/>
              </a:rPr>
              <a:t>ngày</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nghỉ</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nên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mình</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tới</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nhà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ngoại</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chơi</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các</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bạn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hãy</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giúp</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mình</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pha</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trà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và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làm</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bánh</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để</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mời</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dùng</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nhé</a:t>
            </a:r>
            <a:r>
              <a:rPr lang="en-US" sz="3200" dirty="0">
                <a:solidFill>
                  <a:schemeClr val="tx1"/>
                </a:solidFill>
                <a:latin typeface="#9Slide03 AmpleSoft Bold" panose="02000000000000000000" pitchFamily="2" charset="0"/>
              </a:rPr>
              <a:t> !</a:t>
            </a:r>
          </a:p>
        </p:txBody>
      </p:sp>
      <p:sp>
        <p:nvSpPr>
          <p:cNvPr id="11" name="Speech Bubble: Rectangle with Corners Rounded 10">
            <a:extLst>
              <a:ext uri="{FF2B5EF4-FFF2-40B4-BE49-F238E27FC236}">
                <a16:creationId xmlns:a16="http://schemas.microsoft.com/office/drawing/2014/main" id="{379611E9-E0E6-43D1-A92E-23935FA5F04E}"/>
              </a:ext>
            </a:extLst>
          </p:cNvPr>
          <p:cNvSpPr/>
          <p:nvPr/>
        </p:nvSpPr>
        <p:spPr>
          <a:xfrm>
            <a:off x="1298944" y="1473200"/>
            <a:ext cx="6426200" cy="2692400"/>
          </a:xfrm>
          <a:prstGeom prst="wedgeRoundRectCallout">
            <a:avLst>
              <a:gd name="adj1" fmla="val 45398"/>
              <a:gd name="adj2" fmla="val 68933"/>
              <a:gd name="adj3" fmla="val 16667"/>
            </a:avLst>
          </a:prstGeom>
          <a:solidFill>
            <a:srgbClr val="FFFFFF">
              <a:alpha val="69804"/>
            </a:srgb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mpleSoft Bold" panose="02000000000000000000" pitchFamily="2" charset="0"/>
              </a:rPr>
              <a:t>Giờ</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mình</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còn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thiếu</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rất</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nhiều</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nguyên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liệu</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để</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pha</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trà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và</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làm</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bánh</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các</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bạn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hãy</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giúp</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mình</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tìm</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đủ</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các</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nguyên</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liệu</a:t>
            </a:r>
            <a:r>
              <a:rPr lang="en-US" sz="3200" dirty="0">
                <a:solidFill>
                  <a:schemeClr val="tx1"/>
                </a:solidFill>
                <a:latin typeface="#9Slide03 AmpleSoft Bold" panose="02000000000000000000" pitchFamily="2" charset="0"/>
              </a:rPr>
              <a:t> </a:t>
            </a:r>
            <a:r>
              <a:rPr lang="en-US" sz="3200" dirty="0" err="1">
                <a:solidFill>
                  <a:schemeClr val="tx1"/>
                </a:solidFill>
                <a:latin typeface="#9Slide03 AmpleSoft Bold" panose="02000000000000000000" pitchFamily="2" charset="0"/>
              </a:rPr>
              <a:t>nhé</a:t>
            </a:r>
            <a:r>
              <a:rPr lang="en-US" sz="3200" dirty="0">
                <a:solidFill>
                  <a:schemeClr val="tx1"/>
                </a:solidFill>
                <a:latin typeface="#9Slide03 AmpleSoft Bold" panose="02000000000000000000" pitchFamily="2" charset="0"/>
              </a:rPr>
              <a:t> !</a:t>
            </a:r>
          </a:p>
        </p:txBody>
      </p:sp>
    </p:spTree>
    <p:extLst>
      <p:ext uri="{BB962C8B-B14F-4D97-AF65-F5344CB8AC3E}">
        <p14:creationId xmlns:p14="http://schemas.microsoft.com/office/powerpoint/2010/main" val="179895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4.07407E-6 L -0.45208 0.00046 " pathEditMode="relative" rAng="0" ptsTypes="AA">
                                      <p:cBhvr>
                                        <p:cTn id="6" dur="2000" fill="hold"/>
                                        <p:tgtEl>
                                          <p:spTgt spid="8"/>
                                        </p:tgtEl>
                                        <p:attrNameLst>
                                          <p:attrName>ppt_x</p:attrName>
                                          <p:attrName>ppt_y</p:attrName>
                                        </p:attrNameLst>
                                      </p:cBhvr>
                                      <p:rCtr x="-2260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xit" presetSubtype="32" fill="hold" grpId="1" nodeType="clickEffect">
                                  <p:stCondLst>
                                    <p:cond delay="0"/>
                                  </p:stCondLst>
                                  <p:childTnLst>
                                    <p:animEffect transition="out" filter="diamond(out)">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3" name="Picture 2" descr="A picture containing text, floor, window, furniture&#10;&#10;Description automatically generated">
            <a:extLst>
              <a:ext uri="{FF2B5EF4-FFF2-40B4-BE49-F238E27FC236}">
                <a16:creationId xmlns:a16="http://schemas.microsoft.com/office/drawing/2014/main" id="{0F56E07A-D7C3-4C33-B933-27F077BE57D8}"/>
              </a:ext>
            </a:extLst>
          </p:cNvPr>
          <p:cNvPicPr>
            <a:picLocks noChangeAspect="1"/>
          </p:cNvPicPr>
          <p:nvPr/>
        </p:nvPicPr>
        <p:blipFill rotWithShape="1">
          <a:blip r:embed="rId2">
            <a:extLst>
              <a:ext uri="{28A0092B-C50C-407E-A947-70E740481C1C}">
                <a14:useLocalDpi xmlns:a14="http://schemas.microsoft.com/office/drawing/2010/main" val="0"/>
              </a:ext>
            </a:extLst>
          </a:blip>
          <a:srcRect l="116" r="-1"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6" name="Picture 5">
            <a:extLst>
              <a:ext uri="{FF2B5EF4-FFF2-40B4-BE49-F238E27FC236}">
                <a16:creationId xmlns:a16="http://schemas.microsoft.com/office/drawing/2014/main" id="{8C6BDEBE-7C14-40CA-BA8D-BD9C3391AF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998279" y="1526782"/>
            <a:ext cx="5421423" cy="5161087"/>
          </a:xfrm>
          <a:prstGeom prst="rect">
            <a:avLst/>
          </a:prstGeom>
        </p:spPr>
      </p:pic>
      <p:sp>
        <p:nvSpPr>
          <p:cNvPr id="7" name="Rectangle: Rounded Corners 6">
            <a:extLst>
              <a:ext uri="{FF2B5EF4-FFF2-40B4-BE49-F238E27FC236}">
                <a16:creationId xmlns:a16="http://schemas.microsoft.com/office/drawing/2014/main" id="{6172ECF9-5D8A-4AF9-8635-997A9E4B99C0}"/>
              </a:ext>
            </a:extLst>
          </p:cNvPr>
          <p:cNvSpPr/>
          <p:nvPr/>
        </p:nvSpPr>
        <p:spPr>
          <a:xfrm>
            <a:off x="3508744" y="750051"/>
            <a:ext cx="8368931" cy="2126055"/>
          </a:xfrm>
          <a:custGeom>
            <a:avLst/>
            <a:gdLst>
              <a:gd name="connsiteX0" fmla="*/ 0 w 8368931"/>
              <a:gd name="connsiteY0" fmla="*/ 354350 h 2126055"/>
              <a:gd name="connsiteX1" fmla="*/ 354350 w 8368931"/>
              <a:gd name="connsiteY1" fmla="*/ 0 h 2126055"/>
              <a:gd name="connsiteX2" fmla="*/ 1050735 w 8368931"/>
              <a:gd name="connsiteY2" fmla="*/ 0 h 2126055"/>
              <a:gd name="connsiteX3" fmla="*/ 1823722 w 8368931"/>
              <a:gd name="connsiteY3" fmla="*/ 0 h 2126055"/>
              <a:gd name="connsiteX4" fmla="*/ 2443504 w 8368931"/>
              <a:gd name="connsiteY4" fmla="*/ 0 h 2126055"/>
              <a:gd name="connsiteX5" fmla="*/ 2910082 w 8368931"/>
              <a:gd name="connsiteY5" fmla="*/ 0 h 2126055"/>
              <a:gd name="connsiteX6" fmla="*/ 3683069 w 8368931"/>
              <a:gd name="connsiteY6" fmla="*/ 0 h 2126055"/>
              <a:gd name="connsiteX7" fmla="*/ 4456056 w 8368931"/>
              <a:gd name="connsiteY7" fmla="*/ 0 h 2126055"/>
              <a:gd name="connsiteX8" fmla="*/ 5075838 w 8368931"/>
              <a:gd name="connsiteY8" fmla="*/ 0 h 2126055"/>
              <a:gd name="connsiteX9" fmla="*/ 5695620 w 8368931"/>
              <a:gd name="connsiteY9" fmla="*/ 0 h 2126055"/>
              <a:gd name="connsiteX10" fmla="*/ 6545209 w 8368931"/>
              <a:gd name="connsiteY10" fmla="*/ 0 h 2126055"/>
              <a:gd name="connsiteX11" fmla="*/ 7088389 w 8368931"/>
              <a:gd name="connsiteY11" fmla="*/ 0 h 2126055"/>
              <a:gd name="connsiteX12" fmla="*/ 8014581 w 8368931"/>
              <a:gd name="connsiteY12" fmla="*/ 0 h 2126055"/>
              <a:gd name="connsiteX13" fmla="*/ 8368931 w 8368931"/>
              <a:gd name="connsiteY13" fmla="*/ 354350 h 2126055"/>
              <a:gd name="connsiteX14" fmla="*/ 8368931 w 8368931"/>
              <a:gd name="connsiteY14" fmla="*/ 855149 h 2126055"/>
              <a:gd name="connsiteX15" fmla="*/ 8368931 w 8368931"/>
              <a:gd name="connsiteY15" fmla="*/ 1341774 h 2126055"/>
              <a:gd name="connsiteX16" fmla="*/ 8368931 w 8368931"/>
              <a:gd name="connsiteY16" fmla="*/ 1771705 h 2126055"/>
              <a:gd name="connsiteX17" fmla="*/ 8014581 w 8368931"/>
              <a:gd name="connsiteY17" fmla="*/ 2126055 h 2126055"/>
              <a:gd name="connsiteX18" fmla="*/ 7241594 w 8368931"/>
              <a:gd name="connsiteY18" fmla="*/ 2126055 h 2126055"/>
              <a:gd name="connsiteX19" fmla="*/ 6698414 w 8368931"/>
              <a:gd name="connsiteY19" fmla="*/ 2126055 h 2126055"/>
              <a:gd name="connsiteX20" fmla="*/ 5848825 w 8368931"/>
              <a:gd name="connsiteY20" fmla="*/ 2126055 h 2126055"/>
              <a:gd name="connsiteX21" fmla="*/ 5305645 w 8368931"/>
              <a:gd name="connsiteY21" fmla="*/ 2126055 h 2126055"/>
              <a:gd name="connsiteX22" fmla="*/ 4609260 w 8368931"/>
              <a:gd name="connsiteY22" fmla="*/ 2126055 h 2126055"/>
              <a:gd name="connsiteX23" fmla="*/ 3912875 w 8368931"/>
              <a:gd name="connsiteY23" fmla="*/ 2126055 h 2126055"/>
              <a:gd name="connsiteX24" fmla="*/ 3293093 w 8368931"/>
              <a:gd name="connsiteY24" fmla="*/ 2126055 h 2126055"/>
              <a:gd name="connsiteX25" fmla="*/ 2443504 w 8368931"/>
              <a:gd name="connsiteY25" fmla="*/ 2126055 h 2126055"/>
              <a:gd name="connsiteX26" fmla="*/ 1747119 w 8368931"/>
              <a:gd name="connsiteY26" fmla="*/ 2126055 h 2126055"/>
              <a:gd name="connsiteX27" fmla="*/ 1280542 w 8368931"/>
              <a:gd name="connsiteY27" fmla="*/ 2126055 h 2126055"/>
              <a:gd name="connsiteX28" fmla="*/ 354350 w 8368931"/>
              <a:gd name="connsiteY28" fmla="*/ 2126055 h 2126055"/>
              <a:gd name="connsiteX29" fmla="*/ 0 w 8368931"/>
              <a:gd name="connsiteY29" fmla="*/ 1771705 h 2126055"/>
              <a:gd name="connsiteX30" fmla="*/ 0 w 8368931"/>
              <a:gd name="connsiteY30" fmla="*/ 1285080 h 2126055"/>
              <a:gd name="connsiteX31" fmla="*/ 0 w 8368931"/>
              <a:gd name="connsiteY31" fmla="*/ 826802 h 2126055"/>
              <a:gd name="connsiteX32" fmla="*/ 0 w 8368931"/>
              <a:gd name="connsiteY32" fmla="*/ 354350 h 212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68931" h="2126055" fill="none" extrusionOk="0">
                <a:moveTo>
                  <a:pt x="0" y="354350"/>
                </a:moveTo>
                <a:cubicBezTo>
                  <a:pt x="-16398" y="175758"/>
                  <a:pt x="144914" y="-13820"/>
                  <a:pt x="354350" y="0"/>
                </a:cubicBezTo>
                <a:cubicBezTo>
                  <a:pt x="587387" y="15611"/>
                  <a:pt x="853971" y="13833"/>
                  <a:pt x="1050735" y="0"/>
                </a:cubicBezTo>
                <a:cubicBezTo>
                  <a:pt x="1247500" y="-13833"/>
                  <a:pt x="1586755" y="-4994"/>
                  <a:pt x="1823722" y="0"/>
                </a:cubicBezTo>
                <a:cubicBezTo>
                  <a:pt x="2060689" y="4994"/>
                  <a:pt x="2249937" y="-1514"/>
                  <a:pt x="2443504" y="0"/>
                </a:cubicBezTo>
                <a:cubicBezTo>
                  <a:pt x="2637071" y="1514"/>
                  <a:pt x="2784413" y="14989"/>
                  <a:pt x="2910082" y="0"/>
                </a:cubicBezTo>
                <a:cubicBezTo>
                  <a:pt x="3035751" y="-14989"/>
                  <a:pt x="3502803" y="-11111"/>
                  <a:pt x="3683069" y="0"/>
                </a:cubicBezTo>
                <a:cubicBezTo>
                  <a:pt x="3863335" y="11111"/>
                  <a:pt x="4163511" y="22683"/>
                  <a:pt x="4456056" y="0"/>
                </a:cubicBezTo>
                <a:cubicBezTo>
                  <a:pt x="4748601" y="-22683"/>
                  <a:pt x="4860210" y="14931"/>
                  <a:pt x="5075838" y="0"/>
                </a:cubicBezTo>
                <a:cubicBezTo>
                  <a:pt x="5291466" y="-14931"/>
                  <a:pt x="5486351" y="-219"/>
                  <a:pt x="5695620" y="0"/>
                </a:cubicBezTo>
                <a:cubicBezTo>
                  <a:pt x="5904889" y="219"/>
                  <a:pt x="6289631" y="4064"/>
                  <a:pt x="6545209" y="0"/>
                </a:cubicBezTo>
                <a:cubicBezTo>
                  <a:pt x="6800787" y="-4064"/>
                  <a:pt x="6884361" y="15191"/>
                  <a:pt x="7088389" y="0"/>
                </a:cubicBezTo>
                <a:cubicBezTo>
                  <a:pt x="7292417" y="-15191"/>
                  <a:pt x="7784714" y="31016"/>
                  <a:pt x="8014581" y="0"/>
                </a:cubicBezTo>
                <a:cubicBezTo>
                  <a:pt x="8172956" y="19474"/>
                  <a:pt x="8378866" y="156273"/>
                  <a:pt x="8368931" y="354350"/>
                </a:cubicBezTo>
                <a:cubicBezTo>
                  <a:pt x="8359176" y="499526"/>
                  <a:pt x="8353213" y="609290"/>
                  <a:pt x="8368931" y="855149"/>
                </a:cubicBezTo>
                <a:cubicBezTo>
                  <a:pt x="8384649" y="1101008"/>
                  <a:pt x="8383832" y="1192956"/>
                  <a:pt x="8368931" y="1341774"/>
                </a:cubicBezTo>
                <a:cubicBezTo>
                  <a:pt x="8354030" y="1490592"/>
                  <a:pt x="8355687" y="1578611"/>
                  <a:pt x="8368931" y="1771705"/>
                </a:cubicBezTo>
                <a:cubicBezTo>
                  <a:pt x="8361410" y="1973859"/>
                  <a:pt x="8217921" y="2122642"/>
                  <a:pt x="8014581" y="2126055"/>
                </a:cubicBezTo>
                <a:cubicBezTo>
                  <a:pt x="7697448" y="2116450"/>
                  <a:pt x="7576721" y="2091531"/>
                  <a:pt x="7241594" y="2126055"/>
                </a:cubicBezTo>
                <a:cubicBezTo>
                  <a:pt x="6906467" y="2160579"/>
                  <a:pt x="6865788" y="2125960"/>
                  <a:pt x="6698414" y="2126055"/>
                </a:cubicBezTo>
                <a:cubicBezTo>
                  <a:pt x="6531040" y="2126150"/>
                  <a:pt x="6202599" y="2123843"/>
                  <a:pt x="5848825" y="2126055"/>
                </a:cubicBezTo>
                <a:cubicBezTo>
                  <a:pt x="5495051" y="2128267"/>
                  <a:pt x="5430228" y="2102999"/>
                  <a:pt x="5305645" y="2126055"/>
                </a:cubicBezTo>
                <a:cubicBezTo>
                  <a:pt x="5181062" y="2149111"/>
                  <a:pt x="4790534" y="2145909"/>
                  <a:pt x="4609260" y="2126055"/>
                </a:cubicBezTo>
                <a:cubicBezTo>
                  <a:pt x="4427987" y="2106201"/>
                  <a:pt x="4204969" y="2159729"/>
                  <a:pt x="3912875" y="2126055"/>
                </a:cubicBezTo>
                <a:cubicBezTo>
                  <a:pt x="3620782" y="2092381"/>
                  <a:pt x="3553134" y="2097304"/>
                  <a:pt x="3293093" y="2126055"/>
                </a:cubicBezTo>
                <a:cubicBezTo>
                  <a:pt x="3033052" y="2154806"/>
                  <a:pt x="2645595" y="2119355"/>
                  <a:pt x="2443504" y="2126055"/>
                </a:cubicBezTo>
                <a:cubicBezTo>
                  <a:pt x="2241413" y="2132755"/>
                  <a:pt x="1937959" y="2100226"/>
                  <a:pt x="1747119" y="2126055"/>
                </a:cubicBezTo>
                <a:cubicBezTo>
                  <a:pt x="1556279" y="2151884"/>
                  <a:pt x="1434919" y="2138909"/>
                  <a:pt x="1280542" y="2126055"/>
                </a:cubicBezTo>
                <a:cubicBezTo>
                  <a:pt x="1126165" y="2113201"/>
                  <a:pt x="602957" y="2169043"/>
                  <a:pt x="354350" y="2126055"/>
                </a:cubicBezTo>
                <a:cubicBezTo>
                  <a:pt x="165727" y="2125799"/>
                  <a:pt x="-13318" y="1972330"/>
                  <a:pt x="0" y="1771705"/>
                </a:cubicBezTo>
                <a:cubicBezTo>
                  <a:pt x="-2449" y="1594171"/>
                  <a:pt x="660" y="1455703"/>
                  <a:pt x="0" y="1285080"/>
                </a:cubicBezTo>
                <a:cubicBezTo>
                  <a:pt x="-660" y="1114458"/>
                  <a:pt x="15941" y="1011212"/>
                  <a:pt x="0" y="826802"/>
                </a:cubicBezTo>
                <a:cubicBezTo>
                  <a:pt x="-15941" y="642392"/>
                  <a:pt x="-4254" y="501830"/>
                  <a:pt x="0" y="354350"/>
                </a:cubicBezTo>
                <a:close/>
              </a:path>
              <a:path w="8368931" h="2126055" stroke="0" extrusionOk="0">
                <a:moveTo>
                  <a:pt x="0" y="354350"/>
                </a:moveTo>
                <a:cubicBezTo>
                  <a:pt x="-39879" y="139717"/>
                  <a:pt x="179920" y="10780"/>
                  <a:pt x="354350" y="0"/>
                </a:cubicBezTo>
                <a:cubicBezTo>
                  <a:pt x="464074" y="-4695"/>
                  <a:pt x="639035" y="-11232"/>
                  <a:pt x="820928" y="0"/>
                </a:cubicBezTo>
                <a:cubicBezTo>
                  <a:pt x="1002821" y="11232"/>
                  <a:pt x="1110496" y="19668"/>
                  <a:pt x="1364108" y="0"/>
                </a:cubicBezTo>
                <a:cubicBezTo>
                  <a:pt x="1617720" y="-19668"/>
                  <a:pt x="2008779" y="-8580"/>
                  <a:pt x="2213697" y="0"/>
                </a:cubicBezTo>
                <a:cubicBezTo>
                  <a:pt x="2418615" y="8580"/>
                  <a:pt x="2766829" y="1888"/>
                  <a:pt x="2986684" y="0"/>
                </a:cubicBezTo>
                <a:cubicBezTo>
                  <a:pt x="3206539" y="-1888"/>
                  <a:pt x="3390931" y="1396"/>
                  <a:pt x="3529864" y="0"/>
                </a:cubicBezTo>
                <a:cubicBezTo>
                  <a:pt x="3668797" y="-1396"/>
                  <a:pt x="3879489" y="-23818"/>
                  <a:pt x="4149646" y="0"/>
                </a:cubicBezTo>
                <a:cubicBezTo>
                  <a:pt x="4419803" y="23818"/>
                  <a:pt x="4632084" y="-4602"/>
                  <a:pt x="4922633" y="0"/>
                </a:cubicBezTo>
                <a:cubicBezTo>
                  <a:pt x="5213182" y="4602"/>
                  <a:pt x="5313402" y="-20705"/>
                  <a:pt x="5695620" y="0"/>
                </a:cubicBezTo>
                <a:cubicBezTo>
                  <a:pt x="6077838" y="20705"/>
                  <a:pt x="6180660" y="28584"/>
                  <a:pt x="6545209" y="0"/>
                </a:cubicBezTo>
                <a:cubicBezTo>
                  <a:pt x="6909758" y="-28584"/>
                  <a:pt x="7220220" y="-1244"/>
                  <a:pt x="7394799" y="0"/>
                </a:cubicBezTo>
                <a:cubicBezTo>
                  <a:pt x="7569378" y="1244"/>
                  <a:pt x="7786158" y="-13502"/>
                  <a:pt x="8014581" y="0"/>
                </a:cubicBezTo>
                <a:cubicBezTo>
                  <a:pt x="8250432" y="-23482"/>
                  <a:pt x="8344230" y="169985"/>
                  <a:pt x="8368931" y="354350"/>
                </a:cubicBezTo>
                <a:cubicBezTo>
                  <a:pt x="8370601" y="476169"/>
                  <a:pt x="8356975" y="684337"/>
                  <a:pt x="8368931" y="798455"/>
                </a:cubicBezTo>
                <a:cubicBezTo>
                  <a:pt x="8380887" y="912573"/>
                  <a:pt x="8367918" y="1133822"/>
                  <a:pt x="8368931" y="1228386"/>
                </a:cubicBezTo>
                <a:cubicBezTo>
                  <a:pt x="8369944" y="1322950"/>
                  <a:pt x="8378948" y="1541062"/>
                  <a:pt x="8368931" y="1771705"/>
                </a:cubicBezTo>
                <a:cubicBezTo>
                  <a:pt x="8368294" y="1974843"/>
                  <a:pt x="8187283" y="2123927"/>
                  <a:pt x="8014581" y="2126055"/>
                </a:cubicBezTo>
                <a:cubicBezTo>
                  <a:pt x="7778795" y="2117180"/>
                  <a:pt x="7694395" y="2115970"/>
                  <a:pt x="7471401" y="2126055"/>
                </a:cubicBezTo>
                <a:cubicBezTo>
                  <a:pt x="7248407" y="2136140"/>
                  <a:pt x="6907007" y="2139454"/>
                  <a:pt x="6621812" y="2126055"/>
                </a:cubicBezTo>
                <a:cubicBezTo>
                  <a:pt x="6336617" y="2112656"/>
                  <a:pt x="6316225" y="2144502"/>
                  <a:pt x="6078632" y="2126055"/>
                </a:cubicBezTo>
                <a:cubicBezTo>
                  <a:pt x="5841039" y="2107608"/>
                  <a:pt x="5690166" y="2135595"/>
                  <a:pt x="5535452" y="2126055"/>
                </a:cubicBezTo>
                <a:cubicBezTo>
                  <a:pt x="5380738" y="2116515"/>
                  <a:pt x="5199560" y="2135518"/>
                  <a:pt x="4915669" y="2126055"/>
                </a:cubicBezTo>
                <a:cubicBezTo>
                  <a:pt x="4631778" y="2116592"/>
                  <a:pt x="4309152" y="2127817"/>
                  <a:pt x="4142682" y="2126055"/>
                </a:cubicBezTo>
                <a:cubicBezTo>
                  <a:pt x="3976212" y="2124293"/>
                  <a:pt x="3860380" y="2130293"/>
                  <a:pt x="3676105" y="2126055"/>
                </a:cubicBezTo>
                <a:cubicBezTo>
                  <a:pt x="3491830" y="2121817"/>
                  <a:pt x="3361071" y="2143022"/>
                  <a:pt x="3209527" y="2126055"/>
                </a:cubicBezTo>
                <a:cubicBezTo>
                  <a:pt x="3057983" y="2109088"/>
                  <a:pt x="2921542" y="2143393"/>
                  <a:pt x="2666347" y="2126055"/>
                </a:cubicBezTo>
                <a:cubicBezTo>
                  <a:pt x="2411152" y="2108717"/>
                  <a:pt x="2124138" y="2139733"/>
                  <a:pt x="1893360" y="2126055"/>
                </a:cubicBezTo>
                <a:cubicBezTo>
                  <a:pt x="1662582" y="2112377"/>
                  <a:pt x="1548291" y="2112320"/>
                  <a:pt x="1350180" y="2126055"/>
                </a:cubicBezTo>
                <a:cubicBezTo>
                  <a:pt x="1152069" y="2139790"/>
                  <a:pt x="718927" y="2142066"/>
                  <a:pt x="354350" y="2126055"/>
                </a:cubicBezTo>
                <a:cubicBezTo>
                  <a:pt x="125327" y="2110096"/>
                  <a:pt x="-29407" y="1986036"/>
                  <a:pt x="0" y="1771705"/>
                </a:cubicBezTo>
                <a:cubicBezTo>
                  <a:pt x="-15916" y="1581502"/>
                  <a:pt x="-10040" y="1535489"/>
                  <a:pt x="0" y="1327600"/>
                </a:cubicBezTo>
                <a:cubicBezTo>
                  <a:pt x="10040" y="1119711"/>
                  <a:pt x="18906" y="1027226"/>
                  <a:pt x="0" y="883496"/>
                </a:cubicBezTo>
                <a:cubicBezTo>
                  <a:pt x="-18906" y="739766"/>
                  <a:pt x="16347" y="494074"/>
                  <a:pt x="0" y="354350"/>
                </a:cubicBezTo>
                <a:close/>
              </a:path>
            </a:pathLst>
          </a:custGeom>
          <a:solidFill>
            <a:srgbClr val="FFFFFF">
              <a:alpha val="69804"/>
            </a:srgbClr>
          </a:solidFill>
          <a:ln w="76200">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latin typeface="#9Slide05 Claudia" pitchFamily="2" charset="0"/>
              </a:rPr>
              <a:t>Câu</a:t>
            </a:r>
            <a:r>
              <a:rPr lang="en-US" sz="6600" dirty="0">
                <a:latin typeface="#9Slide05 Claudia" pitchFamily="2" charset="0"/>
              </a:rPr>
              <a:t> </a:t>
            </a:r>
            <a:r>
              <a:rPr lang="en-US" sz="6600" dirty="0" err="1">
                <a:latin typeface="#9Slide05 Claudia" pitchFamily="2" charset="0"/>
              </a:rPr>
              <a:t>hỏi</a:t>
            </a:r>
            <a:r>
              <a:rPr lang="en-US" sz="6600" dirty="0">
                <a:latin typeface="#9Slide05 Claudia" pitchFamily="2" charset="0"/>
              </a:rPr>
              <a:t> 1: </a:t>
            </a:r>
            <a:r>
              <a:rPr lang="en-US" sz="6600" dirty="0" err="1">
                <a:latin typeface="#9Slide05 Claudia" pitchFamily="2" charset="0"/>
              </a:rPr>
              <a:t>Câu</a:t>
            </a:r>
            <a:r>
              <a:rPr lang="en-US" sz="6600" dirty="0">
                <a:latin typeface="#9Slide05 Claudia" pitchFamily="2" charset="0"/>
              </a:rPr>
              <a:t> </a:t>
            </a:r>
            <a:r>
              <a:rPr lang="en-US" sz="6600" dirty="0" err="1">
                <a:latin typeface="#9Slide05 Claudia" pitchFamily="2" charset="0"/>
              </a:rPr>
              <a:t>nào</a:t>
            </a:r>
            <a:r>
              <a:rPr lang="en-US" sz="6600" dirty="0">
                <a:latin typeface="#9Slide05 Claudia" pitchFamily="2" charset="0"/>
              </a:rPr>
              <a:t> </a:t>
            </a:r>
            <a:r>
              <a:rPr lang="en-US" sz="6600" dirty="0" err="1">
                <a:latin typeface="#9Slide05 Claudia" pitchFamily="2" charset="0"/>
              </a:rPr>
              <a:t>là</a:t>
            </a:r>
            <a:r>
              <a:rPr lang="en-US" sz="6600" dirty="0">
                <a:latin typeface="#9Slide05 Claudia" pitchFamily="2" charset="0"/>
              </a:rPr>
              <a:t> </a:t>
            </a:r>
            <a:r>
              <a:rPr lang="en-US" sz="6600" dirty="0" err="1">
                <a:latin typeface="#9Slide05 Claudia" pitchFamily="2" charset="0"/>
              </a:rPr>
              <a:t>câu</a:t>
            </a:r>
            <a:r>
              <a:rPr lang="en-US" sz="6600" dirty="0">
                <a:latin typeface="#9Slide05 Claudia" pitchFamily="2" charset="0"/>
              </a:rPr>
              <a:t> </a:t>
            </a:r>
            <a:r>
              <a:rPr lang="en-US" sz="6600" dirty="0" err="1">
                <a:latin typeface="#9Slide05 Claudia" pitchFamily="2" charset="0"/>
              </a:rPr>
              <a:t>kể</a:t>
            </a:r>
            <a:r>
              <a:rPr lang="en-US" sz="6600" dirty="0">
                <a:latin typeface="#9Slide05 Claudia" pitchFamily="2" charset="0"/>
              </a:rPr>
              <a:t> Ai </a:t>
            </a:r>
            <a:r>
              <a:rPr lang="en-US" sz="6600" dirty="0" err="1">
                <a:latin typeface="#9Slide05 Claudia" pitchFamily="2" charset="0"/>
              </a:rPr>
              <a:t>thế</a:t>
            </a:r>
            <a:r>
              <a:rPr lang="en-US" sz="6600" dirty="0">
                <a:latin typeface="#9Slide05 Claudia" pitchFamily="2" charset="0"/>
              </a:rPr>
              <a:t> </a:t>
            </a:r>
            <a:r>
              <a:rPr lang="en-US" sz="6600" dirty="0" err="1">
                <a:latin typeface="#9Slide05 Claudia" pitchFamily="2" charset="0"/>
              </a:rPr>
              <a:t>nào</a:t>
            </a:r>
            <a:r>
              <a:rPr lang="en-US" sz="6600" dirty="0">
                <a:latin typeface="#9Slide05 Claudia" pitchFamily="2" charset="0"/>
              </a:rPr>
              <a:t> ?</a:t>
            </a:r>
          </a:p>
        </p:txBody>
      </p:sp>
      <p:sp>
        <p:nvSpPr>
          <p:cNvPr id="9" name="1">
            <a:extLst>
              <a:ext uri="{FF2B5EF4-FFF2-40B4-BE49-F238E27FC236}">
                <a16:creationId xmlns:a16="http://schemas.microsoft.com/office/drawing/2014/main" id="{10B4B275-861B-401C-BC79-525483E227E8}"/>
              </a:ext>
            </a:extLst>
          </p:cNvPr>
          <p:cNvSpPr/>
          <p:nvPr/>
        </p:nvSpPr>
        <p:spPr>
          <a:xfrm>
            <a:off x="3508744" y="3044298"/>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mpleSoft Bold" panose="02000000000000000000" pitchFamily="2" charset="0"/>
              </a:rPr>
              <a:t>Em</a:t>
            </a:r>
            <a:r>
              <a:rPr lang="en-US" sz="2800" dirty="0">
                <a:latin typeface="#9Slide03 AmpleSoft Bold" panose="02000000000000000000" pitchFamily="2" charset="0"/>
              </a:rPr>
              <a:t> </a:t>
            </a:r>
            <a:r>
              <a:rPr lang="en-US" sz="2800" dirty="0" err="1">
                <a:latin typeface="#9Slide03 AmpleSoft Bold" panose="02000000000000000000" pitchFamily="2" charset="0"/>
              </a:rPr>
              <a:t>là</a:t>
            </a:r>
            <a:r>
              <a:rPr lang="en-US" sz="2800" dirty="0">
                <a:latin typeface="#9Slide03 AmpleSoft Bold" panose="02000000000000000000" pitchFamily="2" charset="0"/>
              </a:rPr>
              <a:t> </a:t>
            </a:r>
            <a:r>
              <a:rPr lang="en-US" sz="2800" dirty="0" err="1">
                <a:latin typeface="#9Slide03 AmpleSoft Bold" panose="02000000000000000000" pitchFamily="2" charset="0"/>
              </a:rPr>
              <a:t>học</a:t>
            </a:r>
            <a:r>
              <a:rPr lang="en-US" sz="2800" dirty="0">
                <a:latin typeface="#9Slide03 AmpleSoft Bold" panose="02000000000000000000" pitchFamily="2" charset="0"/>
              </a:rPr>
              <a:t> </a:t>
            </a:r>
            <a:r>
              <a:rPr lang="en-US" sz="2800" dirty="0" err="1">
                <a:latin typeface="#9Slide03 AmpleSoft Bold" panose="02000000000000000000" pitchFamily="2" charset="0"/>
              </a:rPr>
              <a:t>sinh</a:t>
            </a:r>
            <a:endParaRPr lang="en-US" sz="2800" dirty="0">
              <a:latin typeface="#9Slide03 AmpleSoft Bold" panose="02000000000000000000" pitchFamily="2" charset="0"/>
            </a:endParaRPr>
          </a:p>
        </p:txBody>
      </p:sp>
      <p:sp>
        <p:nvSpPr>
          <p:cNvPr id="21" name="11">
            <a:extLst>
              <a:ext uri="{FF2B5EF4-FFF2-40B4-BE49-F238E27FC236}">
                <a16:creationId xmlns:a16="http://schemas.microsoft.com/office/drawing/2014/main" id="{B9D66501-C46C-4ECA-B558-DD50949B2383}"/>
              </a:ext>
            </a:extLst>
          </p:cNvPr>
          <p:cNvSpPr/>
          <p:nvPr/>
        </p:nvSpPr>
        <p:spPr>
          <a:xfrm>
            <a:off x="3544186" y="3044298"/>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mpleSoft Bold" panose="02000000000000000000" pitchFamily="2" charset="0"/>
              </a:rPr>
              <a:t>Em</a:t>
            </a:r>
            <a:r>
              <a:rPr lang="en-US" sz="2800" dirty="0">
                <a:latin typeface="#9Slide03 AmpleSoft Bold" panose="02000000000000000000" pitchFamily="2" charset="0"/>
              </a:rPr>
              <a:t> </a:t>
            </a:r>
            <a:r>
              <a:rPr lang="en-US" sz="2800" dirty="0" err="1">
                <a:latin typeface="#9Slide03 AmpleSoft Bold" panose="02000000000000000000" pitchFamily="2" charset="0"/>
              </a:rPr>
              <a:t>là</a:t>
            </a:r>
            <a:r>
              <a:rPr lang="en-US" sz="2800" dirty="0">
                <a:latin typeface="#9Slide03 AmpleSoft Bold" panose="02000000000000000000" pitchFamily="2" charset="0"/>
              </a:rPr>
              <a:t> </a:t>
            </a:r>
            <a:r>
              <a:rPr lang="en-US" sz="2800" dirty="0" err="1">
                <a:latin typeface="#9Slide03 AmpleSoft Bold" panose="02000000000000000000" pitchFamily="2" charset="0"/>
              </a:rPr>
              <a:t>học</a:t>
            </a:r>
            <a:r>
              <a:rPr lang="en-US" sz="2800" dirty="0">
                <a:latin typeface="#9Slide03 AmpleSoft Bold" panose="02000000000000000000" pitchFamily="2" charset="0"/>
              </a:rPr>
              <a:t> </a:t>
            </a:r>
            <a:r>
              <a:rPr lang="en-US" sz="2800" dirty="0" err="1">
                <a:latin typeface="#9Slide03 AmpleSoft Bold" panose="02000000000000000000" pitchFamily="2" charset="0"/>
              </a:rPr>
              <a:t>sinh</a:t>
            </a:r>
            <a:endParaRPr lang="en-US" sz="2800" dirty="0">
              <a:latin typeface="#9Slide03 AmpleSoft Bold" panose="02000000000000000000" pitchFamily="2" charset="0"/>
            </a:endParaRPr>
          </a:p>
        </p:txBody>
      </p:sp>
      <p:sp>
        <p:nvSpPr>
          <p:cNvPr id="22" name="1">
            <a:extLst>
              <a:ext uri="{FF2B5EF4-FFF2-40B4-BE49-F238E27FC236}">
                <a16:creationId xmlns:a16="http://schemas.microsoft.com/office/drawing/2014/main" id="{52AF3AC7-01AE-4B2E-80CC-53AF4CEE2A8A}"/>
              </a:ext>
            </a:extLst>
          </p:cNvPr>
          <p:cNvSpPr/>
          <p:nvPr/>
        </p:nvSpPr>
        <p:spPr>
          <a:xfrm>
            <a:off x="7868093" y="3157349"/>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mpleSoft Bold" panose="02000000000000000000" pitchFamily="2" charset="0"/>
              </a:rPr>
              <a:t>Bạn</a:t>
            </a:r>
            <a:r>
              <a:rPr lang="en-US" sz="2800" dirty="0">
                <a:latin typeface="#9Slide03 AmpleSoft Bold" panose="02000000000000000000" pitchFamily="2" charset="0"/>
              </a:rPr>
              <a:t> </a:t>
            </a:r>
            <a:r>
              <a:rPr lang="en-US" sz="2800" dirty="0" err="1">
                <a:latin typeface="#9Slide03 AmpleSoft Bold" panose="02000000000000000000" pitchFamily="2" charset="0"/>
              </a:rPr>
              <a:t>Hoa</a:t>
            </a:r>
            <a:r>
              <a:rPr lang="en-US" sz="2800" dirty="0">
                <a:latin typeface="#9Slide03 AmpleSoft Bold" panose="02000000000000000000" pitchFamily="2" charset="0"/>
              </a:rPr>
              <a:t> </a:t>
            </a:r>
            <a:r>
              <a:rPr lang="en-US" sz="2800" dirty="0" err="1">
                <a:latin typeface="#9Slide03 AmpleSoft Bold" panose="02000000000000000000" pitchFamily="2" charset="0"/>
              </a:rPr>
              <a:t>rất</a:t>
            </a:r>
            <a:r>
              <a:rPr lang="en-US" sz="2800" dirty="0">
                <a:latin typeface="#9Slide03 AmpleSoft Bold" panose="02000000000000000000" pitchFamily="2" charset="0"/>
              </a:rPr>
              <a:t> </a:t>
            </a:r>
            <a:r>
              <a:rPr lang="en-US" sz="2800" dirty="0" err="1">
                <a:latin typeface="#9Slide03 AmpleSoft Bold" panose="02000000000000000000" pitchFamily="2" charset="0"/>
              </a:rPr>
              <a:t>xinh</a:t>
            </a:r>
            <a:endParaRPr lang="en-US" sz="2800" dirty="0">
              <a:latin typeface="#9Slide03 AmpleSoft Bold" panose="02000000000000000000" pitchFamily="2" charset="0"/>
            </a:endParaRPr>
          </a:p>
        </p:txBody>
      </p:sp>
      <p:sp>
        <p:nvSpPr>
          <p:cNvPr id="23" name="11">
            <a:extLst>
              <a:ext uri="{FF2B5EF4-FFF2-40B4-BE49-F238E27FC236}">
                <a16:creationId xmlns:a16="http://schemas.microsoft.com/office/drawing/2014/main" id="{82F0710D-D8E2-43FB-9462-1438997150C4}"/>
              </a:ext>
            </a:extLst>
          </p:cNvPr>
          <p:cNvSpPr/>
          <p:nvPr/>
        </p:nvSpPr>
        <p:spPr>
          <a:xfrm>
            <a:off x="7868093" y="3155076"/>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mpleSoft Bold" panose="02000000000000000000" pitchFamily="2" charset="0"/>
              </a:rPr>
              <a:t>Bạn</a:t>
            </a:r>
            <a:r>
              <a:rPr lang="en-US" sz="2800" dirty="0">
                <a:latin typeface="#9Slide03 AmpleSoft Bold" panose="02000000000000000000" pitchFamily="2" charset="0"/>
              </a:rPr>
              <a:t> </a:t>
            </a:r>
            <a:r>
              <a:rPr lang="en-US" sz="2800" dirty="0" err="1">
                <a:latin typeface="#9Slide03 AmpleSoft Bold" panose="02000000000000000000" pitchFamily="2" charset="0"/>
              </a:rPr>
              <a:t>Hoa</a:t>
            </a:r>
            <a:r>
              <a:rPr lang="en-US" sz="2800" dirty="0">
                <a:latin typeface="#9Slide03 AmpleSoft Bold" panose="02000000000000000000" pitchFamily="2" charset="0"/>
              </a:rPr>
              <a:t> </a:t>
            </a:r>
            <a:r>
              <a:rPr lang="en-US" sz="2800" dirty="0" err="1">
                <a:latin typeface="#9Slide03 AmpleSoft Bold" panose="02000000000000000000" pitchFamily="2" charset="0"/>
              </a:rPr>
              <a:t>rất</a:t>
            </a:r>
            <a:r>
              <a:rPr lang="en-US" sz="2800" dirty="0">
                <a:latin typeface="#9Slide03 AmpleSoft Bold" panose="02000000000000000000" pitchFamily="2" charset="0"/>
              </a:rPr>
              <a:t> </a:t>
            </a:r>
            <a:r>
              <a:rPr lang="en-US" sz="2800" dirty="0" err="1">
                <a:latin typeface="#9Slide03 AmpleSoft Bold" panose="02000000000000000000" pitchFamily="2" charset="0"/>
              </a:rPr>
              <a:t>xinh</a:t>
            </a:r>
            <a:endParaRPr lang="en-US" sz="2800" dirty="0">
              <a:latin typeface="#9Slide03 AmpleSoft Bold" panose="02000000000000000000" pitchFamily="2" charset="0"/>
            </a:endParaRPr>
          </a:p>
        </p:txBody>
      </p:sp>
      <p:sp>
        <p:nvSpPr>
          <p:cNvPr id="28" name="1">
            <a:extLst>
              <a:ext uri="{FF2B5EF4-FFF2-40B4-BE49-F238E27FC236}">
                <a16:creationId xmlns:a16="http://schemas.microsoft.com/office/drawing/2014/main" id="{6CC2A8AB-5492-4D61-8FE4-0E0C65B41EDA}"/>
              </a:ext>
            </a:extLst>
          </p:cNvPr>
          <p:cNvSpPr/>
          <p:nvPr/>
        </p:nvSpPr>
        <p:spPr>
          <a:xfrm>
            <a:off x="3528827" y="4786701"/>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mpleSoft Bold" panose="02000000000000000000" pitchFamily="2" charset="0"/>
              </a:rPr>
              <a:t>Bạn</a:t>
            </a:r>
            <a:r>
              <a:rPr lang="en-US" sz="2800" dirty="0">
                <a:latin typeface="#9Slide03 AmpleSoft Bold" panose="02000000000000000000" pitchFamily="2" charset="0"/>
              </a:rPr>
              <a:t> An </a:t>
            </a:r>
            <a:r>
              <a:rPr lang="en-US" sz="2800" dirty="0" err="1">
                <a:latin typeface="#9Slide03 AmpleSoft Bold" panose="02000000000000000000" pitchFamily="2" charset="0"/>
              </a:rPr>
              <a:t>học</a:t>
            </a:r>
            <a:r>
              <a:rPr lang="en-US" sz="2800" dirty="0">
                <a:latin typeface="#9Slide03 AmpleSoft Bold" panose="02000000000000000000" pitchFamily="2" charset="0"/>
              </a:rPr>
              <a:t> </a:t>
            </a:r>
            <a:r>
              <a:rPr lang="en-US" sz="2800" dirty="0" err="1">
                <a:latin typeface="#9Slide03 AmpleSoft Bold" panose="02000000000000000000" pitchFamily="2" charset="0"/>
              </a:rPr>
              <a:t>bài</a:t>
            </a:r>
            <a:endParaRPr lang="en-US" sz="2800" dirty="0">
              <a:latin typeface="#9Slide03 AmpleSoft Bold" panose="02000000000000000000" pitchFamily="2" charset="0"/>
            </a:endParaRPr>
          </a:p>
        </p:txBody>
      </p:sp>
      <p:sp>
        <p:nvSpPr>
          <p:cNvPr id="29" name="11">
            <a:extLst>
              <a:ext uri="{FF2B5EF4-FFF2-40B4-BE49-F238E27FC236}">
                <a16:creationId xmlns:a16="http://schemas.microsoft.com/office/drawing/2014/main" id="{98323BD7-CD16-4F7E-A057-5039B39AF27A}"/>
              </a:ext>
            </a:extLst>
          </p:cNvPr>
          <p:cNvSpPr/>
          <p:nvPr/>
        </p:nvSpPr>
        <p:spPr>
          <a:xfrm>
            <a:off x="3570121" y="4790608"/>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mpleSoft Bold" panose="02000000000000000000" pitchFamily="2" charset="0"/>
              </a:rPr>
              <a:t>Bạn</a:t>
            </a:r>
            <a:r>
              <a:rPr lang="en-US" sz="2800" dirty="0">
                <a:latin typeface="#9Slide03 AmpleSoft Bold" panose="02000000000000000000" pitchFamily="2" charset="0"/>
              </a:rPr>
              <a:t> An </a:t>
            </a:r>
            <a:r>
              <a:rPr lang="en-US" sz="2800" dirty="0" err="1">
                <a:latin typeface="#9Slide03 AmpleSoft Bold" panose="02000000000000000000" pitchFamily="2" charset="0"/>
              </a:rPr>
              <a:t>học</a:t>
            </a:r>
            <a:r>
              <a:rPr lang="en-US" sz="2800" dirty="0">
                <a:latin typeface="#9Slide03 AmpleSoft Bold" panose="02000000000000000000" pitchFamily="2" charset="0"/>
              </a:rPr>
              <a:t> </a:t>
            </a:r>
            <a:r>
              <a:rPr lang="en-US" sz="2800" dirty="0" err="1">
                <a:latin typeface="#9Slide03 AmpleSoft Bold" panose="02000000000000000000" pitchFamily="2" charset="0"/>
              </a:rPr>
              <a:t>bài</a:t>
            </a:r>
            <a:endParaRPr lang="en-US" sz="2800" dirty="0">
              <a:latin typeface="#9Slide03 AmpleSoft Bold" panose="02000000000000000000" pitchFamily="2" charset="0"/>
            </a:endParaRPr>
          </a:p>
        </p:txBody>
      </p:sp>
      <p:sp>
        <p:nvSpPr>
          <p:cNvPr id="30" name="1">
            <a:extLst>
              <a:ext uri="{FF2B5EF4-FFF2-40B4-BE49-F238E27FC236}">
                <a16:creationId xmlns:a16="http://schemas.microsoft.com/office/drawing/2014/main" id="{A852A351-BACB-4699-B6E1-A825F67DA7DE}"/>
              </a:ext>
            </a:extLst>
          </p:cNvPr>
          <p:cNvSpPr/>
          <p:nvPr/>
        </p:nvSpPr>
        <p:spPr>
          <a:xfrm>
            <a:off x="7860412" y="4799924"/>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mpleSoft Bold" panose="02000000000000000000" pitchFamily="2" charset="0"/>
              </a:rPr>
              <a:t>Bạn</a:t>
            </a:r>
            <a:r>
              <a:rPr lang="en-US" sz="2800" dirty="0">
                <a:latin typeface="#9Slide03 AmpleSoft Bold" panose="02000000000000000000" pitchFamily="2" charset="0"/>
              </a:rPr>
              <a:t> </a:t>
            </a:r>
            <a:r>
              <a:rPr lang="en-US" sz="2800" dirty="0" err="1">
                <a:latin typeface="#9Slide03 AmpleSoft Bold" panose="02000000000000000000" pitchFamily="2" charset="0"/>
              </a:rPr>
              <a:t>Trung</a:t>
            </a:r>
            <a:r>
              <a:rPr lang="en-US" sz="2800" dirty="0">
                <a:latin typeface="#9Slide03 AmpleSoft Bold" panose="02000000000000000000" pitchFamily="2" charset="0"/>
              </a:rPr>
              <a:t> </a:t>
            </a:r>
            <a:r>
              <a:rPr lang="en-US" sz="2800" dirty="0" err="1">
                <a:latin typeface="#9Slide03 AmpleSoft Bold" panose="02000000000000000000" pitchFamily="2" charset="0"/>
              </a:rPr>
              <a:t>là</a:t>
            </a:r>
            <a:r>
              <a:rPr lang="en-US" sz="2800" dirty="0">
                <a:latin typeface="#9Slide03 AmpleSoft Bold" panose="02000000000000000000" pitchFamily="2" charset="0"/>
              </a:rPr>
              <a:t> </a:t>
            </a:r>
            <a:r>
              <a:rPr lang="en-US" sz="2800" dirty="0" err="1">
                <a:latin typeface="#9Slide03 AmpleSoft Bold" panose="02000000000000000000" pitchFamily="2" charset="0"/>
              </a:rPr>
              <a:t>học</a:t>
            </a:r>
            <a:r>
              <a:rPr lang="en-US" sz="2800" dirty="0">
                <a:latin typeface="#9Slide03 AmpleSoft Bold" panose="02000000000000000000" pitchFamily="2" charset="0"/>
              </a:rPr>
              <a:t> </a:t>
            </a:r>
            <a:r>
              <a:rPr lang="en-US" sz="2800" dirty="0" err="1">
                <a:latin typeface="#9Slide03 AmpleSoft Bold" panose="02000000000000000000" pitchFamily="2" charset="0"/>
              </a:rPr>
              <a:t>sinh</a:t>
            </a:r>
            <a:r>
              <a:rPr lang="en-US" sz="2800" dirty="0">
                <a:latin typeface="#9Slide03 AmpleSoft Bold" panose="02000000000000000000" pitchFamily="2" charset="0"/>
              </a:rPr>
              <a:t> </a:t>
            </a:r>
            <a:r>
              <a:rPr lang="en-US" sz="2800" dirty="0" err="1">
                <a:latin typeface="#9Slide03 AmpleSoft Bold" panose="02000000000000000000" pitchFamily="2" charset="0"/>
              </a:rPr>
              <a:t>giỏi</a:t>
            </a:r>
            <a:endParaRPr lang="en-US" sz="2800" dirty="0">
              <a:latin typeface="#9Slide03 AmpleSoft Bold" panose="02000000000000000000" pitchFamily="2" charset="0"/>
            </a:endParaRPr>
          </a:p>
        </p:txBody>
      </p:sp>
      <p:sp>
        <p:nvSpPr>
          <p:cNvPr id="31" name="11">
            <a:extLst>
              <a:ext uri="{FF2B5EF4-FFF2-40B4-BE49-F238E27FC236}">
                <a16:creationId xmlns:a16="http://schemas.microsoft.com/office/drawing/2014/main" id="{A6FB4777-63C0-4256-BCAB-7F67A2D20B1B}"/>
              </a:ext>
            </a:extLst>
          </p:cNvPr>
          <p:cNvSpPr/>
          <p:nvPr/>
        </p:nvSpPr>
        <p:spPr>
          <a:xfrm>
            <a:off x="7837342" y="4786701"/>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mpleSoft Bold" panose="02000000000000000000" pitchFamily="2" charset="0"/>
              </a:rPr>
              <a:t>Bạn</a:t>
            </a:r>
            <a:r>
              <a:rPr lang="en-US" sz="2800" dirty="0">
                <a:latin typeface="#9Slide03 AmpleSoft Bold" panose="02000000000000000000" pitchFamily="2" charset="0"/>
              </a:rPr>
              <a:t> </a:t>
            </a:r>
            <a:r>
              <a:rPr lang="en-US" sz="2800" dirty="0" err="1">
                <a:latin typeface="#9Slide03 AmpleSoft Bold" panose="02000000000000000000" pitchFamily="2" charset="0"/>
              </a:rPr>
              <a:t>Trung</a:t>
            </a:r>
            <a:r>
              <a:rPr lang="en-US" sz="2800" dirty="0">
                <a:latin typeface="#9Slide03 AmpleSoft Bold" panose="02000000000000000000" pitchFamily="2" charset="0"/>
              </a:rPr>
              <a:t> </a:t>
            </a:r>
            <a:r>
              <a:rPr lang="en-US" sz="2800" dirty="0" err="1">
                <a:latin typeface="#9Slide03 AmpleSoft Bold" panose="02000000000000000000" pitchFamily="2" charset="0"/>
              </a:rPr>
              <a:t>là</a:t>
            </a:r>
            <a:r>
              <a:rPr lang="en-US" sz="2800" dirty="0">
                <a:latin typeface="#9Slide03 AmpleSoft Bold" panose="02000000000000000000" pitchFamily="2" charset="0"/>
              </a:rPr>
              <a:t> </a:t>
            </a:r>
            <a:r>
              <a:rPr lang="en-US" sz="2800" dirty="0" err="1">
                <a:latin typeface="#9Slide03 AmpleSoft Bold" panose="02000000000000000000" pitchFamily="2" charset="0"/>
              </a:rPr>
              <a:t>học</a:t>
            </a:r>
            <a:r>
              <a:rPr lang="en-US" sz="2800" dirty="0">
                <a:latin typeface="#9Slide03 AmpleSoft Bold" panose="02000000000000000000" pitchFamily="2" charset="0"/>
              </a:rPr>
              <a:t> </a:t>
            </a:r>
            <a:r>
              <a:rPr lang="en-US" sz="2800" dirty="0" err="1">
                <a:latin typeface="#9Slide03 AmpleSoft Bold" panose="02000000000000000000" pitchFamily="2" charset="0"/>
              </a:rPr>
              <a:t>sinh</a:t>
            </a:r>
            <a:r>
              <a:rPr lang="en-US" sz="2800" dirty="0">
                <a:latin typeface="#9Slide03 AmpleSoft Bold" panose="02000000000000000000" pitchFamily="2" charset="0"/>
              </a:rPr>
              <a:t> </a:t>
            </a:r>
            <a:r>
              <a:rPr lang="en-US" sz="2800" dirty="0" err="1">
                <a:latin typeface="#9Slide03 AmpleSoft Bold" panose="02000000000000000000" pitchFamily="2" charset="0"/>
              </a:rPr>
              <a:t>giỏi</a:t>
            </a:r>
            <a:endParaRPr lang="en-US" sz="2800" dirty="0">
              <a:latin typeface="#9Slide03 AmpleSoft Bold" panose="02000000000000000000" pitchFamily="2" charset="0"/>
            </a:endParaRPr>
          </a:p>
        </p:txBody>
      </p:sp>
      <p:pic>
        <p:nvPicPr>
          <p:cNvPr id="5" name="Picture 4" descr="A picture containing text, athletic game, sport, basketball&#10;&#10;Description automatically generated">
            <a:extLst>
              <a:ext uri="{FF2B5EF4-FFF2-40B4-BE49-F238E27FC236}">
                <a16:creationId xmlns:a16="http://schemas.microsoft.com/office/drawing/2014/main" id="{1AD24933-5B50-4ED6-8E0B-F62D54A8DE8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6737" y1="25000" x2="55455" y2="20093"/>
                        <a14:foregroundMark x1="32032" y1="26852" x2="38338" y2="26852"/>
                        <a14:foregroundMark x1="47447" y1="18241" x2="56056" y2="16574"/>
                        <a14:foregroundMark x1="56056" y1="16574" x2="56857" y2="15741"/>
                        <a14:foregroundMark x1="59159" y1="20093" x2="64865" y2="19722"/>
                      </a14:backgroundRemoval>
                    </a14:imgEffect>
                  </a14:imgLayer>
                </a14:imgProps>
              </a:ext>
              <a:ext uri="{28A0092B-C50C-407E-A947-70E740481C1C}">
                <a14:useLocalDpi xmlns:a14="http://schemas.microsoft.com/office/drawing/2010/main" val="0"/>
              </a:ext>
            </a:extLst>
          </a:blip>
          <a:stretch>
            <a:fillRect/>
          </a:stretch>
        </p:blipFill>
        <p:spPr>
          <a:xfrm>
            <a:off x="8041411" y="2420122"/>
            <a:ext cx="2123315" cy="2295476"/>
          </a:xfrm>
          <a:prstGeom prst="rect">
            <a:avLst/>
          </a:prstGeom>
        </p:spPr>
      </p:pic>
    </p:spTree>
    <p:extLst>
      <p:ext uri="{BB962C8B-B14F-4D97-AF65-F5344CB8AC3E}">
        <p14:creationId xmlns:p14="http://schemas.microsoft.com/office/powerpoint/2010/main" val="54314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mph" presetSubtype="2" fill="hold" nodeType="withEffect">
                                  <p:stCondLst>
                                    <p:cond delay="0"/>
                                  </p:stCondLst>
                                  <p:childTnLst>
                                    <p:animClr clrSpc="rgb" dir="cw">
                                      <p:cBhvr>
                                        <p:cTn id="34" dur="2000" fill="hold"/>
                                        <p:tgtEl>
                                          <p:spTgt spid="21"/>
                                        </p:tgtEl>
                                        <p:attrNameLst>
                                          <p:attrName>fillcolor</p:attrName>
                                        </p:attrNameLst>
                                      </p:cBhvr>
                                      <p:to>
                                        <a:srgbClr val="FF0000"/>
                                      </p:to>
                                    </p:animClr>
                                    <p:set>
                                      <p:cBhvr>
                                        <p:cTn id="35" dur="2000" fill="hold"/>
                                        <p:tgtEl>
                                          <p:spTgt spid="21"/>
                                        </p:tgtEl>
                                        <p:attrNameLst>
                                          <p:attrName>fill.type</p:attrName>
                                        </p:attrNameLst>
                                      </p:cBhvr>
                                      <p:to>
                                        <p:strVal val="solid"/>
                                      </p:to>
                                    </p:set>
                                    <p:set>
                                      <p:cBhvr>
                                        <p:cTn id="36" dur="2000" fill="hold"/>
                                        <p:tgtEl>
                                          <p:spTgt spid="2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 presetClass="emph" presetSubtype="2" fill="hold" nodeType="withEffect">
                                  <p:stCondLst>
                                    <p:cond delay="0"/>
                                  </p:stCondLst>
                                  <p:childTnLst>
                                    <p:animClr clrSpc="rgb" dir="cw">
                                      <p:cBhvr>
                                        <p:cTn id="44" dur="2000" fill="hold"/>
                                        <p:tgtEl>
                                          <p:spTgt spid="23"/>
                                        </p:tgtEl>
                                        <p:attrNameLst>
                                          <p:attrName>fillcolor</p:attrName>
                                        </p:attrNameLst>
                                      </p:cBhvr>
                                      <p:to>
                                        <a:srgbClr val="70AD47"/>
                                      </p:to>
                                    </p:animClr>
                                    <p:set>
                                      <p:cBhvr>
                                        <p:cTn id="45" dur="2000" fill="hold"/>
                                        <p:tgtEl>
                                          <p:spTgt spid="23"/>
                                        </p:tgtEl>
                                        <p:attrNameLst>
                                          <p:attrName>fill.type</p:attrName>
                                        </p:attrNameLst>
                                      </p:cBhvr>
                                      <p:to>
                                        <p:strVal val="solid"/>
                                      </p:to>
                                    </p:set>
                                    <p:set>
                                      <p:cBhvr>
                                        <p:cTn id="46" dur="2000" fill="hold"/>
                                        <p:tgtEl>
                                          <p:spTgt spid="23"/>
                                        </p:tgtEl>
                                        <p:attrNameLst>
                                          <p:attrName>fill.on</p:attrName>
                                        </p:attrNameLst>
                                      </p:cBhvr>
                                      <p:to>
                                        <p:strVal val="true"/>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50" presetClass="path" presetSubtype="0" accel="50000" decel="50000" fill="hold" nodeType="withEffect">
                                  <p:stCondLst>
                                    <p:cond delay="0"/>
                                  </p:stCondLst>
                                  <p:childTnLst>
                                    <p:animMotion origin="layout" path="M -4.58333E-6 1.11111E-6 L -0.2625 1.11111E-6 C -0.3802 1.11111E-6 -0.525 0.05741 -0.525 0.10417 L -0.525 0.20833 " pathEditMode="relative" rAng="0" ptsTypes="AAAA">
                                      <p:cBhvr>
                                        <p:cTn id="52" dur="2000" fill="hold"/>
                                        <p:tgtEl>
                                          <p:spTgt spid="5"/>
                                        </p:tgtEl>
                                        <p:attrNameLst>
                                          <p:attrName>ppt_x</p:attrName>
                                          <p:attrName>ppt_y</p:attrName>
                                        </p:attrNameLst>
                                      </p:cBhvr>
                                      <p:rCtr x="-26250" y="10417"/>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 presetClass="emph" presetSubtype="2" fill="hold" nodeType="withEffect">
                                  <p:stCondLst>
                                    <p:cond delay="0"/>
                                  </p:stCondLst>
                                  <p:childTnLst>
                                    <p:animClr clrSpc="rgb" dir="cw">
                                      <p:cBhvr>
                                        <p:cTn id="60" dur="2000" fill="hold"/>
                                        <p:tgtEl>
                                          <p:spTgt spid="29"/>
                                        </p:tgtEl>
                                        <p:attrNameLst>
                                          <p:attrName>fillcolor</p:attrName>
                                        </p:attrNameLst>
                                      </p:cBhvr>
                                      <p:to>
                                        <a:srgbClr val="FF0000"/>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 presetClass="emph" presetSubtype="2" fill="hold" nodeType="withEffect">
                                  <p:stCondLst>
                                    <p:cond delay="0"/>
                                  </p:stCondLst>
                                  <p:childTnLst>
                                    <p:animClr clrSpc="rgb" dir="cw">
                                      <p:cBhvr>
                                        <p:cTn id="70" dur="2000" fill="hold"/>
                                        <p:tgtEl>
                                          <p:spTgt spid="31"/>
                                        </p:tgtEl>
                                        <p:attrNameLst>
                                          <p:attrName>fillcolor</p:attrName>
                                        </p:attrNameLst>
                                      </p:cBhvr>
                                      <p:to>
                                        <a:srgbClr val="FF0000"/>
                                      </p:to>
                                    </p:animClr>
                                    <p:set>
                                      <p:cBhvr>
                                        <p:cTn id="71" dur="2000" fill="hold"/>
                                        <p:tgtEl>
                                          <p:spTgt spid="31"/>
                                        </p:tgtEl>
                                        <p:attrNameLst>
                                          <p:attrName>fill.type</p:attrName>
                                        </p:attrNameLst>
                                      </p:cBhvr>
                                      <p:to>
                                        <p:strVal val="solid"/>
                                      </p:to>
                                    </p:set>
                                    <p:set>
                                      <p:cBhvr>
                                        <p:cTn id="72" dur="2000" fill="hold"/>
                                        <p:tgtEl>
                                          <p:spTgt spid="31"/>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7" grpId="0" animBg="1"/>
      <p:bldP spid="9" grpId="0" animBg="1"/>
      <p:bldP spid="21" grpId="0" animBg="1"/>
      <p:bldP spid="22" grpId="0" animBg="1"/>
      <p:bldP spid="23"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loor, window, furniture&#10;&#10;Description automatically generated">
            <a:extLst>
              <a:ext uri="{FF2B5EF4-FFF2-40B4-BE49-F238E27FC236}">
                <a16:creationId xmlns:a16="http://schemas.microsoft.com/office/drawing/2014/main" id="{0F56E07A-D7C3-4C33-B933-27F077BE57D8}"/>
              </a:ext>
            </a:extLst>
          </p:cNvPr>
          <p:cNvPicPr>
            <a:picLocks noChangeAspect="1"/>
          </p:cNvPicPr>
          <p:nvPr/>
        </p:nvPicPr>
        <p:blipFill rotWithShape="1">
          <a:blip r:embed="rId2">
            <a:extLst>
              <a:ext uri="{28A0092B-C50C-407E-A947-70E740481C1C}">
                <a14:useLocalDpi xmlns:a14="http://schemas.microsoft.com/office/drawing/2010/main" val="0"/>
              </a:ext>
            </a:extLst>
          </a:blip>
          <a:srcRect l="116" r="-1"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6" name="Picture 5">
            <a:extLst>
              <a:ext uri="{FF2B5EF4-FFF2-40B4-BE49-F238E27FC236}">
                <a16:creationId xmlns:a16="http://schemas.microsoft.com/office/drawing/2014/main" id="{8C6BDEBE-7C14-40CA-BA8D-BD9C3391AF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998279" y="1526782"/>
            <a:ext cx="5421423" cy="5161087"/>
          </a:xfrm>
          <a:prstGeom prst="rect">
            <a:avLst/>
          </a:prstGeom>
        </p:spPr>
      </p:pic>
      <p:sp>
        <p:nvSpPr>
          <p:cNvPr id="7" name="Rectangle: Rounded Corners 6">
            <a:extLst>
              <a:ext uri="{FF2B5EF4-FFF2-40B4-BE49-F238E27FC236}">
                <a16:creationId xmlns:a16="http://schemas.microsoft.com/office/drawing/2014/main" id="{6172ECF9-5D8A-4AF9-8635-997A9E4B99C0}"/>
              </a:ext>
            </a:extLst>
          </p:cNvPr>
          <p:cNvSpPr/>
          <p:nvPr/>
        </p:nvSpPr>
        <p:spPr>
          <a:xfrm>
            <a:off x="3508744" y="750051"/>
            <a:ext cx="8144539" cy="2126055"/>
          </a:xfrm>
          <a:custGeom>
            <a:avLst/>
            <a:gdLst>
              <a:gd name="connsiteX0" fmla="*/ 0 w 8144539"/>
              <a:gd name="connsiteY0" fmla="*/ 354350 h 2126055"/>
              <a:gd name="connsiteX1" fmla="*/ 354350 w 8144539"/>
              <a:gd name="connsiteY1" fmla="*/ 0 h 2126055"/>
              <a:gd name="connsiteX2" fmla="*/ 1030335 w 8144539"/>
              <a:gd name="connsiteY2" fmla="*/ 0 h 2126055"/>
              <a:gd name="connsiteX3" fmla="*/ 1780679 w 8144539"/>
              <a:gd name="connsiteY3" fmla="*/ 0 h 2126055"/>
              <a:gd name="connsiteX4" fmla="*/ 2382306 w 8144539"/>
              <a:gd name="connsiteY4" fmla="*/ 0 h 2126055"/>
              <a:gd name="connsiteX5" fmla="*/ 2835216 w 8144539"/>
              <a:gd name="connsiteY5" fmla="*/ 0 h 2126055"/>
              <a:gd name="connsiteX6" fmla="*/ 3585560 w 8144539"/>
              <a:gd name="connsiteY6" fmla="*/ 0 h 2126055"/>
              <a:gd name="connsiteX7" fmla="*/ 4335904 w 8144539"/>
              <a:gd name="connsiteY7" fmla="*/ 0 h 2126055"/>
              <a:gd name="connsiteX8" fmla="*/ 4937531 w 8144539"/>
              <a:gd name="connsiteY8" fmla="*/ 0 h 2126055"/>
              <a:gd name="connsiteX9" fmla="*/ 5539158 w 8144539"/>
              <a:gd name="connsiteY9" fmla="*/ 0 h 2126055"/>
              <a:gd name="connsiteX10" fmla="*/ 6363860 w 8144539"/>
              <a:gd name="connsiteY10" fmla="*/ 0 h 2126055"/>
              <a:gd name="connsiteX11" fmla="*/ 6891128 w 8144539"/>
              <a:gd name="connsiteY11" fmla="*/ 0 h 2126055"/>
              <a:gd name="connsiteX12" fmla="*/ 7790189 w 8144539"/>
              <a:gd name="connsiteY12" fmla="*/ 0 h 2126055"/>
              <a:gd name="connsiteX13" fmla="*/ 8144539 w 8144539"/>
              <a:gd name="connsiteY13" fmla="*/ 354350 h 2126055"/>
              <a:gd name="connsiteX14" fmla="*/ 8144539 w 8144539"/>
              <a:gd name="connsiteY14" fmla="*/ 855149 h 2126055"/>
              <a:gd name="connsiteX15" fmla="*/ 8144539 w 8144539"/>
              <a:gd name="connsiteY15" fmla="*/ 1341774 h 2126055"/>
              <a:gd name="connsiteX16" fmla="*/ 8144539 w 8144539"/>
              <a:gd name="connsiteY16" fmla="*/ 1771705 h 2126055"/>
              <a:gd name="connsiteX17" fmla="*/ 7790189 w 8144539"/>
              <a:gd name="connsiteY17" fmla="*/ 2126055 h 2126055"/>
              <a:gd name="connsiteX18" fmla="*/ 7039845 w 8144539"/>
              <a:gd name="connsiteY18" fmla="*/ 2126055 h 2126055"/>
              <a:gd name="connsiteX19" fmla="*/ 6512577 w 8144539"/>
              <a:gd name="connsiteY19" fmla="*/ 2126055 h 2126055"/>
              <a:gd name="connsiteX20" fmla="*/ 5687875 w 8144539"/>
              <a:gd name="connsiteY20" fmla="*/ 2126055 h 2126055"/>
              <a:gd name="connsiteX21" fmla="*/ 5160606 w 8144539"/>
              <a:gd name="connsiteY21" fmla="*/ 2126055 h 2126055"/>
              <a:gd name="connsiteX22" fmla="*/ 4484621 w 8144539"/>
              <a:gd name="connsiteY22" fmla="*/ 2126055 h 2126055"/>
              <a:gd name="connsiteX23" fmla="*/ 3808635 w 8144539"/>
              <a:gd name="connsiteY23" fmla="*/ 2126055 h 2126055"/>
              <a:gd name="connsiteX24" fmla="*/ 3207008 w 8144539"/>
              <a:gd name="connsiteY24" fmla="*/ 2126055 h 2126055"/>
              <a:gd name="connsiteX25" fmla="*/ 2382306 w 8144539"/>
              <a:gd name="connsiteY25" fmla="*/ 2126055 h 2126055"/>
              <a:gd name="connsiteX26" fmla="*/ 1706321 w 8144539"/>
              <a:gd name="connsiteY26" fmla="*/ 2126055 h 2126055"/>
              <a:gd name="connsiteX27" fmla="*/ 1253411 w 8144539"/>
              <a:gd name="connsiteY27" fmla="*/ 2126055 h 2126055"/>
              <a:gd name="connsiteX28" fmla="*/ 354350 w 8144539"/>
              <a:gd name="connsiteY28" fmla="*/ 2126055 h 2126055"/>
              <a:gd name="connsiteX29" fmla="*/ 0 w 8144539"/>
              <a:gd name="connsiteY29" fmla="*/ 1771705 h 2126055"/>
              <a:gd name="connsiteX30" fmla="*/ 0 w 8144539"/>
              <a:gd name="connsiteY30" fmla="*/ 1285080 h 2126055"/>
              <a:gd name="connsiteX31" fmla="*/ 0 w 8144539"/>
              <a:gd name="connsiteY31" fmla="*/ 826802 h 2126055"/>
              <a:gd name="connsiteX32" fmla="*/ 0 w 8144539"/>
              <a:gd name="connsiteY32" fmla="*/ 354350 h 212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44539" h="2126055" fill="none" extrusionOk="0">
                <a:moveTo>
                  <a:pt x="0" y="354350"/>
                </a:moveTo>
                <a:cubicBezTo>
                  <a:pt x="-16398" y="175758"/>
                  <a:pt x="144914" y="-13820"/>
                  <a:pt x="354350" y="0"/>
                </a:cubicBezTo>
                <a:cubicBezTo>
                  <a:pt x="661220" y="-27401"/>
                  <a:pt x="834017" y="-17182"/>
                  <a:pt x="1030335" y="0"/>
                </a:cubicBezTo>
                <a:cubicBezTo>
                  <a:pt x="1226654" y="17182"/>
                  <a:pt x="1534428" y="20033"/>
                  <a:pt x="1780679" y="0"/>
                </a:cubicBezTo>
                <a:cubicBezTo>
                  <a:pt x="2026930" y="-20033"/>
                  <a:pt x="2133413" y="27246"/>
                  <a:pt x="2382306" y="0"/>
                </a:cubicBezTo>
                <a:cubicBezTo>
                  <a:pt x="2631199" y="-27246"/>
                  <a:pt x="2734801" y="-8704"/>
                  <a:pt x="2835216" y="0"/>
                </a:cubicBezTo>
                <a:cubicBezTo>
                  <a:pt x="2935631" y="8704"/>
                  <a:pt x="3358383" y="-22701"/>
                  <a:pt x="3585560" y="0"/>
                </a:cubicBezTo>
                <a:cubicBezTo>
                  <a:pt x="3812737" y="22701"/>
                  <a:pt x="4033943" y="-26113"/>
                  <a:pt x="4335904" y="0"/>
                </a:cubicBezTo>
                <a:cubicBezTo>
                  <a:pt x="4637865" y="26113"/>
                  <a:pt x="4788676" y="14984"/>
                  <a:pt x="4937531" y="0"/>
                </a:cubicBezTo>
                <a:cubicBezTo>
                  <a:pt x="5086386" y="-14984"/>
                  <a:pt x="5252102" y="18388"/>
                  <a:pt x="5539158" y="0"/>
                </a:cubicBezTo>
                <a:cubicBezTo>
                  <a:pt x="5826214" y="-18388"/>
                  <a:pt x="6003242" y="-17124"/>
                  <a:pt x="6363860" y="0"/>
                </a:cubicBezTo>
                <a:cubicBezTo>
                  <a:pt x="6724478" y="17124"/>
                  <a:pt x="6732350" y="6027"/>
                  <a:pt x="6891128" y="0"/>
                </a:cubicBezTo>
                <a:cubicBezTo>
                  <a:pt x="7049906" y="-6027"/>
                  <a:pt x="7470985" y="-41106"/>
                  <a:pt x="7790189" y="0"/>
                </a:cubicBezTo>
                <a:cubicBezTo>
                  <a:pt x="7948564" y="19474"/>
                  <a:pt x="8154474" y="156273"/>
                  <a:pt x="8144539" y="354350"/>
                </a:cubicBezTo>
                <a:cubicBezTo>
                  <a:pt x="8134784" y="499526"/>
                  <a:pt x="8128821" y="609290"/>
                  <a:pt x="8144539" y="855149"/>
                </a:cubicBezTo>
                <a:cubicBezTo>
                  <a:pt x="8160257" y="1101008"/>
                  <a:pt x="8159440" y="1192956"/>
                  <a:pt x="8144539" y="1341774"/>
                </a:cubicBezTo>
                <a:cubicBezTo>
                  <a:pt x="8129638" y="1490592"/>
                  <a:pt x="8131295" y="1578611"/>
                  <a:pt x="8144539" y="1771705"/>
                </a:cubicBezTo>
                <a:cubicBezTo>
                  <a:pt x="8137018" y="1973859"/>
                  <a:pt x="7993529" y="2122642"/>
                  <a:pt x="7790189" y="2126055"/>
                </a:cubicBezTo>
                <a:cubicBezTo>
                  <a:pt x="7463509" y="2097778"/>
                  <a:pt x="7410040" y="2105669"/>
                  <a:pt x="7039845" y="2126055"/>
                </a:cubicBezTo>
                <a:cubicBezTo>
                  <a:pt x="6669650" y="2146441"/>
                  <a:pt x="6693341" y="2101193"/>
                  <a:pt x="6512577" y="2126055"/>
                </a:cubicBezTo>
                <a:cubicBezTo>
                  <a:pt x="6331813" y="2150917"/>
                  <a:pt x="5890201" y="2121627"/>
                  <a:pt x="5687875" y="2126055"/>
                </a:cubicBezTo>
                <a:cubicBezTo>
                  <a:pt x="5485549" y="2130483"/>
                  <a:pt x="5393602" y="2104934"/>
                  <a:pt x="5160606" y="2126055"/>
                </a:cubicBezTo>
                <a:cubicBezTo>
                  <a:pt x="4927610" y="2147176"/>
                  <a:pt x="4680863" y="2158956"/>
                  <a:pt x="4484621" y="2126055"/>
                </a:cubicBezTo>
                <a:cubicBezTo>
                  <a:pt x="4288380" y="2093154"/>
                  <a:pt x="4007947" y="2107168"/>
                  <a:pt x="3808635" y="2126055"/>
                </a:cubicBezTo>
                <a:cubicBezTo>
                  <a:pt x="3609323" y="2144942"/>
                  <a:pt x="3469340" y="2100356"/>
                  <a:pt x="3207008" y="2126055"/>
                </a:cubicBezTo>
                <a:cubicBezTo>
                  <a:pt x="2944676" y="2151754"/>
                  <a:pt x="2623314" y="2134351"/>
                  <a:pt x="2382306" y="2126055"/>
                </a:cubicBezTo>
                <a:cubicBezTo>
                  <a:pt x="2141298" y="2117759"/>
                  <a:pt x="1868926" y="2155485"/>
                  <a:pt x="1706321" y="2126055"/>
                </a:cubicBezTo>
                <a:cubicBezTo>
                  <a:pt x="1543717" y="2096625"/>
                  <a:pt x="1347648" y="2120282"/>
                  <a:pt x="1253411" y="2126055"/>
                </a:cubicBezTo>
                <a:cubicBezTo>
                  <a:pt x="1159174" y="2131829"/>
                  <a:pt x="754095" y="2094975"/>
                  <a:pt x="354350" y="2126055"/>
                </a:cubicBezTo>
                <a:cubicBezTo>
                  <a:pt x="165727" y="2125799"/>
                  <a:pt x="-13318" y="1972330"/>
                  <a:pt x="0" y="1771705"/>
                </a:cubicBezTo>
                <a:cubicBezTo>
                  <a:pt x="-2449" y="1594171"/>
                  <a:pt x="660" y="1455703"/>
                  <a:pt x="0" y="1285080"/>
                </a:cubicBezTo>
                <a:cubicBezTo>
                  <a:pt x="-660" y="1114458"/>
                  <a:pt x="15941" y="1011212"/>
                  <a:pt x="0" y="826802"/>
                </a:cubicBezTo>
                <a:cubicBezTo>
                  <a:pt x="-15941" y="642392"/>
                  <a:pt x="-4254" y="501830"/>
                  <a:pt x="0" y="354350"/>
                </a:cubicBezTo>
                <a:close/>
              </a:path>
              <a:path w="8144539" h="2126055" stroke="0" extrusionOk="0">
                <a:moveTo>
                  <a:pt x="0" y="354350"/>
                </a:moveTo>
                <a:cubicBezTo>
                  <a:pt x="-39879" y="139717"/>
                  <a:pt x="179920" y="10780"/>
                  <a:pt x="354350" y="0"/>
                </a:cubicBezTo>
                <a:cubicBezTo>
                  <a:pt x="546888" y="-8574"/>
                  <a:pt x="680386" y="-10421"/>
                  <a:pt x="807260" y="0"/>
                </a:cubicBezTo>
                <a:cubicBezTo>
                  <a:pt x="934134" y="10421"/>
                  <a:pt x="1094098" y="7606"/>
                  <a:pt x="1334529" y="0"/>
                </a:cubicBezTo>
                <a:cubicBezTo>
                  <a:pt x="1574960" y="-7606"/>
                  <a:pt x="1949789" y="3712"/>
                  <a:pt x="2159231" y="0"/>
                </a:cubicBezTo>
                <a:cubicBezTo>
                  <a:pt x="2368673" y="-3712"/>
                  <a:pt x="2655411" y="19818"/>
                  <a:pt x="2909575" y="0"/>
                </a:cubicBezTo>
                <a:cubicBezTo>
                  <a:pt x="3163739" y="-19818"/>
                  <a:pt x="3310590" y="11057"/>
                  <a:pt x="3436843" y="0"/>
                </a:cubicBezTo>
                <a:cubicBezTo>
                  <a:pt x="3563096" y="-11057"/>
                  <a:pt x="3811548" y="-21457"/>
                  <a:pt x="4038470" y="0"/>
                </a:cubicBezTo>
                <a:cubicBezTo>
                  <a:pt x="4265392" y="21457"/>
                  <a:pt x="4627208" y="25627"/>
                  <a:pt x="4788814" y="0"/>
                </a:cubicBezTo>
                <a:cubicBezTo>
                  <a:pt x="4950420" y="-25627"/>
                  <a:pt x="5317792" y="33740"/>
                  <a:pt x="5539158" y="0"/>
                </a:cubicBezTo>
                <a:cubicBezTo>
                  <a:pt x="5760524" y="-33740"/>
                  <a:pt x="6019020" y="26563"/>
                  <a:pt x="6363860" y="0"/>
                </a:cubicBezTo>
                <a:cubicBezTo>
                  <a:pt x="6708700" y="-26563"/>
                  <a:pt x="6991037" y="-24677"/>
                  <a:pt x="7188562" y="0"/>
                </a:cubicBezTo>
                <a:cubicBezTo>
                  <a:pt x="7386087" y="24677"/>
                  <a:pt x="7543142" y="7595"/>
                  <a:pt x="7790189" y="0"/>
                </a:cubicBezTo>
                <a:cubicBezTo>
                  <a:pt x="8026040" y="-23482"/>
                  <a:pt x="8119838" y="169985"/>
                  <a:pt x="8144539" y="354350"/>
                </a:cubicBezTo>
                <a:cubicBezTo>
                  <a:pt x="8146209" y="476169"/>
                  <a:pt x="8132583" y="684337"/>
                  <a:pt x="8144539" y="798455"/>
                </a:cubicBezTo>
                <a:cubicBezTo>
                  <a:pt x="8156495" y="912573"/>
                  <a:pt x="8143526" y="1133822"/>
                  <a:pt x="8144539" y="1228386"/>
                </a:cubicBezTo>
                <a:cubicBezTo>
                  <a:pt x="8145552" y="1322950"/>
                  <a:pt x="8154556" y="1541062"/>
                  <a:pt x="8144539" y="1771705"/>
                </a:cubicBezTo>
                <a:cubicBezTo>
                  <a:pt x="8143902" y="1974843"/>
                  <a:pt x="7962891" y="2123927"/>
                  <a:pt x="7790189" y="2126055"/>
                </a:cubicBezTo>
                <a:cubicBezTo>
                  <a:pt x="7583912" y="2131616"/>
                  <a:pt x="7522403" y="2108376"/>
                  <a:pt x="7262920" y="2126055"/>
                </a:cubicBezTo>
                <a:cubicBezTo>
                  <a:pt x="7003437" y="2143734"/>
                  <a:pt x="6687444" y="2111703"/>
                  <a:pt x="6438218" y="2126055"/>
                </a:cubicBezTo>
                <a:cubicBezTo>
                  <a:pt x="6188992" y="2140407"/>
                  <a:pt x="6115588" y="2131577"/>
                  <a:pt x="5910950" y="2126055"/>
                </a:cubicBezTo>
                <a:cubicBezTo>
                  <a:pt x="5706312" y="2120533"/>
                  <a:pt x="5542267" y="2102800"/>
                  <a:pt x="5383681" y="2126055"/>
                </a:cubicBezTo>
                <a:cubicBezTo>
                  <a:pt x="5225095" y="2149310"/>
                  <a:pt x="5082788" y="2127415"/>
                  <a:pt x="4782054" y="2126055"/>
                </a:cubicBezTo>
                <a:cubicBezTo>
                  <a:pt x="4481320" y="2124695"/>
                  <a:pt x="4294384" y="2104294"/>
                  <a:pt x="4031710" y="2126055"/>
                </a:cubicBezTo>
                <a:cubicBezTo>
                  <a:pt x="3769036" y="2147816"/>
                  <a:pt x="3683626" y="2138182"/>
                  <a:pt x="3578800" y="2126055"/>
                </a:cubicBezTo>
                <a:cubicBezTo>
                  <a:pt x="3473974" y="2113929"/>
                  <a:pt x="3311589" y="2146660"/>
                  <a:pt x="3125890" y="2126055"/>
                </a:cubicBezTo>
                <a:cubicBezTo>
                  <a:pt x="2940191" y="2105451"/>
                  <a:pt x="2756832" y="2133072"/>
                  <a:pt x="2598621" y="2126055"/>
                </a:cubicBezTo>
                <a:cubicBezTo>
                  <a:pt x="2440410" y="2119038"/>
                  <a:pt x="2016357" y="2133886"/>
                  <a:pt x="1848278" y="2126055"/>
                </a:cubicBezTo>
                <a:cubicBezTo>
                  <a:pt x="1680199" y="2118224"/>
                  <a:pt x="1448730" y="2124295"/>
                  <a:pt x="1321009" y="2126055"/>
                </a:cubicBezTo>
                <a:cubicBezTo>
                  <a:pt x="1193288" y="2127815"/>
                  <a:pt x="628864" y="2079106"/>
                  <a:pt x="354350" y="2126055"/>
                </a:cubicBezTo>
                <a:cubicBezTo>
                  <a:pt x="125327" y="2110096"/>
                  <a:pt x="-29407" y="1986036"/>
                  <a:pt x="0" y="1771705"/>
                </a:cubicBezTo>
                <a:cubicBezTo>
                  <a:pt x="-15916" y="1581502"/>
                  <a:pt x="-10040" y="1535489"/>
                  <a:pt x="0" y="1327600"/>
                </a:cubicBezTo>
                <a:cubicBezTo>
                  <a:pt x="10040" y="1119711"/>
                  <a:pt x="18906" y="1027226"/>
                  <a:pt x="0" y="883496"/>
                </a:cubicBezTo>
                <a:cubicBezTo>
                  <a:pt x="-18906" y="739766"/>
                  <a:pt x="16347" y="494074"/>
                  <a:pt x="0" y="354350"/>
                </a:cubicBezTo>
                <a:close/>
              </a:path>
            </a:pathLst>
          </a:custGeom>
          <a:solidFill>
            <a:srgbClr val="FFFFFF">
              <a:alpha val="69804"/>
            </a:srgbClr>
          </a:solidFill>
          <a:ln w="76200">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9Slide05 Claudia" pitchFamily="2" charset="0"/>
              </a:rPr>
              <a:t>Câu</a:t>
            </a:r>
            <a:r>
              <a:rPr lang="en-US" sz="5400" dirty="0">
                <a:latin typeface="#9Slide05 Claudia" pitchFamily="2" charset="0"/>
              </a:rPr>
              <a:t> </a:t>
            </a:r>
            <a:r>
              <a:rPr lang="en-US" sz="5400" dirty="0" err="1">
                <a:latin typeface="#9Slide05 Claudia" pitchFamily="2" charset="0"/>
              </a:rPr>
              <a:t>hỏi</a:t>
            </a:r>
            <a:r>
              <a:rPr lang="en-US" sz="5400" dirty="0">
                <a:latin typeface="#9Slide05 Claudia" pitchFamily="2" charset="0"/>
              </a:rPr>
              <a:t> 2: </a:t>
            </a:r>
            <a:r>
              <a:rPr lang="en-US" sz="5400" dirty="0" err="1">
                <a:latin typeface="#9Slide05 Claudia" pitchFamily="2" charset="0"/>
              </a:rPr>
              <a:t>Tìm</a:t>
            </a:r>
            <a:r>
              <a:rPr lang="en-US" sz="5400" dirty="0">
                <a:latin typeface="#9Slide05 Claudia" pitchFamily="2" charset="0"/>
              </a:rPr>
              <a:t> </a:t>
            </a:r>
            <a:r>
              <a:rPr lang="en-US" sz="5400" dirty="0" err="1">
                <a:latin typeface="#9Slide05 Claudia" pitchFamily="2" charset="0"/>
              </a:rPr>
              <a:t>vị</a:t>
            </a:r>
            <a:r>
              <a:rPr lang="en-US" sz="5400" dirty="0">
                <a:latin typeface="#9Slide05 Claudia" pitchFamily="2" charset="0"/>
              </a:rPr>
              <a:t> </a:t>
            </a:r>
            <a:r>
              <a:rPr lang="en-US" sz="5400" dirty="0" err="1">
                <a:latin typeface="#9Slide05 Claudia" pitchFamily="2" charset="0"/>
              </a:rPr>
              <a:t>ngữ</a:t>
            </a:r>
            <a:r>
              <a:rPr lang="en-US" sz="5400" dirty="0">
                <a:latin typeface="#9Slide05 Claudia" pitchFamily="2" charset="0"/>
              </a:rPr>
              <a:t> </a:t>
            </a:r>
            <a:r>
              <a:rPr lang="en-US" sz="5400" dirty="0" err="1">
                <a:latin typeface="#9Slide05 Claudia" pitchFamily="2" charset="0"/>
              </a:rPr>
              <a:t>trong</a:t>
            </a:r>
            <a:r>
              <a:rPr lang="en-US" sz="5400" dirty="0">
                <a:latin typeface="#9Slide05 Claudia" pitchFamily="2" charset="0"/>
              </a:rPr>
              <a:t> </a:t>
            </a:r>
            <a:r>
              <a:rPr lang="en-US" sz="5400" dirty="0" err="1">
                <a:latin typeface="#9Slide05 Claudia" pitchFamily="2" charset="0"/>
              </a:rPr>
              <a:t>câu</a:t>
            </a:r>
            <a:r>
              <a:rPr lang="en-US" sz="5400" dirty="0">
                <a:latin typeface="#9Slide05 Claudia" pitchFamily="2" charset="0"/>
              </a:rPr>
              <a:t> </a:t>
            </a:r>
            <a:r>
              <a:rPr lang="en-US" sz="5400" dirty="0" err="1">
                <a:latin typeface="#9Slide05 Claudia" pitchFamily="2" charset="0"/>
              </a:rPr>
              <a:t>sau</a:t>
            </a:r>
            <a:r>
              <a:rPr lang="en-US" sz="5400" dirty="0">
                <a:latin typeface="#9Slide05 Claudia" pitchFamily="2" charset="0"/>
              </a:rPr>
              <a:t> : </a:t>
            </a:r>
            <a:r>
              <a:rPr lang="en-US" sz="5400" dirty="0" err="1">
                <a:solidFill>
                  <a:schemeClr val="accent2">
                    <a:lumMod val="75000"/>
                  </a:schemeClr>
                </a:solidFill>
                <a:latin typeface="#9Slide05 Claudia" pitchFamily="2" charset="0"/>
              </a:rPr>
              <a:t>Bông</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hoa</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hồng</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rất</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xinh</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đẹp</a:t>
            </a:r>
            <a:r>
              <a:rPr lang="en-US" sz="5400" dirty="0">
                <a:solidFill>
                  <a:schemeClr val="accent2">
                    <a:lumMod val="75000"/>
                  </a:schemeClr>
                </a:solidFill>
                <a:latin typeface="#9Slide05 Claudia" pitchFamily="2" charset="0"/>
              </a:rPr>
              <a:t>.</a:t>
            </a:r>
          </a:p>
        </p:txBody>
      </p:sp>
      <p:sp>
        <p:nvSpPr>
          <p:cNvPr id="9" name="1">
            <a:extLst>
              <a:ext uri="{FF2B5EF4-FFF2-40B4-BE49-F238E27FC236}">
                <a16:creationId xmlns:a16="http://schemas.microsoft.com/office/drawing/2014/main" id="{10B4B275-861B-401C-BC79-525483E227E8}"/>
              </a:ext>
            </a:extLst>
          </p:cNvPr>
          <p:cNvSpPr/>
          <p:nvPr/>
        </p:nvSpPr>
        <p:spPr>
          <a:xfrm>
            <a:off x="3508744" y="3044298"/>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Bông</a:t>
            </a:r>
            <a:r>
              <a:rPr lang="en-US" sz="4400" dirty="0">
                <a:latin typeface="#9Slide03 AmpleSoft Bold" panose="02000000000000000000" pitchFamily="2" charset="0"/>
              </a:rPr>
              <a:t> </a:t>
            </a:r>
            <a:r>
              <a:rPr lang="en-US" sz="4400" dirty="0" err="1">
                <a:latin typeface="#9Slide03 AmpleSoft Bold" panose="02000000000000000000" pitchFamily="2" charset="0"/>
              </a:rPr>
              <a:t>hoa</a:t>
            </a:r>
            <a:endParaRPr lang="en-US" sz="4400" dirty="0">
              <a:latin typeface="#9Slide03 AmpleSoft Bold" panose="02000000000000000000" pitchFamily="2" charset="0"/>
            </a:endParaRPr>
          </a:p>
        </p:txBody>
      </p:sp>
      <p:sp>
        <p:nvSpPr>
          <p:cNvPr id="21" name="11">
            <a:extLst>
              <a:ext uri="{FF2B5EF4-FFF2-40B4-BE49-F238E27FC236}">
                <a16:creationId xmlns:a16="http://schemas.microsoft.com/office/drawing/2014/main" id="{B9D66501-C46C-4ECA-B558-DD50949B2383}"/>
              </a:ext>
            </a:extLst>
          </p:cNvPr>
          <p:cNvSpPr/>
          <p:nvPr/>
        </p:nvSpPr>
        <p:spPr>
          <a:xfrm>
            <a:off x="3528826" y="3057284"/>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Bông</a:t>
            </a:r>
            <a:r>
              <a:rPr lang="en-US" sz="4400" dirty="0">
                <a:latin typeface="#9Slide03 AmpleSoft Bold" panose="02000000000000000000" pitchFamily="2" charset="0"/>
              </a:rPr>
              <a:t> </a:t>
            </a:r>
            <a:r>
              <a:rPr lang="en-US" sz="4400" dirty="0" err="1">
                <a:latin typeface="#9Slide03 AmpleSoft Bold" panose="02000000000000000000" pitchFamily="2" charset="0"/>
              </a:rPr>
              <a:t>hoa</a:t>
            </a:r>
            <a:endParaRPr lang="en-US" sz="4400" dirty="0">
              <a:latin typeface="#9Slide03 AmpleSoft Bold" panose="02000000000000000000" pitchFamily="2" charset="0"/>
            </a:endParaRPr>
          </a:p>
        </p:txBody>
      </p:sp>
      <p:sp>
        <p:nvSpPr>
          <p:cNvPr id="22" name="1">
            <a:extLst>
              <a:ext uri="{FF2B5EF4-FFF2-40B4-BE49-F238E27FC236}">
                <a16:creationId xmlns:a16="http://schemas.microsoft.com/office/drawing/2014/main" id="{52AF3AC7-01AE-4B2E-80CC-53AF4CEE2A8A}"/>
              </a:ext>
            </a:extLst>
          </p:cNvPr>
          <p:cNvSpPr/>
          <p:nvPr/>
        </p:nvSpPr>
        <p:spPr>
          <a:xfrm>
            <a:off x="7768857" y="4786701"/>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9Slide03 AmpleSoft Bold" panose="02000000000000000000" pitchFamily="2" charset="0"/>
              </a:rPr>
              <a:t> </a:t>
            </a:r>
            <a:r>
              <a:rPr lang="en-US" sz="4400" dirty="0" err="1">
                <a:latin typeface="#9Slide03 AmpleSoft Bold" panose="02000000000000000000" pitchFamily="2" charset="0"/>
              </a:rPr>
              <a:t>rất</a:t>
            </a:r>
            <a:r>
              <a:rPr lang="en-US" sz="4400" dirty="0">
                <a:latin typeface="#9Slide03 AmpleSoft Bold" panose="02000000000000000000" pitchFamily="2" charset="0"/>
              </a:rPr>
              <a:t> </a:t>
            </a:r>
            <a:r>
              <a:rPr lang="en-US" sz="4400" dirty="0" err="1">
                <a:latin typeface="#9Slide03 AmpleSoft Bold" panose="02000000000000000000" pitchFamily="2" charset="0"/>
              </a:rPr>
              <a:t>xinh</a:t>
            </a:r>
            <a:r>
              <a:rPr lang="en-US" sz="4400" dirty="0">
                <a:latin typeface="#9Slide03 AmpleSoft Bold" panose="02000000000000000000" pitchFamily="2" charset="0"/>
              </a:rPr>
              <a:t> </a:t>
            </a:r>
            <a:r>
              <a:rPr lang="en-US" sz="4400" dirty="0" err="1">
                <a:latin typeface="#9Slide03 AmpleSoft Bold" panose="02000000000000000000" pitchFamily="2" charset="0"/>
              </a:rPr>
              <a:t>đẹp</a:t>
            </a:r>
            <a:endParaRPr lang="en-US" sz="4400" dirty="0">
              <a:latin typeface="#9Slide03 AmpleSoft Bold" panose="02000000000000000000" pitchFamily="2" charset="0"/>
            </a:endParaRPr>
          </a:p>
        </p:txBody>
      </p:sp>
      <p:sp>
        <p:nvSpPr>
          <p:cNvPr id="23" name="11">
            <a:extLst>
              <a:ext uri="{FF2B5EF4-FFF2-40B4-BE49-F238E27FC236}">
                <a16:creationId xmlns:a16="http://schemas.microsoft.com/office/drawing/2014/main" id="{82F0710D-D8E2-43FB-9462-1438997150C4}"/>
              </a:ext>
            </a:extLst>
          </p:cNvPr>
          <p:cNvSpPr/>
          <p:nvPr/>
        </p:nvSpPr>
        <p:spPr>
          <a:xfrm>
            <a:off x="7748774" y="4788780"/>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9Slide03 AmpleSoft Bold" panose="02000000000000000000" pitchFamily="2" charset="0"/>
              </a:rPr>
              <a:t> </a:t>
            </a:r>
            <a:r>
              <a:rPr lang="en-US" sz="4400" dirty="0" err="1">
                <a:latin typeface="#9Slide03 AmpleSoft Bold" panose="02000000000000000000" pitchFamily="2" charset="0"/>
              </a:rPr>
              <a:t>rất</a:t>
            </a:r>
            <a:r>
              <a:rPr lang="en-US" sz="4400" dirty="0">
                <a:latin typeface="#9Slide03 AmpleSoft Bold" panose="02000000000000000000" pitchFamily="2" charset="0"/>
              </a:rPr>
              <a:t> </a:t>
            </a:r>
            <a:r>
              <a:rPr lang="en-US" sz="4400" dirty="0" err="1">
                <a:latin typeface="#9Slide03 AmpleSoft Bold" panose="02000000000000000000" pitchFamily="2" charset="0"/>
              </a:rPr>
              <a:t>xinh</a:t>
            </a:r>
            <a:r>
              <a:rPr lang="en-US" sz="4400" dirty="0">
                <a:latin typeface="#9Slide03 AmpleSoft Bold" panose="02000000000000000000" pitchFamily="2" charset="0"/>
              </a:rPr>
              <a:t> </a:t>
            </a:r>
            <a:r>
              <a:rPr lang="en-US" sz="4400" dirty="0" err="1">
                <a:latin typeface="#9Slide03 AmpleSoft Bold" panose="02000000000000000000" pitchFamily="2" charset="0"/>
              </a:rPr>
              <a:t>đẹp</a:t>
            </a:r>
            <a:endParaRPr lang="en-US" sz="4400" dirty="0">
              <a:latin typeface="#9Slide03 AmpleSoft Bold" panose="02000000000000000000" pitchFamily="2" charset="0"/>
            </a:endParaRPr>
          </a:p>
        </p:txBody>
      </p:sp>
      <p:sp>
        <p:nvSpPr>
          <p:cNvPr id="28" name="1">
            <a:extLst>
              <a:ext uri="{FF2B5EF4-FFF2-40B4-BE49-F238E27FC236}">
                <a16:creationId xmlns:a16="http://schemas.microsoft.com/office/drawing/2014/main" id="{6CC2A8AB-5492-4D61-8FE4-0E0C65B41EDA}"/>
              </a:ext>
            </a:extLst>
          </p:cNvPr>
          <p:cNvSpPr/>
          <p:nvPr/>
        </p:nvSpPr>
        <p:spPr>
          <a:xfrm>
            <a:off x="3528827" y="4786701"/>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Đẹp</a:t>
            </a:r>
            <a:endParaRPr lang="en-US" sz="4400" dirty="0">
              <a:latin typeface="#9Slide03 AmpleSoft Bold" panose="02000000000000000000" pitchFamily="2" charset="0"/>
            </a:endParaRPr>
          </a:p>
        </p:txBody>
      </p:sp>
      <p:sp>
        <p:nvSpPr>
          <p:cNvPr id="29" name="11">
            <a:extLst>
              <a:ext uri="{FF2B5EF4-FFF2-40B4-BE49-F238E27FC236}">
                <a16:creationId xmlns:a16="http://schemas.microsoft.com/office/drawing/2014/main" id="{98323BD7-CD16-4F7E-A057-5039B39AF27A}"/>
              </a:ext>
            </a:extLst>
          </p:cNvPr>
          <p:cNvSpPr/>
          <p:nvPr/>
        </p:nvSpPr>
        <p:spPr>
          <a:xfrm>
            <a:off x="3508744" y="4774330"/>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Đẹp</a:t>
            </a:r>
            <a:endParaRPr lang="en-US" sz="4400" dirty="0">
              <a:latin typeface="#9Slide03 AmpleSoft Bold" panose="02000000000000000000" pitchFamily="2" charset="0"/>
            </a:endParaRPr>
          </a:p>
        </p:txBody>
      </p:sp>
      <p:sp>
        <p:nvSpPr>
          <p:cNvPr id="30" name="1">
            <a:extLst>
              <a:ext uri="{FF2B5EF4-FFF2-40B4-BE49-F238E27FC236}">
                <a16:creationId xmlns:a16="http://schemas.microsoft.com/office/drawing/2014/main" id="{A852A351-BACB-4699-B6E1-A825F67DA7DE}"/>
              </a:ext>
            </a:extLst>
          </p:cNvPr>
          <p:cNvSpPr/>
          <p:nvPr/>
        </p:nvSpPr>
        <p:spPr>
          <a:xfrm>
            <a:off x="7768858" y="3058461"/>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Xinh</a:t>
            </a:r>
            <a:r>
              <a:rPr lang="en-US" sz="4400" dirty="0">
                <a:latin typeface="#9Slide03 AmpleSoft Bold" panose="02000000000000000000" pitchFamily="2" charset="0"/>
              </a:rPr>
              <a:t> </a:t>
            </a:r>
            <a:r>
              <a:rPr lang="en-US" sz="4400" dirty="0" err="1">
                <a:latin typeface="#9Slide03 AmpleSoft Bold" panose="02000000000000000000" pitchFamily="2" charset="0"/>
              </a:rPr>
              <a:t>đẹp</a:t>
            </a:r>
            <a:endParaRPr lang="en-US" sz="4400" dirty="0">
              <a:latin typeface="#9Slide03 AmpleSoft Bold" panose="02000000000000000000" pitchFamily="2" charset="0"/>
            </a:endParaRPr>
          </a:p>
        </p:txBody>
      </p:sp>
      <p:sp>
        <p:nvSpPr>
          <p:cNvPr id="31" name="11">
            <a:extLst>
              <a:ext uri="{FF2B5EF4-FFF2-40B4-BE49-F238E27FC236}">
                <a16:creationId xmlns:a16="http://schemas.microsoft.com/office/drawing/2014/main" id="{A6FB4777-63C0-4256-BCAB-7F67A2D20B1B}"/>
              </a:ext>
            </a:extLst>
          </p:cNvPr>
          <p:cNvSpPr/>
          <p:nvPr/>
        </p:nvSpPr>
        <p:spPr>
          <a:xfrm>
            <a:off x="7768857" y="3074260"/>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Xinh</a:t>
            </a:r>
            <a:r>
              <a:rPr lang="en-US" sz="4400" dirty="0">
                <a:latin typeface="#9Slide03 AmpleSoft Bold" panose="02000000000000000000" pitchFamily="2" charset="0"/>
              </a:rPr>
              <a:t> </a:t>
            </a:r>
            <a:r>
              <a:rPr lang="en-US" sz="4400" dirty="0" err="1">
                <a:latin typeface="#9Slide03 AmpleSoft Bold" panose="02000000000000000000" pitchFamily="2" charset="0"/>
              </a:rPr>
              <a:t>đẹp</a:t>
            </a:r>
            <a:endParaRPr lang="en-US" sz="4400" dirty="0">
              <a:latin typeface="#9Slide03 AmpleSoft Bold" panose="02000000000000000000" pitchFamily="2" charset="0"/>
            </a:endParaRPr>
          </a:p>
        </p:txBody>
      </p:sp>
      <p:pic>
        <p:nvPicPr>
          <p:cNvPr id="4" name="Picture 3" descr="Diagram&#10;&#10;Description automatically generated">
            <a:extLst>
              <a:ext uri="{FF2B5EF4-FFF2-40B4-BE49-F238E27FC236}">
                <a16:creationId xmlns:a16="http://schemas.microsoft.com/office/drawing/2014/main" id="{559B1E8A-ACCB-4CA9-83E9-A7289E8A5B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25" b="92813" l="10000" r="97188">
                        <a14:foregroundMark x1="80781" y1="91094" x2="93750" y2="92813"/>
                        <a14:foregroundMark x1="95156" y1="90313" x2="97188" y2="90781"/>
                        <a14:foregroundMark x1="38906" y1="6250" x2="44531" y2="5625"/>
                      </a14:backgroundRemoval>
                    </a14:imgEffect>
                  </a14:imgLayer>
                </a14:imgProps>
              </a:ext>
              <a:ext uri="{28A0092B-C50C-407E-A947-70E740481C1C}">
                <a14:useLocalDpi xmlns:a14="http://schemas.microsoft.com/office/drawing/2010/main" val="0"/>
              </a:ext>
            </a:extLst>
          </a:blip>
          <a:stretch>
            <a:fillRect/>
          </a:stretch>
        </p:blipFill>
        <p:spPr>
          <a:xfrm>
            <a:off x="8249370" y="2201368"/>
            <a:ext cx="2824163" cy="2824163"/>
          </a:xfrm>
          <a:prstGeom prst="rect">
            <a:avLst/>
          </a:prstGeom>
        </p:spPr>
      </p:pic>
    </p:spTree>
    <p:extLst>
      <p:ext uri="{BB962C8B-B14F-4D97-AF65-F5344CB8AC3E}">
        <p14:creationId xmlns:p14="http://schemas.microsoft.com/office/powerpoint/2010/main" val="470244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mph" presetSubtype="2" fill="hold" nodeType="withEffect">
                                  <p:stCondLst>
                                    <p:cond delay="0"/>
                                  </p:stCondLst>
                                  <p:childTnLst>
                                    <p:animClr clrSpc="rgb" dir="cw">
                                      <p:cBhvr>
                                        <p:cTn id="34" dur="2000" fill="hold"/>
                                        <p:tgtEl>
                                          <p:spTgt spid="21"/>
                                        </p:tgtEl>
                                        <p:attrNameLst>
                                          <p:attrName>fillcolor</p:attrName>
                                        </p:attrNameLst>
                                      </p:cBhvr>
                                      <p:to>
                                        <a:srgbClr val="FF0000"/>
                                      </p:to>
                                    </p:animClr>
                                    <p:set>
                                      <p:cBhvr>
                                        <p:cTn id="35" dur="2000" fill="hold"/>
                                        <p:tgtEl>
                                          <p:spTgt spid="21"/>
                                        </p:tgtEl>
                                        <p:attrNameLst>
                                          <p:attrName>fill.type</p:attrName>
                                        </p:attrNameLst>
                                      </p:cBhvr>
                                      <p:to>
                                        <p:strVal val="solid"/>
                                      </p:to>
                                    </p:set>
                                    <p:set>
                                      <p:cBhvr>
                                        <p:cTn id="36" dur="2000" fill="hold"/>
                                        <p:tgtEl>
                                          <p:spTgt spid="2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 presetClass="emph" presetSubtype="2" fill="hold" nodeType="withEffect">
                                  <p:stCondLst>
                                    <p:cond delay="0"/>
                                  </p:stCondLst>
                                  <p:childTnLst>
                                    <p:animClr clrSpc="rgb" dir="cw">
                                      <p:cBhvr>
                                        <p:cTn id="44" dur="2000" fill="hold"/>
                                        <p:tgtEl>
                                          <p:spTgt spid="23"/>
                                        </p:tgtEl>
                                        <p:attrNameLst>
                                          <p:attrName>fillcolor</p:attrName>
                                        </p:attrNameLst>
                                      </p:cBhvr>
                                      <p:to>
                                        <a:srgbClr val="70AD47"/>
                                      </p:to>
                                    </p:animClr>
                                    <p:set>
                                      <p:cBhvr>
                                        <p:cTn id="45" dur="2000" fill="hold"/>
                                        <p:tgtEl>
                                          <p:spTgt spid="23"/>
                                        </p:tgtEl>
                                        <p:attrNameLst>
                                          <p:attrName>fill.type</p:attrName>
                                        </p:attrNameLst>
                                      </p:cBhvr>
                                      <p:to>
                                        <p:strVal val="solid"/>
                                      </p:to>
                                    </p:set>
                                    <p:set>
                                      <p:cBhvr>
                                        <p:cTn id="46" dur="2000" fill="hold"/>
                                        <p:tgtEl>
                                          <p:spTgt spid="23"/>
                                        </p:tgtEl>
                                        <p:attrNameLst>
                                          <p:attrName>fill.on</p:attrName>
                                        </p:attrNameLst>
                                      </p:cBhvr>
                                      <p:to>
                                        <p:strVal val="true"/>
                                      </p:to>
                                    </p:set>
                                  </p:childTnLst>
                                </p:cTn>
                              </p:par>
                            </p:childTnLst>
                          </p:cTn>
                        </p:par>
                        <p:par>
                          <p:cTn id="47" fill="hold">
                            <p:stCondLst>
                              <p:cond delay="2000"/>
                            </p:stCondLst>
                            <p:childTnLst>
                              <p:par>
                                <p:cTn id="48" presetID="16" presetClass="entr" presetSubtype="21"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par>
                                <p:cTn id="51" presetID="50" presetClass="path" presetSubtype="0" accel="50000" decel="50000" fill="hold" nodeType="withEffect">
                                  <p:stCondLst>
                                    <p:cond delay="0"/>
                                  </p:stCondLst>
                                  <p:childTnLst>
                                    <p:animMotion origin="layout" path="M -0.00013 -1.85185E-6 L -0.2474 -1.85185E-6 C -0.35821 -1.85185E-6 -0.49453 0.05787 -0.49453 0.10486 L -0.49453 0.20996 " pathEditMode="relative" rAng="0" ptsTypes="AAAA">
                                      <p:cBhvr>
                                        <p:cTn id="52" dur="2000" fill="hold"/>
                                        <p:tgtEl>
                                          <p:spTgt spid="4"/>
                                        </p:tgtEl>
                                        <p:attrNameLst>
                                          <p:attrName>ppt_x</p:attrName>
                                          <p:attrName>ppt_y</p:attrName>
                                        </p:attrNameLst>
                                      </p:cBhvr>
                                      <p:rCtr x="-24727" y="10486"/>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 presetClass="emph" presetSubtype="2" fill="hold" nodeType="withEffect">
                                  <p:stCondLst>
                                    <p:cond delay="0"/>
                                  </p:stCondLst>
                                  <p:childTnLst>
                                    <p:animClr clrSpc="rgb" dir="cw">
                                      <p:cBhvr>
                                        <p:cTn id="60" dur="2000" fill="hold"/>
                                        <p:tgtEl>
                                          <p:spTgt spid="29"/>
                                        </p:tgtEl>
                                        <p:attrNameLst>
                                          <p:attrName>fillcolor</p:attrName>
                                        </p:attrNameLst>
                                      </p:cBhvr>
                                      <p:to>
                                        <a:srgbClr val="FF0000"/>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 presetClass="emph" presetSubtype="2" fill="hold" nodeType="withEffect">
                                  <p:stCondLst>
                                    <p:cond delay="0"/>
                                  </p:stCondLst>
                                  <p:childTnLst>
                                    <p:animClr clrSpc="rgb" dir="cw">
                                      <p:cBhvr>
                                        <p:cTn id="70" dur="2000" fill="hold"/>
                                        <p:tgtEl>
                                          <p:spTgt spid="31"/>
                                        </p:tgtEl>
                                        <p:attrNameLst>
                                          <p:attrName>fillcolor</p:attrName>
                                        </p:attrNameLst>
                                      </p:cBhvr>
                                      <p:to>
                                        <a:srgbClr val="FF0000"/>
                                      </p:to>
                                    </p:animClr>
                                    <p:set>
                                      <p:cBhvr>
                                        <p:cTn id="71" dur="2000" fill="hold"/>
                                        <p:tgtEl>
                                          <p:spTgt spid="31"/>
                                        </p:tgtEl>
                                        <p:attrNameLst>
                                          <p:attrName>fill.type</p:attrName>
                                        </p:attrNameLst>
                                      </p:cBhvr>
                                      <p:to>
                                        <p:strVal val="solid"/>
                                      </p:to>
                                    </p:set>
                                    <p:set>
                                      <p:cBhvr>
                                        <p:cTn id="72" dur="2000" fill="hold"/>
                                        <p:tgtEl>
                                          <p:spTgt spid="31"/>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7" grpId="0" animBg="1"/>
      <p:bldP spid="9" grpId="0" animBg="1"/>
      <p:bldP spid="21" grpId="0" animBg="1"/>
      <p:bldP spid="22" grpId="0" animBg="1"/>
      <p:bldP spid="23" grpId="0"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loor, window, furniture&#10;&#10;Description automatically generated">
            <a:extLst>
              <a:ext uri="{FF2B5EF4-FFF2-40B4-BE49-F238E27FC236}">
                <a16:creationId xmlns:a16="http://schemas.microsoft.com/office/drawing/2014/main" id="{0F56E07A-D7C3-4C33-B933-27F077BE57D8}"/>
              </a:ext>
            </a:extLst>
          </p:cNvPr>
          <p:cNvPicPr>
            <a:picLocks noChangeAspect="1"/>
          </p:cNvPicPr>
          <p:nvPr/>
        </p:nvPicPr>
        <p:blipFill rotWithShape="1">
          <a:blip r:embed="rId2">
            <a:extLst>
              <a:ext uri="{28A0092B-C50C-407E-A947-70E740481C1C}">
                <a14:useLocalDpi xmlns:a14="http://schemas.microsoft.com/office/drawing/2010/main" val="0"/>
              </a:ext>
            </a:extLst>
          </a:blip>
          <a:srcRect l="116" r="-1"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6" name="Picture 5">
            <a:extLst>
              <a:ext uri="{FF2B5EF4-FFF2-40B4-BE49-F238E27FC236}">
                <a16:creationId xmlns:a16="http://schemas.microsoft.com/office/drawing/2014/main" id="{8C6BDEBE-7C14-40CA-BA8D-BD9C3391AF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998279" y="1526782"/>
            <a:ext cx="5421423" cy="5161087"/>
          </a:xfrm>
          <a:prstGeom prst="rect">
            <a:avLst/>
          </a:prstGeom>
        </p:spPr>
      </p:pic>
      <p:sp>
        <p:nvSpPr>
          <p:cNvPr id="7" name="Rectangle: Rounded Corners 6">
            <a:extLst>
              <a:ext uri="{FF2B5EF4-FFF2-40B4-BE49-F238E27FC236}">
                <a16:creationId xmlns:a16="http://schemas.microsoft.com/office/drawing/2014/main" id="{6172ECF9-5D8A-4AF9-8635-997A9E4B99C0}"/>
              </a:ext>
            </a:extLst>
          </p:cNvPr>
          <p:cNvSpPr/>
          <p:nvPr/>
        </p:nvSpPr>
        <p:spPr>
          <a:xfrm>
            <a:off x="3508744" y="750051"/>
            <a:ext cx="8144539" cy="2126055"/>
          </a:xfrm>
          <a:custGeom>
            <a:avLst/>
            <a:gdLst>
              <a:gd name="connsiteX0" fmla="*/ 0 w 8144539"/>
              <a:gd name="connsiteY0" fmla="*/ 354350 h 2126055"/>
              <a:gd name="connsiteX1" fmla="*/ 354350 w 8144539"/>
              <a:gd name="connsiteY1" fmla="*/ 0 h 2126055"/>
              <a:gd name="connsiteX2" fmla="*/ 1030335 w 8144539"/>
              <a:gd name="connsiteY2" fmla="*/ 0 h 2126055"/>
              <a:gd name="connsiteX3" fmla="*/ 1780679 w 8144539"/>
              <a:gd name="connsiteY3" fmla="*/ 0 h 2126055"/>
              <a:gd name="connsiteX4" fmla="*/ 2382306 w 8144539"/>
              <a:gd name="connsiteY4" fmla="*/ 0 h 2126055"/>
              <a:gd name="connsiteX5" fmla="*/ 2835216 w 8144539"/>
              <a:gd name="connsiteY5" fmla="*/ 0 h 2126055"/>
              <a:gd name="connsiteX6" fmla="*/ 3585560 w 8144539"/>
              <a:gd name="connsiteY6" fmla="*/ 0 h 2126055"/>
              <a:gd name="connsiteX7" fmla="*/ 4335904 w 8144539"/>
              <a:gd name="connsiteY7" fmla="*/ 0 h 2126055"/>
              <a:gd name="connsiteX8" fmla="*/ 4937531 w 8144539"/>
              <a:gd name="connsiteY8" fmla="*/ 0 h 2126055"/>
              <a:gd name="connsiteX9" fmla="*/ 5539158 w 8144539"/>
              <a:gd name="connsiteY9" fmla="*/ 0 h 2126055"/>
              <a:gd name="connsiteX10" fmla="*/ 6363860 w 8144539"/>
              <a:gd name="connsiteY10" fmla="*/ 0 h 2126055"/>
              <a:gd name="connsiteX11" fmla="*/ 6891128 w 8144539"/>
              <a:gd name="connsiteY11" fmla="*/ 0 h 2126055"/>
              <a:gd name="connsiteX12" fmla="*/ 7790189 w 8144539"/>
              <a:gd name="connsiteY12" fmla="*/ 0 h 2126055"/>
              <a:gd name="connsiteX13" fmla="*/ 8144539 w 8144539"/>
              <a:gd name="connsiteY13" fmla="*/ 354350 h 2126055"/>
              <a:gd name="connsiteX14" fmla="*/ 8144539 w 8144539"/>
              <a:gd name="connsiteY14" fmla="*/ 855149 h 2126055"/>
              <a:gd name="connsiteX15" fmla="*/ 8144539 w 8144539"/>
              <a:gd name="connsiteY15" fmla="*/ 1341774 h 2126055"/>
              <a:gd name="connsiteX16" fmla="*/ 8144539 w 8144539"/>
              <a:gd name="connsiteY16" fmla="*/ 1771705 h 2126055"/>
              <a:gd name="connsiteX17" fmla="*/ 7790189 w 8144539"/>
              <a:gd name="connsiteY17" fmla="*/ 2126055 h 2126055"/>
              <a:gd name="connsiteX18" fmla="*/ 7039845 w 8144539"/>
              <a:gd name="connsiteY18" fmla="*/ 2126055 h 2126055"/>
              <a:gd name="connsiteX19" fmla="*/ 6512577 w 8144539"/>
              <a:gd name="connsiteY19" fmla="*/ 2126055 h 2126055"/>
              <a:gd name="connsiteX20" fmla="*/ 5687875 w 8144539"/>
              <a:gd name="connsiteY20" fmla="*/ 2126055 h 2126055"/>
              <a:gd name="connsiteX21" fmla="*/ 5160606 w 8144539"/>
              <a:gd name="connsiteY21" fmla="*/ 2126055 h 2126055"/>
              <a:gd name="connsiteX22" fmla="*/ 4484621 w 8144539"/>
              <a:gd name="connsiteY22" fmla="*/ 2126055 h 2126055"/>
              <a:gd name="connsiteX23" fmla="*/ 3808635 w 8144539"/>
              <a:gd name="connsiteY23" fmla="*/ 2126055 h 2126055"/>
              <a:gd name="connsiteX24" fmla="*/ 3207008 w 8144539"/>
              <a:gd name="connsiteY24" fmla="*/ 2126055 h 2126055"/>
              <a:gd name="connsiteX25" fmla="*/ 2382306 w 8144539"/>
              <a:gd name="connsiteY25" fmla="*/ 2126055 h 2126055"/>
              <a:gd name="connsiteX26" fmla="*/ 1706321 w 8144539"/>
              <a:gd name="connsiteY26" fmla="*/ 2126055 h 2126055"/>
              <a:gd name="connsiteX27" fmla="*/ 1253411 w 8144539"/>
              <a:gd name="connsiteY27" fmla="*/ 2126055 h 2126055"/>
              <a:gd name="connsiteX28" fmla="*/ 354350 w 8144539"/>
              <a:gd name="connsiteY28" fmla="*/ 2126055 h 2126055"/>
              <a:gd name="connsiteX29" fmla="*/ 0 w 8144539"/>
              <a:gd name="connsiteY29" fmla="*/ 1771705 h 2126055"/>
              <a:gd name="connsiteX30" fmla="*/ 0 w 8144539"/>
              <a:gd name="connsiteY30" fmla="*/ 1285080 h 2126055"/>
              <a:gd name="connsiteX31" fmla="*/ 0 w 8144539"/>
              <a:gd name="connsiteY31" fmla="*/ 826802 h 2126055"/>
              <a:gd name="connsiteX32" fmla="*/ 0 w 8144539"/>
              <a:gd name="connsiteY32" fmla="*/ 354350 h 212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44539" h="2126055" fill="none" extrusionOk="0">
                <a:moveTo>
                  <a:pt x="0" y="354350"/>
                </a:moveTo>
                <a:cubicBezTo>
                  <a:pt x="-16398" y="175758"/>
                  <a:pt x="144914" y="-13820"/>
                  <a:pt x="354350" y="0"/>
                </a:cubicBezTo>
                <a:cubicBezTo>
                  <a:pt x="661220" y="-27401"/>
                  <a:pt x="834017" y="-17182"/>
                  <a:pt x="1030335" y="0"/>
                </a:cubicBezTo>
                <a:cubicBezTo>
                  <a:pt x="1226654" y="17182"/>
                  <a:pt x="1534428" y="20033"/>
                  <a:pt x="1780679" y="0"/>
                </a:cubicBezTo>
                <a:cubicBezTo>
                  <a:pt x="2026930" y="-20033"/>
                  <a:pt x="2133413" y="27246"/>
                  <a:pt x="2382306" y="0"/>
                </a:cubicBezTo>
                <a:cubicBezTo>
                  <a:pt x="2631199" y="-27246"/>
                  <a:pt x="2734801" y="-8704"/>
                  <a:pt x="2835216" y="0"/>
                </a:cubicBezTo>
                <a:cubicBezTo>
                  <a:pt x="2935631" y="8704"/>
                  <a:pt x="3358383" y="-22701"/>
                  <a:pt x="3585560" y="0"/>
                </a:cubicBezTo>
                <a:cubicBezTo>
                  <a:pt x="3812737" y="22701"/>
                  <a:pt x="4033943" y="-26113"/>
                  <a:pt x="4335904" y="0"/>
                </a:cubicBezTo>
                <a:cubicBezTo>
                  <a:pt x="4637865" y="26113"/>
                  <a:pt x="4788676" y="14984"/>
                  <a:pt x="4937531" y="0"/>
                </a:cubicBezTo>
                <a:cubicBezTo>
                  <a:pt x="5086386" y="-14984"/>
                  <a:pt x="5252102" y="18388"/>
                  <a:pt x="5539158" y="0"/>
                </a:cubicBezTo>
                <a:cubicBezTo>
                  <a:pt x="5826214" y="-18388"/>
                  <a:pt x="6003242" y="-17124"/>
                  <a:pt x="6363860" y="0"/>
                </a:cubicBezTo>
                <a:cubicBezTo>
                  <a:pt x="6724478" y="17124"/>
                  <a:pt x="6732350" y="6027"/>
                  <a:pt x="6891128" y="0"/>
                </a:cubicBezTo>
                <a:cubicBezTo>
                  <a:pt x="7049906" y="-6027"/>
                  <a:pt x="7470985" y="-41106"/>
                  <a:pt x="7790189" y="0"/>
                </a:cubicBezTo>
                <a:cubicBezTo>
                  <a:pt x="7948564" y="19474"/>
                  <a:pt x="8154474" y="156273"/>
                  <a:pt x="8144539" y="354350"/>
                </a:cubicBezTo>
                <a:cubicBezTo>
                  <a:pt x="8134784" y="499526"/>
                  <a:pt x="8128821" y="609290"/>
                  <a:pt x="8144539" y="855149"/>
                </a:cubicBezTo>
                <a:cubicBezTo>
                  <a:pt x="8160257" y="1101008"/>
                  <a:pt x="8159440" y="1192956"/>
                  <a:pt x="8144539" y="1341774"/>
                </a:cubicBezTo>
                <a:cubicBezTo>
                  <a:pt x="8129638" y="1490592"/>
                  <a:pt x="8131295" y="1578611"/>
                  <a:pt x="8144539" y="1771705"/>
                </a:cubicBezTo>
                <a:cubicBezTo>
                  <a:pt x="8137018" y="1973859"/>
                  <a:pt x="7993529" y="2122642"/>
                  <a:pt x="7790189" y="2126055"/>
                </a:cubicBezTo>
                <a:cubicBezTo>
                  <a:pt x="7463509" y="2097778"/>
                  <a:pt x="7410040" y="2105669"/>
                  <a:pt x="7039845" y="2126055"/>
                </a:cubicBezTo>
                <a:cubicBezTo>
                  <a:pt x="6669650" y="2146441"/>
                  <a:pt x="6693341" y="2101193"/>
                  <a:pt x="6512577" y="2126055"/>
                </a:cubicBezTo>
                <a:cubicBezTo>
                  <a:pt x="6331813" y="2150917"/>
                  <a:pt x="5890201" y="2121627"/>
                  <a:pt x="5687875" y="2126055"/>
                </a:cubicBezTo>
                <a:cubicBezTo>
                  <a:pt x="5485549" y="2130483"/>
                  <a:pt x="5393602" y="2104934"/>
                  <a:pt x="5160606" y="2126055"/>
                </a:cubicBezTo>
                <a:cubicBezTo>
                  <a:pt x="4927610" y="2147176"/>
                  <a:pt x="4680863" y="2158956"/>
                  <a:pt x="4484621" y="2126055"/>
                </a:cubicBezTo>
                <a:cubicBezTo>
                  <a:pt x="4288380" y="2093154"/>
                  <a:pt x="4007947" y="2107168"/>
                  <a:pt x="3808635" y="2126055"/>
                </a:cubicBezTo>
                <a:cubicBezTo>
                  <a:pt x="3609323" y="2144942"/>
                  <a:pt x="3469340" y="2100356"/>
                  <a:pt x="3207008" y="2126055"/>
                </a:cubicBezTo>
                <a:cubicBezTo>
                  <a:pt x="2944676" y="2151754"/>
                  <a:pt x="2623314" y="2134351"/>
                  <a:pt x="2382306" y="2126055"/>
                </a:cubicBezTo>
                <a:cubicBezTo>
                  <a:pt x="2141298" y="2117759"/>
                  <a:pt x="1868926" y="2155485"/>
                  <a:pt x="1706321" y="2126055"/>
                </a:cubicBezTo>
                <a:cubicBezTo>
                  <a:pt x="1543717" y="2096625"/>
                  <a:pt x="1347648" y="2120282"/>
                  <a:pt x="1253411" y="2126055"/>
                </a:cubicBezTo>
                <a:cubicBezTo>
                  <a:pt x="1159174" y="2131829"/>
                  <a:pt x="754095" y="2094975"/>
                  <a:pt x="354350" y="2126055"/>
                </a:cubicBezTo>
                <a:cubicBezTo>
                  <a:pt x="165727" y="2125799"/>
                  <a:pt x="-13318" y="1972330"/>
                  <a:pt x="0" y="1771705"/>
                </a:cubicBezTo>
                <a:cubicBezTo>
                  <a:pt x="-2449" y="1594171"/>
                  <a:pt x="660" y="1455703"/>
                  <a:pt x="0" y="1285080"/>
                </a:cubicBezTo>
                <a:cubicBezTo>
                  <a:pt x="-660" y="1114458"/>
                  <a:pt x="15941" y="1011212"/>
                  <a:pt x="0" y="826802"/>
                </a:cubicBezTo>
                <a:cubicBezTo>
                  <a:pt x="-15941" y="642392"/>
                  <a:pt x="-4254" y="501830"/>
                  <a:pt x="0" y="354350"/>
                </a:cubicBezTo>
                <a:close/>
              </a:path>
              <a:path w="8144539" h="2126055" stroke="0" extrusionOk="0">
                <a:moveTo>
                  <a:pt x="0" y="354350"/>
                </a:moveTo>
                <a:cubicBezTo>
                  <a:pt x="-39879" y="139717"/>
                  <a:pt x="179920" y="10780"/>
                  <a:pt x="354350" y="0"/>
                </a:cubicBezTo>
                <a:cubicBezTo>
                  <a:pt x="546888" y="-8574"/>
                  <a:pt x="680386" y="-10421"/>
                  <a:pt x="807260" y="0"/>
                </a:cubicBezTo>
                <a:cubicBezTo>
                  <a:pt x="934134" y="10421"/>
                  <a:pt x="1094098" y="7606"/>
                  <a:pt x="1334529" y="0"/>
                </a:cubicBezTo>
                <a:cubicBezTo>
                  <a:pt x="1574960" y="-7606"/>
                  <a:pt x="1949789" y="3712"/>
                  <a:pt x="2159231" y="0"/>
                </a:cubicBezTo>
                <a:cubicBezTo>
                  <a:pt x="2368673" y="-3712"/>
                  <a:pt x="2655411" y="19818"/>
                  <a:pt x="2909575" y="0"/>
                </a:cubicBezTo>
                <a:cubicBezTo>
                  <a:pt x="3163739" y="-19818"/>
                  <a:pt x="3310590" y="11057"/>
                  <a:pt x="3436843" y="0"/>
                </a:cubicBezTo>
                <a:cubicBezTo>
                  <a:pt x="3563096" y="-11057"/>
                  <a:pt x="3811548" y="-21457"/>
                  <a:pt x="4038470" y="0"/>
                </a:cubicBezTo>
                <a:cubicBezTo>
                  <a:pt x="4265392" y="21457"/>
                  <a:pt x="4627208" y="25627"/>
                  <a:pt x="4788814" y="0"/>
                </a:cubicBezTo>
                <a:cubicBezTo>
                  <a:pt x="4950420" y="-25627"/>
                  <a:pt x="5317792" y="33740"/>
                  <a:pt x="5539158" y="0"/>
                </a:cubicBezTo>
                <a:cubicBezTo>
                  <a:pt x="5760524" y="-33740"/>
                  <a:pt x="6019020" y="26563"/>
                  <a:pt x="6363860" y="0"/>
                </a:cubicBezTo>
                <a:cubicBezTo>
                  <a:pt x="6708700" y="-26563"/>
                  <a:pt x="6991037" y="-24677"/>
                  <a:pt x="7188562" y="0"/>
                </a:cubicBezTo>
                <a:cubicBezTo>
                  <a:pt x="7386087" y="24677"/>
                  <a:pt x="7543142" y="7595"/>
                  <a:pt x="7790189" y="0"/>
                </a:cubicBezTo>
                <a:cubicBezTo>
                  <a:pt x="8026040" y="-23482"/>
                  <a:pt x="8119838" y="169985"/>
                  <a:pt x="8144539" y="354350"/>
                </a:cubicBezTo>
                <a:cubicBezTo>
                  <a:pt x="8146209" y="476169"/>
                  <a:pt x="8132583" y="684337"/>
                  <a:pt x="8144539" y="798455"/>
                </a:cubicBezTo>
                <a:cubicBezTo>
                  <a:pt x="8156495" y="912573"/>
                  <a:pt x="8143526" y="1133822"/>
                  <a:pt x="8144539" y="1228386"/>
                </a:cubicBezTo>
                <a:cubicBezTo>
                  <a:pt x="8145552" y="1322950"/>
                  <a:pt x="8154556" y="1541062"/>
                  <a:pt x="8144539" y="1771705"/>
                </a:cubicBezTo>
                <a:cubicBezTo>
                  <a:pt x="8143902" y="1974843"/>
                  <a:pt x="7962891" y="2123927"/>
                  <a:pt x="7790189" y="2126055"/>
                </a:cubicBezTo>
                <a:cubicBezTo>
                  <a:pt x="7583912" y="2131616"/>
                  <a:pt x="7522403" y="2108376"/>
                  <a:pt x="7262920" y="2126055"/>
                </a:cubicBezTo>
                <a:cubicBezTo>
                  <a:pt x="7003437" y="2143734"/>
                  <a:pt x="6687444" y="2111703"/>
                  <a:pt x="6438218" y="2126055"/>
                </a:cubicBezTo>
                <a:cubicBezTo>
                  <a:pt x="6188992" y="2140407"/>
                  <a:pt x="6115588" y="2131577"/>
                  <a:pt x="5910950" y="2126055"/>
                </a:cubicBezTo>
                <a:cubicBezTo>
                  <a:pt x="5706312" y="2120533"/>
                  <a:pt x="5542267" y="2102800"/>
                  <a:pt x="5383681" y="2126055"/>
                </a:cubicBezTo>
                <a:cubicBezTo>
                  <a:pt x="5225095" y="2149310"/>
                  <a:pt x="5082788" y="2127415"/>
                  <a:pt x="4782054" y="2126055"/>
                </a:cubicBezTo>
                <a:cubicBezTo>
                  <a:pt x="4481320" y="2124695"/>
                  <a:pt x="4294384" y="2104294"/>
                  <a:pt x="4031710" y="2126055"/>
                </a:cubicBezTo>
                <a:cubicBezTo>
                  <a:pt x="3769036" y="2147816"/>
                  <a:pt x="3683626" y="2138182"/>
                  <a:pt x="3578800" y="2126055"/>
                </a:cubicBezTo>
                <a:cubicBezTo>
                  <a:pt x="3473974" y="2113929"/>
                  <a:pt x="3311589" y="2146660"/>
                  <a:pt x="3125890" y="2126055"/>
                </a:cubicBezTo>
                <a:cubicBezTo>
                  <a:pt x="2940191" y="2105451"/>
                  <a:pt x="2756832" y="2133072"/>
                  <a:pt x="2598621" y="2126055"/>
                </a:cubicBezTo>
                <a:cubicBezTo>
                  <a:pt x="2440410" y="2119038"/>
                  <a:pt x="2016357" y="2133886"/>
                  <a:pt x="1848278" y="2126055"/>
                </a:cubicBezTo>
                <a:cubicBezTo>
                  <a:pt x="1680199" y="2118224"/>
                  <a:pt x="1448730" y="2124295"/>
                  <a:pt x="1321009" y="2126055"/>
                </a:cubicBezTo>
                <a:cubicBezTo>
                  <a:pt x="1193288" y="2127815"/>
                  <a:pt x="628864" y="2079106"/>
                  <a:pt x="354350" y="2126055"/>
                </a:cubicBezTo>
                <a:cubicBezTo>
                  <a:pt x="125327" y="2110096"/>
                  <a:pt x="-29407" y="1986036"/>
                  <a:pt x="0" y="1771705"/>
                </a:cubicBezTo>
                <a:cubicBezTo>
                  <a:pt x="-15916" y="1581502"/>
                  <a:pt x="-10040" y="1535489"/>
                  <a:pt x="0" y="1327600"/>
                </a:cubicBezTo>
                <a:cubicBezTo>
                  <a:pt x="10040" y="1119711"/>
                  <a:pt x="18906" y="1027226"/>
                  <a:pt x="0" y="883496"/>
                </a:cubicBezTo>
                <a:cubicBezTo>
                  <a:pt x="-18906" y="739766"/>
                  <a:pt x="16347" y="494074"/>
                  <a:pt x="0" y="354350"/>
                </a:cubicBezTo>
                <a:close/>
              </a:path>
            </a:pathLst>
          </a:custGeom>
          <a:solidFill>
            <a:srgbClr val="FFFFFF">
              <a:alpha val="69804"/>
            </a:srgbClr>
          </a:solidFill>
          <a:ln w="76200">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5400" dirty="0">
              <a:latin typeface="#9Slide05 Claudia" pitchFamily="2" charset="0"/>
            </a:endParaRPr>
          </a:p>
          <a:p>
            <a:pPr algn="ctr"/>
            <a:r>
              <a:rPr lang="en-US" sz="5400" dirty="0" err="1">
                <a:latin typeface="#9Slide05 Claudia" pitchFamily="2" charset="0"/>
              </a:rPr>
              <a:t>Câu</a:t>
            </a:r>
            <a:r>
              <a:rPr lang="en-US" sz="5400" dirty="0">
                <a:latin typeface="#9Slide05 Claudia" pitchFamily="2" charset="0"/>
              </a:rPr>
              <a:t> </a:t>
            </a:r>
            <a:r>
              <a:rPr lang="en-US" sz="5400" dirty="0" err="1">
                <a:latin typeface="#9Slide05 Claudia" pitchFamily="2" charset="0"/>
              </a:rPr>
              <a:t>hỏi</a:t>
            </a:r>
            <a:r>
              <a:rPr lang="en-US" sz="5400" dirty="0">
                <a:latin typeface="#9Slide05 Claudia" pitchFamily="2" charset="0"/>
              </a:rPr>
              <a:t> 3: </a:t>
            </a:r>
            <a:r>
              <a:rPr lang="en-US" sz="5400" dirty="0" err="1">
                <a:latin typeface="#9Slide05 Claudia" pitchFamily="2" charset="0"/>
              </a:rPr>
              <a:t>Tìm</a:t>
            </a:r>
            <a:r>
              <a:rPr lang="en-US" sz="5400" dirty="0">
                <a:latin typeface="#9Slide05 Claudia" pitchFamily="2" charset="0"/>
              </a:rPr>
              <a:t> </a:t>
            </a:r>
            <a:r>
              <a:rPr lang="en-US" sz="5400" dirty="0" err="1">
                <a:latin typeface="#9Slide05 Claudia" pitchFamily="2" charset="0"/>
              </a:rPr>
              <a:t>vị</a:t>
            </a:r>
            <a:r>
              <a:rPr lang="en-US" sz="5400" dirty="0">
                <a:latin typeface="#9Slide05 Claudia" pitchFamily="2" charset="0"/>
              </a:rPr>
              <a:t> </a:t>
            </a:r>
            <a:r>
              <a:rPr lang="en-US" sz="5400" dirty="0" err="1">
                <a:latin typeface="#9Slide05 Claudia" pitchFamily="2" charset="0"/>
              </a:rPr>
              <a:t>ngữ</a:t>
            </a:r>
            <a:r>
              <a:rPr lang="en-US" sz="5400" dirty="0">
                <a:latin typeface="#9Slide05 Claudia" pitchFamily="2" charset="0"/>
              </a:rPr>
              <a:t> </a:t>
            </a:r>
            <a:r>
              <a:rPr lang="en-US" sz="5400" dirty="0" err="1">
                <a:latin typeface="#9Slide05 Claudia" pitchFamily="2" charset="0"/>
              </a:rPr>
              <a:t>trong</a:t>
            </a:r>
            <a:r>
              <a:rPr lang="en-US" sz="5400" dirty="0">
                <a:latin typeface="#9Slide05 Claudia" pitchFamily="2" charset="0"/>
              </a:rPr>
              <a:t> </a:t>
            </a:r>
            <a:r>
              <a:rPr lang="en-US" sz="5400" dirty="0" err="1">
                <a:latin typeface="#9Slide05 Claudia" pitchFamily="2" charset="0"/>
              </a:rPr>
              <a:t>câu</a:t>
            </a:r>
            <a:r>
              <a:rPr lang="en-US" sz="5400" dirty="0">
                <a:latin typeface="#9Slide05 Claudia" pitchFamily="2" charset="0"/>
              </a:rPr>
              <a:t> </a:t>
            </a:r>
            <a:r>
              <a:rPr lang="en-US" sz="5400" dirty="0" err="1">
                <a:latin typeface="#9Slide05 Claudia" pitchFamily="2" charset="0"/>
              </a:rPr>
              <a:t>sau</a:t>
            </a:r>
            <a:r>
              <a:rPr lang="en-US" sz="5400" dirty="0">
                <a:latin typeface="#9Slide05 Claudia" pitchFamily="2" charset="0"/>
              </a:rPr>
              <a:t> : </a:t>
            </a:r>
            <a:r>
              <a:rPr lang="en-US" sz="5400" dirty="0" err="1">
                <a:solidFill>
                  <a:schemeClr val="accent2">
                    <a:lumMod val="75000"/>
                  </a:schemeClr>
                </a:solidFill>
                <a:latin typeface="#9Slide05 Claudia" pitchFamily="2" charset="0"/>
              </a:rPr>
              <a:t>Cánh</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đại</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bàng</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rất</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khỏe</a:t>
            </a:r>
            <a:r>
              <a:rPr lang="en-US" sz="5400" dirty="0">
                <a:solidFill>
                  <a:schemeClr val="accent2">
                    <a:lumMod val="75000"/>
                  </a:schemeClr>
                </a:solidFill>
                <a:latin typeface="#9Slide05 Claudia" pitchFamily="2" charset="0"/>
              </a:rPr>
              <a:t>.</a:t>
            </a:r>
          </a:p>
          <a:p>
            <a:pPr algn="ctr"/>
            <a:endParaRPr lang="en-US" sz="6000" dirty="0">
              <a:latin typeface="#9Slide05 SVNSweetie" panose="02000000000000000000" pitchFamily="2" charset="0"/>
            </a:endParaRPr>
          </a:p>
        </p:txBody>
      </p:sp>
      <p:sp>
        <p:nvSpPr>
          <p:cNvPr id="9" name="1">
            <a:extLst>
              <a:ext uri="{FF2B5EF4-FFF2-40B4-BE49-F238E27FC236}">
                <a16:creationId xmlns:a16="http://schemas.microsoft.com/office/drawing/2014/main" id="{10B4B275-861B-401C-BC79-525483E227E8}"/>
              </a:ext>
            </a:extLst>
          </p:cNvPr>
          <p:cNvSpPr/>
          <p:nvPr/>
        </p:nvSpPr>
        <p:spPr>
          <a:xfrm>
            <a:off x="3508744" y="3044298"/>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Cánh</a:t>
            </a:r>
            <a:r>
              <a:rPr lang="en-US" sz="4400" dirty="0">
                <a:latin typeface="#9Slide03 AmpleSoft Bold" panose="02000000000000000000" pitchFamily="2" charset="0"/>
              </a:rPr>
              <a:t> </a:t>
            </a:r>
            <a:r>
              <a:rPr lang="en-US" sz="4400" dirty="0" err="1">
                <a:latin typeface="#9Slide03 AmpleSoft Bold" panose="02000000000000000000" pitchFamily="2" charset="0"/>
              </a:rPr>
              <a:t>đại</a:t>
            </a:r>
            <a:r>
              <a:rPr lang="en-US" sz="4400" dirty="0">
                <a:latin typeface="#9Slide03 AmpleSoft Bold" panose="02000000000000000000" pitchFamily="2" charset="0"/>
              </a:rPr>
              <a:t> </a:t>
            </a:r>
            <a:r>
              <a:rPr lang="en-US" sz="4400" dirty="0" err="1">
                <a:latin typeface="#9Slide03 AmpleSoft Bold" panose="02000000000000000000" pitchFamily="2" charset="0"/>
              </a:rPr>
              <a:t>bàng</a:t>
            </a:r>
            <a:endParaRPr lang="en-US" sz="4400" dirty="0">
              <a:latin typeface="#9Slide03 AmpleSoft Bold" panose="02000000000000000000" pitchFamily="2" charset="0"/>
            </a:endParaRPr>
          </a:p>
        </p:txBody>
      </p:sp>
      <p:sp>
        <p:nvSpPr>
          <p:cNvPr id="21" name="11">
            <a:extLst>
              <a:ext uri="{FF2B5EF4-FFF2-40B4-BE49-F238E27FC236}">
                <a16:creationId xmlns:a16="http://schemas.microsoft.com/office/drawing/2014/main" id="{B9D66501-C46C-4ECA-B558-DD50949B2383}"/>
              </a:ext>
            </a:extLst>
          </p:cNvPr>
          <p:cNvSpPr/>
          <p:nvPr/>
        </p:nvSpPr>
        <p:spPr>
          <a:xfrm>
            <a:off x="3491870" y="3040510"/>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Cánh</a:t>
            </a:r>
            <a:r>
              <a:rPr lang="en-US" sz="4400" dirty="0">
                <a:latin typeface="#9Slide03 AmpleSoft Bold" panose="02000000000000000000" pitchFamily="2" charset="0"/>
              </a:rPr>
              <a:t> </a:t>
            </a:r>
            <a:r>
              <a:rPr lang="en-US" sz="4400" dirty="0" err="1">
                <a:latin typeface="#9Slide03 AmpleSoft Bold" panose="02000000000000000000" pitchFamily="2" charset="0"/>
              </a:rPr>
              <a:t>đại</a:t>
            </a:r>
            <a:r>
              <a:rPr lang="en-US" sz="4400" dirty="0">
                <a:latin typeface="#9Slide03 AmpleSoft Bold" panose="02000000000000000000" pitchFamily="2" charset="0"/>
              </a:rPr>
              <a:t> </a:t>
            </a:r>
            <a:r>
              <a:rPr lang="en-US" sz="4400" dirty="0" err="1">
                <a:latin typeface="#9Slide03 AmpleSoft Bold" panose="02000000000000000000" pitchFamily="2" charset="0"/>
              </a:rPr>
              <a:t>bàng</a:t>
            </a:r>
            <a:endParaRPr lang="en-US" sz="4400" dirty="0">
              <a:latin typeface="#9Slide03 AmpleSoft Bold" panose="02000000000000000000" pitchFamily="2" charset="0"/>
            </a:endParaRPr>
          </a:p>
        </p:txBody>
      </p:sp>
      <p:sp>
        <p:nvSpPr>
          <p:cNvPr id="22" name="1">
            <a:extLst>
              <a:ext uri="{FF2B5EF4-FFF2-40B4-BE49-F238E27FC236}">
                <a16:creationId xmlns:a16="http://schemas.microsoft.com/office/drawing/2014/main" id="{52AF3AC7-01AE-4B2E-80CC-53AF4CEE2A8A}"/>
              </a:ext>
            </a:extLst>
          </p:cNvPr>
          <p:cNvSpPr/>
          <p:nvPr/>
        </p:nvSpPr>
        <p:spPr>
          <a:xfrm>
            <a:off x="7868093" y="3157349"/>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9Slide03 AmpleSoft Bold" panose="02000000000000000000" pitchFamily="2" charset="0"/>
              </a:rPr>
              <a:t> </a:t>
            </a:r>
            <a:r>
              <a:rPr lang="en-US" sz="4400" dirty="0" err="1">
                <a:latin typeface="#9Slide03 AmpleSoft Bold" panose="02000000000000000000" pitchFamily="2" charset="0"/>
              </a:rPr>
              <a:t>rất</a:t>
            </a:r>
            <a:r>
              <a:rPr lang="en-US" sz="4400" dirty="0">
                <a:latin typeface="#9Slide03 AmpleSoft Bold" panose="02000000000000000000" pitchFamily="2" charset="0"/>
              </a:rPr>
              <a:t> </a:t>
            </a:r>
            <a:r>
              <a:rPr lang="en-US" sz="4400" dirty="0" err="1">
                <a:latin typeface="#9Slide03 AmpleSoft Bold" panose="02000000000000000000" pitchFamily="2" charset="0"/>
              </a:rPr>
              <a:t>khỏe</a:t>
            </a:r>
            <a:endParaRPr lang="en-US" sz="4400" dirty="0">
              <a:latin typeface="#9Slide03 AmpleSoft Bold" panose="02000000000000000000" pitchFamily="2" charset="0"/>
            </a:endParaRPr>
          </a:p>
        </p:txBody>
      </p:sp>
      <p:sp>
        <p:nvSpPr>
          <p:cNvPr id="23" name="11">
            <a:extLst>
              <a:ext uri="{FF2B5EF4-FFF2-40B4-BE49-F238E27FC236}">
                <a16:creationId xmlns:a16="http://schemas.microsoft.com/office/drawing/2014/main" id="{82F0710D-D8E2-43FB-9462-1438997150C4}"/>
              </a:ext>
            </a:extLst>
          </p:cNvPr>
          <p:cNvSpPr/>
          <p:nvPr/>
        </p:nvSpPr>
        <p:spPr>
          <a:xfrm>
            <a:off x="7868093" y="3164203"/>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9Slide03 AmpleSoft Bold" panose="02000000000000000000" pitchFamily="2" charset="0"/>
              </a:rPr>
              <a:t> </a:t>
            </a:r>
            <a:r>
              <a:rPr lang="en-US" sz="4400" dirty="0" err="1">
                <a:latin typeface="#9Slide03 AmpleSoft Bold" panose="02000000000000000000" pitchFamily="2" charset="0"/>
              </a:rPr>
              <a:t>rất</a:t>
            </a:r>
            <a:r>
              <a:rPr lang="en-US" sz="4400" dirty="0">
                <a:latin typeface="#9Slide03 AmpleSoft Bold" panose="02000000000000000000" pitchFamily="2" charset="0"/>
              </a:rPr>
              <a:t> </a:t>
            </a:r>
            <a:r>
              <a:rPr lang="en-US" sz="4400" dirty="0" err="1">
                <a:latin typeface="#9Slide03 AmpleSoft Bold" panose="02000000000000000000" pitchFamily="2" charset="0"/>
              </a:rPr>
              <a:t>khỏe</a:t>
            </a:r>
            <a:endParaRPr lang="en-US" sz="4400" dirty="0">
              <a:latin typeface="#9Slide03 AmpleSoft Bold" panose="02000000000000000000" pitchFamily="2" charset="0"/>
            </a:endParaRPr>
          </a:p>
        </p:txBody>
      </p:sp>
      <p:sp>
        <p:nvSpPr>
          <p:cNvPr id="28" name="1">
            <a:extLst>
              <a:ext uri="{FF2B5EF4-FFF2-40B4-BE49-F238E27FC236}">
                <a16:creationId xmlns:a16="http://schemas.microsoft.com/office/drawing/2014/main" id="{6CC2A8AB-5492-4D61-8FE4-0E0C65B41EDA}"/>
              </a:ext>
            </a:extLst>
          </p:cNvPr>
          <p:cNvSpPr/>
          <p:nvPr/>
        </p:nvSpPr>
        <p:spPr>
          <a:xfrm>
            <a:off x="3528827" y="4786701"/>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Khỏe</a:t>
            </a:r>
            <a:endParaRPr lang="en-US" sz="4400" dirty="0">
              <a:latin typeface="#9Slide03 AmpleSoft Bold" panose="02000000000000000000" pitchFamily="2" charset="0"/>
            </a:endParaRPr>
          </a:p>
        </p:txBody>
      </p:sp>
      <p:sp>
        <p:nvSpPr>
          <p:cNvPr id="29" name="11">
            <a:extLst>
              <a:ext uri="{FF2B5EF4-FFF2-40B4-BE49-F238E27FC236}">
                <a16:creationId xmlns:a16="http://schemas.microsoft.com/office/drawing/2014/main" id="{98323BD7-CD16-4F7E-A057-5039B39AF27A}"/>
              </a:ext>
            </a:extLst>
          </p:cNvPr>
          <p:cNvSpPr/>
          <p:nvPr/>
        </p:nvSpPr>
        <p:spPr>
          <a:xfrm>
            <a:off x="3544186" y="4786701"/>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Khỏe</a:t>
            </a:r>
            <a:endParaRPr lang="en-US" sz="4400" dirty="0">
              <a:latin typeface="#9Slide03 AmpleSoft Bold" panose="02000000000000000000" pitchFamily="2" charset="0"/>
            </a:endParaRPr>
          </a:p>
        </p:txBody>
      </p:sp>
      <p:sp>
        <p:nvSpPr>
          <p:cNvPr id="30" name="1">
            <a:extLst>
              <a:ext uri="{FF2B5EF4-FFF2-40B4-BE49-F238E27FC236}">
                <a16:creationId xmlns:a16="http://schemas.microsoft.com/office/drawing/2014/main" id="{A852A351-BACB-4699-B6E1-A825F67DA7DE}"/>
              </a:ext>
            </a:extLst>
          </p:cNvPr>
          <p:cNvSpPr/>
          <p:nvPr/>
        </p:nvSpPr>
        <p:spPr>
          <a:xfrm>
            <a:off x="7860412" y="4799924"/>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Đại</a:t>
            </a:r>
            <a:r>
              <a:rPr lang="en-US" sz="4400" dirty="0">
                <a:latin typeface="#9Slide03 AmpleSoft Bold" panose="02000000000000000000" pitchFamily="2" charset="0"/>
              </a:rPr>
              <a:t> </a:t>
            </a:r>
            <a:r>
              <a:rPr lang="en-US" sz="4400" dirty="0" err="1">
                <a:latin typeface="#9Slide03 AmpleSoft Bold" panose="02000000000000000000" pitchFamily="2" charset="0"/>
              </a:rPr>
              <a:t>bàng</a:t>
            </a:r>
            <a:endParaRPr lang="en-US" sz="4400" dirty="0">
              <a:latin typeface="#9Slide03 AmpleSoft Bold" panose="02000000000000000000" pitchFamily="2" charset="0"/>
            </a:endParaRPr>
          </a:p>
        </p:txBody>
      </p:sp>
      <p:sp>
        <p:nvSpPr>
          <p:cNvPr id="31" name="11">
            <a:extLst>
              <a:ext uri="{FF2B5EF4-FFF2-40B4-BE49-F238E27FC236}">
                <a16:creationId xmlns:a16="http://schemas.microsoft.com/office/drawing/2014/main" id="{A6FB4777-63C0-4256-BCAB-7F67A2D20B1B}"/>
              </a:ext>
            </a:extLst>
          </p:cNvPr>
          <p:cNvSpPr/>
          <p:nvPr/>
        </p:nvSpPr>
        <p:spPr>
          <a:xfrm>
            <a:off x="7860411" y="4806778"/>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Đại</a:t>
            </a:r>
            <a:r>
              <a:rPr lang="en-US" sz="4400" dirty="0">
                <a:latin typeface="#9Slide03 AmpleSoft Bold" panose="02000000000000000000" pitchFamily="2" charset="0"/>
              </a:rPr>
              <a:t> </a:t>
            </a:r>
            <a:r>
              <a:rPr lang="en-US" sz="4400" dirty="0" err="1">
                <a:latin typeface="#9Slide03 AmpleSoft Bold" panose="02000000000000000000" pitchFamily="2" charset="0"/>
              </a:rPr>
              <a:t>bàng</a:t>
            </a:r>
            <a:endParaRPr lang="en-US" sz="4400" dirty="0">
              <a:latin typeface="#9Slide03 AmpleSoft Bold" panose="02000000000000000000" pitchFamily="2" charset="0"/>
            </a:endParaRPr>
          </a:p>
        </p:txBody>
      </p:sp>
      <p:pic>
        <p:nvPicPr>
          <p:cNvPr id="4" name="Picture 3" descr="Icon&#10;&#10;Description automatically generated">
            <a:extLst>
              <a:ext uri="{FF2B5EF4-FFF2-40B4-BE49-F238E27FC236}">
                <a16:creationId xmlns:a16="http://schemas.microsoft.com/office/drawing/2014/main" id="{405E36D5-6E1E-4311-96E6-F742D07AEC1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866" b="89801" l="3200" r="97000">
                        <a14:foregroundMark x1="39100" y1="9328" x2="43600" y2="7711"/>
                        <a14:foregroundMark x1="11200" y1="85572" x2="5700" y2="67910"/>
                        <a14:foregroundMark x1="12900" y1="86567" x2="3800" y2="86816"/>
                        <a14:foregroundMark x1="3800" y1="86816" x2="3200" y2="85323"/>
                        <a14:foregroundMark x1="83000" y1="21144" x2="83000" y2="13308"/>
                        <a14:foregroundMark x1="92200" y1="11194" x2="97000" y2="8706"/>
                        <a14:foregroundMark x1="97000" y1="8706" x2="94400" y2="2239"/>
                        <a14:foregroundMark x1="94400" y1="2239" x2="93500" y2="1866"/>
                        <a14:foregroundMark x1="89200" y1="19900" x2="93200" y2="16418"/>
                      </a14:backgroundRemoval>
                    </a14:imgEffect>
                  </a14:imgLayer>
                </a14:imgProps>
              </a:ext>
              <a:ext uri="{28A0092B-C50C-407E-A947-70E740481C1C}">
                <a14:useLocalDpi xmlns:a14="http://schemas.microsoft.com/office/drawing/2010/main" val="0"/>
              </a:ext>
            </a:extLst>
          </a:blip>
          <a:stretch>
            <a:fillRect/>
          </a:stretch>
        </p:blipFill>
        <p:spPr>
          <a:xfrm flipH="1">
            <a:off x="7931868" y="2618660"/>
            <a:ext cx="2544437" cy="2133082"/>
          </a:xfrm>
          <a:prstGeom prst="rect">
            <a:avLst/>
          </a:prstGeom>
        </p:spPr>
      </p:pic>
    </p:spTree>
    <p:extLst>
      <p:ext uri="{BB962C8B-B14F-4D97-AF65-F5344CB8AC3E}">
        <p14:creationId xmlns:p14="http://schemas.microsoft.com/office/powerpoint/2010/main" val="2913383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mph" presetSubtype="2" fill="hold" nodeType="withEffect">
                                  <p:stCondLst>
                                    <p:cond delay="0"/>
                                  </p:stCondLst>
                                  <p:childTnLst>
                                    <p:animClr clrSpc="rgb" dir="cw">
                                      <p:cBhvr>
                                        <p:cTn id="34" dur="2000" fill="hold"/>
                                        <p:tgtEl>
                                          <p:spTgt spid="21"/>
                                        </p:tgtEl>
                                        <p:attrNameLst>
                                          <p:attrName>fillcolor</p:attrName>
                                        </p:attrNameLst>
                                      </p:cBhvr>
                                      <p:to>
                                        <a:srgbClr val="FF0000"/>
                                      </p:to>
                                    </p:animClr>
                                    <p:set>
                                      <p:cBhvr>
                                        <p:cTn id="35" dur="2000" fill="hold"/>
                                        <p:tgtEl>
                                          <p:spTgt spid="21"/>
                                        </p:tgtEl>
                                        <p:attrNameLst>
                                          <p:attrName>fill.type</p:attrName>
                                        </p:attrNameLst>
                                      </p:cBhvr>
                                      <p:to>
                                        <p:strVal val="solid"/>
                                      </p:to>
                                    </p:set>
                                    <p:set>
                                      <p:cBhvr>
                                        <p:cTn id="36" dur="2000" fill="hold"/>
                                        <p:tgtEl>
                                          <p:spTgt spid="2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 presetClass="emph" presetSubtype="2" fill="hold" nodeType="withEffect">
                                  <p:stCondLst>
                                    <p:cond delay="0"/>
                                  </p:stCondLst>
                                  <p:childTnLst>
                                    <p:animClr clrSpc="rgb" dir="cw">
                                      <p:cBhvr>
                                        <p:cTn id="44" dur="2000" fill="hold"/>
                                        <p:tgtEl>
                                          <p:spTgt spid="23"/>
                                        </p:tgtEl>
                                        <p:attrNameLst>
                                          <p:attrName>fillcolor</p:attrName>
                                        </p:attrNameLst>
                                      </p:cBhvr>
                                      <p:to>
                                        <a:srgbClr val="70AD47"/>
                                      </p:to>
                                    </p:animClr>
                                    <p:set>
                                      <p:cBhvr>
                                        <p:cTn id="45" dur="2000" fill="hold"/>
                                        <p:tgtEl>
                                          <p:spTgt spid="23"/>
                                        </p:tgtEl>
                                        <p:attrNameLst>
                                          <p:attrName>fill.type</p:attrName>
                                        </p:attrNameLst>
                                      </p:cBhvr>
                                      <p:to>
                                        <p:strVal val="solid"/>
                                      </p:to>
                                    </p:set>
                                    <p:set>
                                      <p:cBhvr>
                                        <p:cTn id="46" dur="2000" fill="hold"/>
                                        <p:tgtEl>
                                          <p:spTgt spid="23"/>
                                        </p:tgtEl>
                                        <p:attrNameLst>
                                          <p:attrName>fill.on</p:attrName>
                                        </p:attrNameLst>
                                      </p:cBhvr>
                                      <p:to>
                                        <p:strVal val="true"/>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50" presetClass="path" presetSubtype="0" accel="50000" decel="50000" fill="hold" nodeType="withEffect">
                                  <p:stCondLst>
                                    <p:cond delay="0"/>
                                  </p:stCondLst>
                                  <p:childTnLst>
                                    <p:animMotion origin="layout" path="M 2.29167E-6 1.48148E-6 L -0.29727 1.48148E-6 C -0.43034 1.48148E-6 -0.5944 0.06065 -0.5944 0.11018 L -0.5944 0.2206 " pathEditMode="relative" rAng="0" ptsTypes="AAAA">
                                      <p:cBhvr>
                                        <p:cTn id="52" dur="2000" fill="hold"/>
                                        <p:tgtEl>
                                          <p:spTgt spid="4"/>
                                        </p:tgtEl>
                                        <p:attrNameLst>
                                          <p:attrName>ppt_x</p:attrName>
                                          <p:attrName>ppt_y</p:attrName>
                                        </p:attrNameLst>
                                      </p:cBhvr>
                                      <p:rCtr x="-29727" y="11019"/>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 presetClass="emph" presetSubtype="2" fill="hold" nodeType="withEffect">
                                  <p:stCondLst>
                                    <p:cond delay="0"/>
                                  </p:stCondLst>
                                  <p:childTnLst>
                                    <p:animClr clrSpc="rgb" dir="cw">
                                      <p:cBhvr>
                                        <p:cTn id="60" dur="2000" fill="hold"/>
                                        <p:tgtEl>
                                          <p:spTgt spid="29"/>
                                        </p:tgtEl>
                                        <p:attrNameLst>
                                          <p:attrName>fillcolor</p:attrName>
                                        </p:attrNameLst>
                                      </p:cBhvr>
                                      <p:to>
                                        <a:srgbClr val="FF0000"/>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 presetClass="emph" presetSubtype="2" fill="hold" nodeType="withEffect">
                                  <p:stCondLst>
                                    <p:cond delay="0"/>
                                  </p:stCondLst>
                                  <p:childTnLst>
                                    <p:animClr clrSpc="rgb" dir="cw">
                                      <p:cBhvr>
                                        <p:cTn id="70" dur="2000" fill="hold"/>
                                        <p:tgtEl>
                                          <p:spTgt spid="31"/>
                                        </p:tgtEl>
                                        <p:attrNameLst>
                                          <p:attrName>fillcolor</p:attrName>
                                        </p:attrNameLst>
                                      </p:cBhvr>
                                      <p:to>
                                        <a:srgbClr val="FF0000"/>
                                      </p:to>
                                    </p:animClr>
                                    <p:set>
                                      <p:cBhvr>
                                        <p:cTn id="71" dur="2000" fill="hold"/>
                                        <p:tgtEl>
                                          <p:spTgt spid="31"/>
                                        </p:tgtEl>
                                        <p:attrNameLst>
                                          <p:attrName>fill.type</p:attrName>
                                        </p:attrNameLst>
                                      </p:cBhvr>
                                      <p:to>
                                        <p:strVal val="solid"/>
                                      </p:to>
                                    </p:set>
                                    <p:set>
                                      <p:cBhvr>
                                        <p:cTn id="72" dur="2000" fill="hold"/>
                                        <p:tgtEl>
                                          <p:spTgt spid="31"/>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7" grpId="0" animBg="1"/>
      <p:bldP spid="9" grpId="0" animBg="1"/>
      <p:bldP spid="21" grpId="0" animBg="1"/>
      <p:bldP spid="22" grpId="0" animBg="1"/>
      <p:bldP spid="23"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loor, window, furniture&#10;&#10;Description automatically generated">
            <a:extLst>
              <a:ext uri="{FF2B5EF4-FFF2-40B4-BE49-F238E27FC236}">
                <a16:creationId xmlns:a16="http://schemas.microsoft.com/office/drawing/2014/main" id="{0F56E07A-D7C3-4C33-B933-27F077BE57D8}"/>
              </a:ext>
            </a:extLst>
          </p:cNvPr>
          <p:cNvPicPr>
            <a:picLocks noChangeAspect="1"/>
          </p:cNvPicPr>
          <p:nvPr/>
        </p:nvPicPr>
        <p:blipFill rotWithShape="1">
          <a:blip r:embed="rId2">
            <a:extLst>
              <a:ext uri="{28A0092B-C50C-407E-A947-70E740481C1C}">
                <a14:useLocalDpi xmlns:a14="http://schemas.microsoft.com/office/drawing/2010/main" val="0"/>
              </a:ext>
            </a:extLst>
          </a:blip>
          <a:srcRect l="116" r="-1"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6" name="Picture 5">
            <a:extLst>
              <a:ext uri="{FF2B5EF4-FFF2-40B4-BE49-F238E27FC236}">
                <a16:creationId xmlns:a16="http://schemas.microsoft.com/office/drawing/2014/main" id="{8C6BDEBE-7C14-40CA-BA8D-BD9C3391AF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998279" y="1526782"/>
            <a:ext cx="5421423" cy="5161087"/>
          </a:xfrm>
          <a:prstGeom prst="rect">
            <a:avLst/>
          </a:prstGeom>
        </p:spPr>
      </p:pic>
      <p:sp>
        <p:nvSpPr>
          <p:cNvPr id="7" name="Rectangle: Rounded Corners 6">
            <a:extLst>
              <a:ext uri="{FF2B5EF4-FFF2-40B4-BE49-F238E27FC236}">
                <a16:creationId xmlns:a16="http://schemas.microsoft.com/office/drawing/2014/main" id="{6172ECF9-5D8A-4AF9-8635-997A9E4B99C0}"/>
              </a:ext>
            </a:extLst>
          </p:cNvPr>
          <p:cNvSpPr/>
          <p:nvPr/>
        </p:nvSpPr>
        <p:spPr>
          <a:xfrm>
            <a:off x="3508744" y="750051"/>
            <a:ext cx="8144539" cy="2126055"/>
          </a:xfrm>
          <a:custGeom>
            <a:avLst/>
            <a:gdLst>
              <a:gd name="connsiteX0" fmla="*/ 0 w 8144539"/>
              <a:gd name="connsiteY0" fmla="*/ 354350 h 2126055"/>
              <a:gd name="connsiteX1" fmla="*/ 354350 w 8144539"/>
              <a:gd name="connsiteY1" fmla="*/ 0 h 2126055"/>
              <a:gd name="connsiteX2" fmla="*/ 1030335 w 8144539"/>
              <a:gd name="connsiteY2" fmla="*/ 0 h 2126055"/>
              <a:gd name="connsiteX3" fmla="*/ 1780679 w 8144539"/>
              <a:gd name="connsiteY3" fmla="*/ 0 h 2126055"/>
              <a:gd name="connsiteX4" fmla="*/ 2382306 w 8144539"/>
              <a:gd name="connsiteY4" fmla="*/ 0 h 2126055"/>
              <a:gd name="connsiteX5" fmla="*/ 2835216 w 8144539"/>
              <a:gd name="connsiteY5" fmla="*/ 0 h 2126055"/>
              <a:gd name="connsiteX6" fmla="*/ 3585560 w 8144539"/>
              <a:gd name="connsiteY6" fmla="*/ 0 h 2126055"/>
              <a:gd name="connsiteX7" fmla="*/ 4335904 w 8144539"/>
              <a:gd name="connsiteY7" fmla="*/ 0 h 2126055"/>
              <a:gd name="connsiteX8" fmla="*/ 4937531 w 8144539"/>
              <a:gd name="connsiteY8" fmla="*/ 0 h 2126055"/>
              <a:gd name="connsiteX9" fmla="*/ 5539158 w 8144539"/>
              <a:gd name="connsiteY9" fmla="*/ 0 h 2126055"/>
              <a:gd name="connsiteX10" fmla="*/ 6363860 w 8144539"/>
              <a:gd name="connsiteY10" fmla="*/ 0 h 2126055"/>
              <a:gd name="connsiteX11" fmla="*/ 6891128 w 8144539"/>
              <a:gd name="connsiteY11" fmla="*/ 0 h 2126055"/>
              <a:gd name="connsiteX12" fmla="*/ 7790189 w 8144539"/>
              <a:gd name="connsiteY12" fmla="*/ 0 h 2126055"/>
              <a:gd name="connsiteX13" fmla="*/ 8144539 w 8144539"/>
              <a:gd name="connsiteY13" fmla="*/ 354350 h 2126055"/>
              <a:gd name="connsiteX14" fmla="*/ 8144539 w 8144539"/>
              <a:gd name="connsiteY14" fmla="*/ 855149 h 2126055"/>
              <a:gd name="connsiteX15" fmla="*/ 8144539 w 8144539"/>
              <a:gd name="connsiteY15" fmla="*/ 1341774 h 2126055"/>
              <a:gd name="connsiteX16" fmla="*/ 8144539 w 8144539"/>
              <a:gd name="connsiteY16" fmla="*/ 1771705 h 2126055"/>
              <a:gd name="connsiteX17" fmla="*/ 7790189 w 8144539"/>
              <a:gd name="connsiteY17" fmla="*/ 2126055 h 2126055"/>
              <a:gd name="connsiteX18" fmla="*/ 7039845 w 8144539"/>
              <a:gd name="connsiteY18" fmla="*/ 2126055 h 2126055"/>
              <a:gd name="connsiteX19" fmla="*/ 6512577 w 8144539"/>
              <a:gd name="connsiteY19" fmla="*/ 2126055 h 2126055"/>
              <a:gd name="connsiteX20" fmla="*/ 5687875 w 8144539"/>
              <a:gd name="connsiteY20" fmla="*/ 2126055 h 2126055"/>
              <a:gd name="connsiteX21" fmla="*/ 5160606 w 8144539"/>
              <a:gd name="connsiteY21" fmla="*/ 2126055 h 2126055"/>
              <a:gd name="connsiteX22" fmla="*/ 4484621 w 8144539"/>
              <a:gd name="connsiteY22" fmla="*/ 2126055 h 2126055"/>
              <a:gd name="connsiteX23" fmla="*/ 3808635 w 8144539"/>
              <a:gd name="connsiteY23" fmla="*/ 2126055 h 2126055"/>
              <a:gd name="connsiteX24" fmla="*/ 3207008 w 8144539"/>
              <a:gd name="connsiteY24" fmla="*/ 2126055 h 2126055"/>
              <a:gd name="connsiteX25" fmla="*/ 2382306 w 8144539"/>
              <a:gd name="connsiteY25" fmla="*/ 2126055 h 2126055"/>
              <a:gd name="connsiteX26" fmla="*/ 1706321 w 8144539"/>
              <a:gd name="connsiteY26" fmla="*/ 2126055 h 2126055"/>
              <a:gd name="connsiteX27" fmla="*/ 1253411 w 8144539"/>
              <a:gd name="connsiteY27" fmla="*/ 2126055 h 2126055"/>
              <a:gd name="connsiteX28" fmla="*/ 354350 w 8144539"/>
              <a:gd name="connsiteY28" fmla="*/ 2126055 h 2126055"/>
              <a:gd name="connsiteX29" fmla="*/ 0 w 8144539"/>
              <a:gd name="connsiteY29" fmla="*/ 1771705 h 2126055"/>
              <a:gd name="connsiteX30" fmla="*/ 0 w 8144539"/>
              <a:gd name="connsiteY30" fmla="*/ 1285080 h 2126055"/>
              <a:gd name="connsiteX31" fmla="*/ 0 w 8144539"/>
              <a:gd name="connsiteY31" fmla="*/ 826802 h 2126055"/>
              <a:gd name="connsiteX32" fmla="*/ 0 w 8144539"/>
              <a:gd name="connsiteY32" fmla="*/ 354350 h 212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44539" h="2126055" fill="none" extrusionOk="0">
                <a:moveTo>
                  <a:pt x="0" y="354350"/>
                </a:moveTo>
                <a:cubicBezTo>
                  <a:pt x="-16398" y="175758"/>
                  <a:pt x="144914" y="-13820"/>
                  <a:pt x="354350" y="0"/>
                </a:cubicBezTo>
                <a:cubicBezTo>
                  <a:pt x="661220" y="-27401"/>
                  <a:pt x="834017" y="-17182"/>
                  <a:pt x="1030335" y="0"/>
                </a:cubicBezTo>
                <a:cubicBezTo>
                  <a:pt x="1226654" y="17182"/>
                  <a:pt x="1534428" y="20033"/>
                  <a:pt x="1780679" y="0"/>
                </a:cubicBezTo>
                <a:cubicBezTo>
                  <a:pt x="2026930" y="-20033"/>
                  <a:pt x="2133413" y="27246"/>
                  <a:pt x="2382306" y="0"/>
                </a:cubicBezTo>
                <a:cubicBezTo>
                  <a:pt x="2631199" y="-27246"/>
                  <a:pt x="2734801" y="-8704"/>
                  <a:pt x="2835216" y="0"/>
                </a:cubicBezTo>
                <a:cubicBezTo>
                  <a:pt x="2935631" y="8704"/>
                  <a:pt x="3358383" y="-22701"/>
                  <a:pt x="3585560" y="0"/>
                </a:cubicBezTo>
                <a:cubicBezTo>
                  <a:pt x="3812737" y="22701"/>
                  <a:pt x="4033943" y="-26113"/>
                  <a:pt x="4335904" y="0"/>
                </a:cubicBezTo>
                <a:cubicBezTo>
                  <a:pt x="4637865" y="26113"/>
                  <a:pt x="4788676" y="14984"/>
                  <a:pt x="4937531" y="0"/>
                </a:cubicBezTo>
                <a:cubicBezTo>
                  <a:pt x="5086386" y="-14984"/>
                  <a:pt x="5252102" y="18388"/>
                  <a:pt x="5539158" y="0"/>
                </a:cubicBezTo>
                <a:cubicBezTo>
                  <a:pt x="5826214" y="-18388"/>
                  <a:pt x="6003242" y="-17124"/>
                  <a:pt x="6363860" y="0"/>
                </a:cubicBezTo>
                <a:cubicBezTo>
                  <a:pt x="6724478" y="17124"/>
                  <a:pt x="6732350" y="6027"/>
                  <a:pt x="6891128" y="0"/>
                </a:cubicBezTo>
                <a:cubicBezTo>
                  <a:pt x="7049906" y="-6027"/>
                  <a:pt x="7470985" y="-41106"/>
                  <a:pt x="7790189" y="0"/>
                </a:cubicBezTo>
                <a:cubicBezTo>
                  <a:pt x="7948564" y="19474"/>
                  <a:pt x="8154474" y="156273"/>
                  <a:pt x="8144539" y="354350"/>
                </a:cubicBezTo>
                <a:cubicBezTo>
                  <a:pt x="8134784" y="499526"/>
                  <a:pt x="8128821" y="609290"/>
                  <a:pt x="8144539" y="855149"/>
                </a:cubicBezTo>
                <a:cubicBezTo>
                  <a:pt x="8160257" y="1101008"/>
                  <a:pt x="8159440" y="1192956"/>
                  <a:pt x="8144539" y="1341774"/>
                </a:cubicBezTo>
                <a:cubicBezTo>
                  <a:pt x="8129638" y="1490592"/>
                  <a:pt x="8131295" y="1578611"/>
                  <a:pt x="8144539" y="1771705"/>
                </a:cubicBezTo>
                <a:cubicBezTo>
                  <a:pt x="8137018" y="1973859"/>
                  <a:pt x="7993529" y="2122642"/>
                  <a:pt x="7790189" y="2126055"/>
                </a:cubicBezTo>
                <a:cubicBezTo>
                  <a:pt x="7463509" y="2097778"/>
                  <a:pt x="7410040" y="2105669"/>
                  <a:pt x="7039845" y="2126055"/>
                </a:cubicBezTo>
                <a:cubicBezTo>
                  <a:pt x="6669650" y="2146441"/>
                  <a:pt x="6693341" y="2101193"/>
                  <a:pt x="6512577" y="2126055"/>
                </a:cubicBezTo>
                <a:cubicBezTo>
                  <a:pt x="6331813" y="2150917"/>
                  <a:pt x="5890201" y="2121627"/>
                  <a:pt x="5687875" y="2126055"/>
                </a:cubicBezTo>
                <a:cubicBezTo>
                  <a:pt x="5485549" y="2130483"/>
                  <a:pt x="5393602" y="2104934"/>
                  <a:pt x="5160606" y="2126055"/>
                </a:cubicBezTo>
                <a:cubicBezTo>
                  <a:pt x="4927610" y="2147176"/>
                  <a:pt x="4680863" y="2158956"/>
                  <a:pt x="4484621" y="2126055"/>
                </a:cubicBezTo>
                <a:cubicBezTo>
                  <a:pt x="4288380" y="2093154"/>
                  <a:pt x="4007947" y="2107168"/>
                  <a:pt x="3808635" y="2126055"/>
                </a:cubicBezTo>
                <a:cubicBezTo>
                  <a:pt x="3609323" y="2144942"/>
                  <a:pt x="3469340" y="2100356"/>
                  <a:pt x="3207008" y="2126055"/>
                </a:cubicBezTo>
                <a:cubicBezTo>
                  <a:pt x="2944676" y="2151754"/>
                  <a:pt x="2623314" y="2134351"/>
                  <a:pt x="2382306" y="2126055"/>
                </a:cubicBezTo>
                <a:cubicBezTo>
                  <a:pt x="2141298" y="2117759"/>
                  <a:pt x="1868926" y="2155485"/>
                  <a:pt x="1706321" y="2126055"/>
                </a:cubicBezTo>
                <a:cubicBezTo>
                  <a:pt x="1543717" y="2096625"/>
                  <a:pt x="1347648" y="2120282"/>
                  <a:pt x="1253411" y="2126055"/>
                </a:cubicBezTo>
                <a:cubicBezTo>
                  <a:pt x="1159174" y="2131829"/>
                  <a:pt x="754095" y="2094975"/>
                  <a:pt x="354350" y="2126055"/>
                </a:cubicBezTo>
                <a:cubicBezTo>
                  <a:pt x="165727" y="2125799"/>
                  <a:pt x="-13318" y="1972330"/>
                  <a:pt x="0" y="1771705"/>
                </a:cubicBezTo>
                <a:cubicBezTo>
                  <a:pt x="-2449" y="1594171"/>
                  <a:pt x="660" y="1455703"/>
                  <a:pt x="0" y="1285080"/>
                </a:cubicBezTo>
                <a:cubicBezTo>
                  <a:pt x="-660" y="1114458"/>
                  <a:pt x="15941" y="1011212"/>
                  <a:pt x="0" y="826802"/>
                </a:cubicBezTo>
                <a:cubicBezTo>
                  <a:pt x="-15941" y="642392"/>
                  <a:pt x="-4254" y="501830"/>
                  <a:pt x="0" y="354350"/>
                </a:cubicBezTo>
                <a:close/>
              </a:path>
              <a:path w="8144539" h="2126055" stroke="0" extrusionOk="0">
                <a:moveTo>
                  <a:pt x="0" y="354350"/>
                </a:moveTo>
                <a:cubicBezTo>
                  <a:pt x="-39879" y="139717"/>
                  <a:pt x="179920" y="10780"/>
                  <a:pt x="354350" y="0"/>
                </a:cubicBezTo>
                <a:cubicBezTo>
                  <a:pt x="546888" y="-8574"/>
                  <a:pt x="680386" y="-10421"/>
                  <a:pt x="807260" y="0"/>
                </a:cubicBezTo>
                <a:cubicBezTo>
                  <a:pt x="934134" y="10421"/>
                  <a:pt x="1094098" y="7606"/>
                  <a:pt x="1334529" y="0"/>
                </a:cubicBezTo>
                <a:cubicBezTo>
                  <a:pt x="1574960" y="-7606"/>
                  <a:pt x="1949789" y="3712"/>
                  <a:pt x="2159231" y="0"/>
                </a:cubicBezTo>
                <a:cubicBezTo>
                  <a:pt x="2368673" y="-3712"/>
                  <a:pt x="2655411" y="19818"/>
                  <a:pt x="2909575" y="0"/>
                </a:cubicBezTo>
                <a:cubicBezTo>
                  <a:pt x="3163739" y="-19818"/>
                  <a:pt x="3310590" y="11057"/>
                  <a:pt x="3436843" y="0"/>
                </a:cubicBezTo>
                <a:cubicBezTo>
                  <a:pt x="3563096" y="-11057"/>
                  <a:pt x="3811548" y="-21457"/>
                  <a:pt x="4038470" y="0"/>
                </a:cubicBezTo>
                <a:cubicBezTo>
                  <a:pt x="4265392" y="21457"/>
                  <a:pt x="4627208" y="25627"/>
                  <a:pt x="4788814" y="0"/>
                </a:cubicBezTo>
                <a:cubicBezTo>
                  <a:pt x="4950420" y="-25627"/>
                  <a:pt x="5317792" y="33740"/>
                  <a:pt x="5539158" y="0"/>
                </a:cubicBezTo>
                <a:cubicBezTo>
                  <a:pt x="5760524" y="-33740"/>
                  <a:pt x="6019020" y="26563"/>
                  <a:pt x="6363860" y="0"/>
                </a:cubicBezTo>
                <a:cubicBezTo>
                  <a:pt x="6708700" y="-26563"/>
                  <a:pt x="6991037" y="-24677"/>
                  <a:pt x="7188562" y="0"/>
                </a:cubicBezTo>
                <a:cubicBezTo>
                  <a:pt x="7386087" y="24677"/>
                  <a:pt x="7543142" y="7595"/>
                  <a:pt x="7790189" y="0"/>
                </a:cubicBezTo>
                <a:cubicBezTo>
                  <a:pt x="8026040" y="-23482"/>
                  <a:pt x="8119838" y="169985"/>
                  <a:pt x="8144539" y="354350"/>
                </a:cubicBezTo>
                <a:cubicBezTo>
                  <a:pt x="8146209" y="476169"/>
                  <a:pt x="8132583" y="684337"/>
                  <a:pt x="8144539" y="798455"/>
                </a:cubicBezTo>
                <a:cubicBezTo>
                  <a:pt x="8156495" y="912573"/>
                  <a:pt x="8143526" y="1133822"/>
                  <a:pt x="8144539" y="1228386"/>
                </a:cubicBezTo>
                <a:cubicBezTo>
                  <a:pt x="8145552" y="1322950"/>
                  <a:pt x="8154556" y="1541062"/>
                  <a:pt x="8144539" y="1771705"/>
                </a:cubicBezTo>
                <a:cubicBezTo>
                  <a:pt x="8143902" y="1974843"/>
                  <a:pt x="7962891" y="2123927"/>
                  <a:pt x="7790189" y="2126055"/>
                </a:cubicBezTo>
                <a:cubicBezTo>
                  <a:pt x="7583912" y="2131616"/>
                  <a:pt x="7522403" y="2108376"/>
                  <a:pt x="7262920" y="2126055"/>
                </a:cubicBezTo>
                <a:cubicBezTo>
                  <a:pt x="7003437" y="2143734"/>
                  <a:pt x="6687444" y="2111703"/>
                  <a:pt x="6438218" y="2126055"/>
                </a:cubicBezTo>
                <a:cubicBezTo>
                  <a:pt x="6188992" y="2140407"/>
                  <a:pt x="6115588" y="2131577"/>
                  <a:pt x="5910950" y="2126055"/>
                </a:cubicBezTo>
                <a:cubicBezTo>
                  <a:pt x="5706312" y="2120533"/>
                  <a:pt x="5542267" y="2102800"/>
                  <a:pt x="5383681" y="2126055"/>
                </a:cubicBezTo>
                <a:cubicBezTo>
                  <a:pt x="5225095" y="2149310"/>
                  <a:pt x="5082788" y="2127415"/>
                  <a:pt x="4782054" y="2126055"/>
                </a:cubicBezTo>
                <a:cubicBezTo>
                  <a:pt x="4481320" y="2124695"/>
                  <a:pt x="4294384" y="2104294"/>
                  <a:pt x="4031710" y="2126055"/>
                </a:cubicBezTo>
                <a:cubicBezTo>
                  <a:pt x="3769036" y="2147816"/>
                  <a:pt x="3683626" y="2138182"/>
                  <a:pt x="3578800" y="2126055"/>
                </a:cubicBezTo>
                <a:cubicBezTo>
                  <a:pt x="3473974" y="2113929"/>
                  <a:pt x="3311589" y="2146660"/>
                  <a:pt x="3125890" y="2126055"/>
                </a:cubicBezTo>
                <a:cubicBezTo>
                  <a:pt x="2940191" y="2105451"/>
                  <a:pt x="2756832" y="2133072"/>
                  <a:pt x="2598621" y="2126055"/>
                </a:cubicBezTo>
                <a:cubicBezTo>
                  <a:pt x="2440410" y="2119038"/>
                  <a:pt x="2016357" y="2133886"/>
                  <a:pt x="1848278" y="2126055"/>
                </a:cubicBezTo>
                <a:cubicBezTo>
                  <a:pt x="1680199" y="2118224"/>
                  <a:pt x="1448730" y="2124295"/>
                  <a:pt x="1321009" y="2126055"/>
                </a:cubicBezTo>
                <a:cubicBezTo>
                  <a:pt x="1193288" y="2127815"/>
                  <a:pt x="628864" y="2079106"/>
                  <a:pt x="354350" y="2126055"/>
                </a:cubicBezTo>
                <a:cubicBezTo>
                  <a:pt x="125327" y="2110096"/>
                  <a:pt x="-29407" y="1986036"/>
                  <a:pt x="0" y="1771705"/>
                </a:cubicBezTo>
                <a:cubicBezTo>
                  <a:pt x="-15916" y="1581502"/>
                  <a:pt x="-10040" y="1535489"/>
                  <a:pt x="0" y="1327600"/>
                </a:cubicBezTo>
                <a:cubicBezTo>
                  <a:pt x="10040" y="1119711"/>
                  <a:pt x="18906" y="1027226"/>
                  <a:pt x="0" y="883496"/>
                </a:cubicBezTo>
                <a:cubicBezTo>
                  <a:pt x="-18906" y="739766"/>
                  <a:pt x="16347" y="494074"/>
                  <a:pt x="0" y="354350"/>
                </a:cubicBezTo>
                <a:close/>
              </a:path>
            </a:pathLst>
          </a:custGeom>
          <a:solidFill>
            <a:srgbClr val="FFFFFF">
              <a:alpha val="69804"/>
            </a:srgbClr>
          </a:solidFill>
          <a:ln w="76200">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5400" dirty="0">
              <a:latin typeface="#9Slide05 Claudia" pitchFamily="2" charset="0"/>
            </a:endParaRPr>
          </a:p>
          <a:p>
            <a:pPr algn="ctr"/>
            <a:r>
              <a:rPr lang="en-US" sz="5400" dirty="0" err="1">
                <a:latin typeface="#9Slide05 Claudia" pitchFamily="2" charset="0"/>
              </a:rPr>
              <a:t>Câu</a:t>
            </a:r>
            <a:r>
              <a:rPr lang="en-US" sz="5400" dirty="0">
                <a:latin typeface="#9Slide05 Claudia" pitchFamily="2" charset="0"/>
              </a:rPr>
              <a:t> </a:t>
            </a:r>
            <a:r>
              <a:rPr lang="en-US" sz="5400" dirty="0" err="1">
                <a:latin typeface="#9Slide05 Claudia" pitchFamily="2" charset="0"/>
              </a:rPr>
              <a:t>hỏi</a:t>
            </a:r>
            <a:r>
              <a:rPr lang="en-US" sz="5400" dirty="0">
                <a:latin typeface="#9Slide05 Claudia" pitchFamily="2" charset="0"/>
              </a:rPr>
              <a:t> 4: </a:t>
            </a:r>
            <a:r>
              <a:rPr lang="en-US" sz="5400" dirty="0" err="1">
                <a:latin typeface="#9Slide05 Claudia" pitchFamily="2" charset="0"/>
              </a:rPr>
              <a:t>Tìm</a:t>
            </a:r>
            <a:r>
              <a:rPr lang="en-US" sz="5400" dirty="0">
                <a:latin typeface="#9Slide05 Claudia" pitchFamily="2" charset="0"/>
              </a:rPr>
              <a:t> </a:t>
            </a:r>
            <a:r>
              <a:rPr lang="en-US" sz="5400" dirty="0" err="1">
                <a:latin typeface="#9Slide05 Claudia" pitchFamily="2" charset="0"/>
              </a:rPr>
              <a:t>vị</a:t>
            </a:r>
            <a:r>
              <a:rPr lang="en-US" sz="5400" dirty="0">
                <a:latin typeface="#9Slide05 Claudia" pitchFamily="2" charset="0"/>
              </a:rPr>
              <a:t> </a:t>
            </a:r>
            <a:r>
              <a:rPr lang="en-US" sz="5400" dirty="0" err="1">
                <a:latin typeface="#9Slide05 Claudia" pitchFamily="2" charset="0"/>
              </a:rPr>
              <a:t>ngữ</a:t>
            </a:r>
            <a:r>
              <a:rPr lang="en-US" sz="5400" dirty="0">
                <a:latin typeface="#9Slide05 Claudia" pitchFamily="2" charset="0"/>
              </a:rPr>
              <a:t> </a:t>
            </a:r>
            <a:r>
              <a:rPr lang="en-US" sz="5400" dirty="0" err="1">
                <a:latin typeface="#9Slide05 Claudia" pitchFamily="2" charset="0"/>
              </a:rPr>
              <a:t>trong</a:t>
            </a:r>
            <a:r>
              <a:rPr lang="en-US" sz="5400" dirty="0">
                <a:latin typeface="#9Slide05 Claudia" pitchFamily="2" charset="0"/>
              </a:rPr>
              <a:t> </a:t>
            </a:r>
            <a:r>
              <a:rPr lang="en-US" sz="5400" dirty="0" err="1">
                <a:latin typeface="#9Slide05 Claudia" pitchFamily="2" charset="0"/>
              </a:rPr>
              <a:t>câu</a:t>
            </a:r>
            <a:r>
              <a:rPr lang="en-US" sz="5400" dirty="0">
                <a:latin typeface="#9Slide05 Claudia" pitchFamily="2" charset="0"/>
              </a:rPr>
              <a:t> </a:t>
            </a:r>
            <a:r>
              <a:rPr lang="en-US" sz="5400" dirty="0" err="1">
                <a:latin typeface="#9Slide05 Claudia" pitchFamily="2" charset="0"/>
              </a:rPr>
              <a:t>sau</a:t>
            </a:r>
            <a:r>
              <a:rPr lang="en-US" sz="5400" dirty="0">
                <a:latin typeface="#9Slide05 Claudia" pitchFamily="2" charset="0"/>
              </a:rPr>
              <a:t> : </a:t>
            </a:r>
            <a:r>
              <a:rPr lang="en-US" sz="5400" dirty="0" err="1">
                <a:solidFill>
                  <a:schemeClr val="accent2">
                    <a:lumMod val="75000"/>
                  </a:schemeClr>
                </a:solidFill>
                <a:latin typeface="#9Slide05 Claudia" pitchFamily="2" charset="0"/>
              </a:rPr>
              <a:t>Cô</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giáo</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em</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rất</a:t>
            </a:r>
            <a:r>
              <a:rPr lang="en-US" sz="5400" dirty="0">
                <a:solidFill>
                  <a:schemeClr val="accent2">
                    <a:lumMod val="75000"/>
                  </a:schemeClr>
                </a:solidFill>
                <a:latin typeface="#9Slide05 Claudia" pitchFamily="2" charset="0"/>
              </a:rPr>
              <a:t> </a:t>
            </a:r>
            <a:r>
              <a:rPr lang="en-US" sz="5400" dirty="0" err="1">
                <a:solidFill>
                  <a:schemeClr val="accent2">
                    <a:lumMod val="75000"/>
                  </a:schemeClr>
                </a:solidFill>
                <a:latin typeface="#9Slide05 Claudia" pitchFamily="2" charset="0"/>
              </a:rPr>
              <a:t>trẻ</a:t>
            </a:r>
            <a:r>
              <a:rPr lang="en-US" sz="5400" dirty="0">
                <a:solidFill>
                  <a:schemeClr val="accent2">
                    <a:lumMod val="75000"/>
                  </a:schemeClr>
                </a:solidFill>
                <a:latin typeface="#9Slide05 Claudia" pitchFamily="2" charset="0"/>
              </a:rPr>
              <a:t>.</a:t>
            </a:r>
          </a:p>
          <a:p>
            <a:pPr algn="ctr"/>
            <a:endParaRPr lang="en-US" sz="6000" dirty="0">
              <a:latin typeface="#9Slide05 SVNSweetie" panose="02000000000000000000" pitchFamily="2" charset="0"/>
            </a:endParaRPr>
          </a:p>
        </p:txBody>
      </p:sp>
      <p:sp>
        <p:nvSpPr>
          <p:cNvPr id="9" name="1">
            <a:extLst>
              <a:ext uri="{FF2B5EF4-FFF2-40B4-BE49-F238E27FC236}">
                <a16:creationId xmlns:a16="http://schemas.microsoft.com/office/drawing/2014/main" id="{10B4B275-861B-401C-BC79-525483E227E8}"/>
              </a:ext>
            </a:extLst>
          </p:cNvPr>
          <p:cNvSpPr/>
          <p:nvPr/>
        </p:nvSpPr>
        <p:spPr>
          <a:xfrm>
            <a:off x="3508744" y="3044298"/>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Cô</a:t>
            </a:r>
            <a:r>
              <a:rPr lang="en-US" sz="4400" dirty="0">
                <a:latin typeface="#9Slide03 AmpleSoft Bold" panose="02000000000000000000" pitchFamily="2" charset="0"/>
              </a:rPr>
              <a:t> </a:t>
            </a:r>
            <a:r>
              <a:rPr lang="en-US" sz="4400" dirty="0" err="1">
                <a:latin typeface="#9Slide03 AmpleSoft Bold" panose="02000000000000000000" pitchFamily="2" charset="0"/>
              </a:rPr>
              <a:t>giáo</a:t>
            </a:r>
            <a:r>
              <a:rPr lang="en-US" sz="4400" dirty="0">
                <a:latin typeface="#9Slide03 AmpleSoft Bold" panose="02000000000000000000" pitchFamily="2" charset="0"/>
              </a:rPr>
              <a:t> </a:t>
            </a:r>
            <a:r>
              <a:rPr lang="en-US" sz="4400" dirty="0" err="1">
                <a:latin typeface="#9Slide03 AmpleSoft Bold" panose="02000000000000000000" pitchFamily="2" charset="0"/>
              </a:rPr>
              <a:t>em</a:t>
            </a:r>
            <a:endParaRPr lang="en-US" sz="4400" dirty="0">
              <a:latin typeface="#9Slide03 AmpleSoft Bold" panose="02000000000000000000" pitchFamily="2" charset="0"/>
            </a:endParaRPr>
          </a:p>
        </p:txBody>
      </p:sp>
      <p:sp>
        <p:nvSpPr>
          <p:cNvPr id="21" name="11">
            <a:extLst>
              <a:ext uri="{FF2B5EF4-FFF2-40B4-BE49-F238E27FC236}">
                <a16:creationId xmlns:a16="http://schemas.microsoft.com/office/drawing/2014/main" id="{B9D66501-C46C-4ECA-B558-DD50949B2383}"/>
              </a:ext>
            </a:extLst>
          </p:cNvPr>
          <p:cNvSpPr/>
          <p:nvPr/>
        </p:nvSpPr>
        <p:spPr>
          <a:xfrm>
            <a:off x="3500272" y="3027284"/>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Cô</a:t>
            </a:r>
            <a:r>
              <a:rPr lang="en-US" sz="4400" dirty="0">
                <a:latin typeface="#9Slide03 AmpleSoft Bold" panose="02000000000000000000" pitchFamily="2" charset="0"/>
              </a:rPr>
              <a:t> </a:t>
            </a:r>
            <a:r>
              <a:rPr lang="en-US" sz="4400" dirty="0" err="1">
                <a:latin typeface="#9Slide03 AmpleSoft Bold" panose="02000000000000000000" pitchFamily="2" charset="0"/>
              </a:rPr>
              <a:t>giáo</a:t>
            </a:r>
            <a:r>
              <a:rPr lang="en-US" sz="4400" dirty="0">
                <a:latin typeface="#9Slide03 AmpleSoft Bold" panose="02000000000000000000" pitchFamily="2" charset="0"/>
              </a:rPr>
              <a:t> </a:t>
            </a:r>
            <a:r>
              <a:rPr lang="en-US" sz="4400" dirty="0" err="1">
                <a:latin typeface="#9Slide03 AmpleSoft Bold" panose="02000000000000000000" pitchFamily="2" charset="0"/>
              </a:rPr>
              <a:t>em</a:t>
            </a:r>
            <a:endParaRPr lang="en-US" sz="4400" dirty="0">
              <a:latin typeface="#9Slide03 AmpleSoft Bold" panose="02000000000000000000" pitchFamily="2" charset="0"/>
            </a:endParaRPr>
          </a:p>
        </p:txBody>
      </p:sp>
      <p:sp>
        <p:nvSpPr>
          <p:cNvPr id="22" name="1">
            <a:extLst>
              <a:ext uri="{FF2B5EF4-FFF2-40B4-BE49-F238E27FC236}">
                <a16:creationId xmlns:a16="http://schemas.microsoft.com/office/drawing/2014/main" id="{52AF3AC7-01AE-4B2E-80CC-53AF4CEE2A8A}"/>
              </a:ext>
            </a:extLst>
          </p:cNvPr>
          <p:cNvSpPr/>
          <p:nvPr/>
        </p:nvSpPr>
        <p:spPr>
          <a:xfrm>
            <a:off x="3508744" y="4937856"/>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9Slide03 AmpleSoft Bold" panose="02000000000000000000" pitchFamily="2" charset="0"/>
              </a:rPr>
              <a:t> </a:t>
            </a:r>
            <a:r>
              <a:rPr lang="en-US" sz="4400" dirty="0" err="1">
                <a:latin typeface="#9Slide03 AmpleSoft Bold" panose="02000000000000000000" pitchFamily="2" charset="0"/>
              </a:rPr>
              <a:t>rất</a:t>
            </a:r>
            <a:r>
              <a:rPr lang="en-US" sz="4400" dirty="0">
                <a:latin typeface="#9Slide03 AmpleSoft Bold" panose="02000000000000000000" pitchFamily="2" charset="0"/>
              </a:rPr>
              <a:t> </a:t>
            </a:r>
            <a:r>
              <a:rPr lang="en-US" sz="4400" dirty="0" err="1">
                <a:latin typeface="#9Slide03 AmpleSoft Bold" panose="02000000000000000000" pitchFamily="2" charset="0"/>
              </a:rPr>
              <a:t>trẻ</a:t>
            </a:r>
            <a:endParaRPr lang="en-US" sz="4400" dirty="0">
              <a:latin typeface="#9Slide03 AmpleSoft Bold" panose="02000000000000000000" pitchFamily="2" charset="0"/>
            </a:endParaRPr>
          </a:p>
        </p:txBody>
      </p:sp>
      <p:sp>
        <p:nvSpPr>
          <p:cNvPr id="23" name="11">
            <a:extLst>
              <a:ext uri="{FF2B5EF4-FFF2-40B4-BE49-F238E27FC236}">
                <a16:creationId xmlns:a16="http://schemas.microsoft.com/office/drawing/2014/main" id="{82F0710D-D8E2-43FB-9462-1438997150C4}"/>
              </a:ext>
            </a:extLst>
          </p:cNvPr>
          <p:cNvSpPr/>
          <p:nvPr/>
        </p:nvSpPr>
        <p:spPr>
          <a:xfrm>
            <a:off x="3500272" y="4949752"/>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9Slide03 AmpleSoft Bold" panose="02000000000000000000" pitchFamily="2" charset="0"/>
              </a:rPr>
              <a:t> </a:t>
            </a:r>
            <a:r>
              <a:rPr lang="en-US" sz="4400" dirty="0" err="1">
                <a:latin typeface="#9Slide03 AmpleSoft Bold" panose="02000000000000000000" pitchFamily="2" charset="0"/>
              </a:rPr>
              <a:t>rất</a:t>
            </a:r>
            <a:r>
              <a:rPr lang="en-US" sz="4400" dirty="0">
                <a:latin typeface="#9Slide03 AmpleSoft Bold" panose="02000000000000000000" pitchFamily="2" charset="0"/>
              </a:rPr>
              <a:t> </a:t>
            </a:r>
            <a:r>
              <a:rPr lang="en-US" sz="4400" dirty="0" err="1">
                <a:latin typeface="#9Slide03 AmpleSoft Bold" panose="02000000000000000000" pitchFamily="2" charset="0"/>
              </a:rPr>
              <a:t>trẻ</a:t>
            </a:r>
            <a:endParaRPr lang="en-US" sz="4400" dirty="0">
              <a:latin typeface="#9Slide03 AmpleSoft Bold" panose="02000000000000000000" pitchFamily="2" charset="0"/>
            </a:endParaRPr>
          </a:p>
        </p:txBody>
      </p:sp>
      <p:sp>
        <p:nvSpPr>
          <p:cNvPr id="28" name="1">
            <a:extLst>
              <a:ext uri="{FF2B5EF4-FFF2-40B4-BE49-F238E27FC236}">
                <a16:creationId xmlns:a16="http://schemas.microsoft.com/office/drawing/2014/main" id="{6CC2A8AB-5492-4D61-8FE4-0E0C65B41EDA}"/>
              </a:ext>
            </a:extLst>
          </p:cNvPr>
          <p:cNvSpPr/>
          <p:nvPr/>
        </p:nvSpPr>
        <p:spPr>
          <a:xfrm>
            <a:off x="7758224" y="3044297"/>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Trẻ</a:t>
            </a:r>
            <a:endParaRPr lang="en-US" sz="4400" dirty="0">
              <a:latin typeface="#9Slide03 AmpleSoft Bold" panose="02000000000000000000" pitchFamily="2" charset="0"/>
            </a:endParaRPr>
          </a:p>
        </p:txBody>
      </p:sp>
      <p:sp>
        <p:nvSpPr>
          <p:cNvPr id="29" name="11">
            <a:extLst>
              <a:ext uri="{FF2B5EF4-FFF2-40B4-BE49-F238E27FC236}">
                <a16:creationId xmlns:a16="http://schemas.microsoft.com/office/drawing/2014/main" id="{98323BD7-CD16-4F7E-A057-5039B39AF27A}"/>
              </a:ext>
            </a:extLst>
          </p:cNvPr>
          <p:cNvSpPr/>
          <p:nvPr/>
        </p:nvSpPr>
        <p:spPr>
          <a:xfrm>
            <a:off x="7749752" y="3027284"/>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Trẻ</a:t>
            </a:r>
            <a:endParaRPr lang="en-US" sz="4400" dirty="0">
              <a:latin typeface="#9Slide03 AmpleSoft Bold" panose="02000000000000000000" pitchFamily="2" charset="0"/>
            </a:endParaRPr>
          </a:p>
        </p:txBody>
      </p:sp>
      <p:sp>
        <p:nvSpPr>
          <p:cNvPr id="30" name="1">
            <a:extLst>
              <a:ext uri="{FF2B5EF4-FFF2-40B4-BE49-F238E27FC236}">
                <a16:creationId xmlns:a16="http://schemas.microsoft.com/office/drawing/2014/main" id="{A852A351-BACB-4699-B6E1-A825F67DA7DE}"/>
              </a:ext>
            </a:extLst>
          </p:cNvPr>
          <p:cNvSpPr/>
          <p:nvPr/>
        </p:nvSpPr>
        <p:spPr>
          <a:xfrm>
            <a:off x="7860412" y="4799924"/>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Cô</a:t>
            </a:r>
            <a:r>
              <a:rPr lang="en-US" sz="4400" dirty="0">
                <a:latin typeface="#9Slide03 AmpleSoft Bold" panose="02000000000000000000" pitchFamily="2" charset="0"/>
              </a:rPr>
              <a:t> </a:t>
            </a:r>
            <a:r>
              <a:rPr lang="en-US" sz="4400" dirty="0" err="1">
                <a:latin typeface="#9Slide03 AmpleSoft Bold" panose="02000000000000000000" pitchFamily="2" charset="0"/>
              </a:rPr>
              <a:t>giáo</a:t>
            </a:r>
            <a:endParaRPr lang="en-US" sz="4400" dirty="0">
              <a:latin typeface="#9Slide03 AmpleSoft Bold" panose="02000000000000000000" pitchFamily="2" charset="0"/>
            </a:endParaRPr>
          </a:p>
        </p:txBody>
      </p:sp>
      <p:sp>
        <p:nvSpPr>
          <p:cNvPr id="31" name="11">
            <a:extLst>
              <a:ext uri="{FF2B5EF4-FFF2-40B4-BE49-F238E27FC236}">
                <a16:creationId xmlns:a16="http://schemas.microsoft.com/office/drawing/2014/main" id="{A6FB4777-63C0-4256-BCAB-7F67A2D20B1B}"/>
              </a:ext>
            </a:extLst>
          </p:cNvPr>
          <p:cNvSpPr/>
          <p:nvPr/>
        </p:nvSpPr>
        <p:spPr>
          <a:xfrm>
            <a:off x="7868092" y="4799924"/>
            <a:ext cx="3785191" cy="937598"/>
          </a:xfrm>
          <a:custGeom>
            <a:avLst/>
            <a:gdLst>
              <a:gd name="connsiteX0" fmla="*/ 0 w 3785191"/>
              <a:gd name="connsiteY0" fmla="*/ 156269 h 937598"/>
              <a:gd name="connsiteX1" fmla="*/ 156269 w 3785191"/>
              <a:gd name="connsiteY1" fmla="*/ 0 h 937598"/>
              <a:gd name="connsiteX2" fmla="*/ 746620 w 3785191"/>
              <a:gd name="connsiteY2" fmla="*/ 0 h 937598"/>
              <a:gd name="connsiteX3" fmla="*/ 1371698 w 3785191"/>
              <a:gd name="connsiteY3" fmla="*/ 0 h 937598"/>
              <a:gd name="connsiteX4" fmla="*/ 2031502 w 3785191"/>
              <a:gd name="connsiteY4" fmla="*/ 0 h 937598"/>
              <a:gd name="connsiteX5" fmla="*/ 2760759 w 3785191"/>
              <a:gd name="connsiteY5" fmla="*/ 0 h 937598"/>
              <a:gd name="connsiteX6" fmla="*/ 3628922 w 3785191"/>
              <a:gd name="connsiteY6" fmla="*/ 0 h 937598"/>
              <a:gd name="connsiteX7" fmla="*/ 3785191 w 3785191"/>
              <a:gd name="connsiteY7" fmla="*/ 156269 h 937598"/>
              <a:gd name="connsiteX8" fmla="*/ 3785191 w 3785191"/>
              <a:gd name="connsiteY8" fmla="*/ 781329 h 937598"/>
              <a:gd name="connsiteX9" fmla="*/ 3628922 w 3785191"/>
              <a:gd name="connsiteY9" fmla="*/ 937598 h 937598"/>
              <a:gd name="connsiteX10" fmla="*/ 3038571 w 3785191"/>
              <a:gd name="connsiteY10" fmla="*/ 937598 h 937598"/>
              <a:gd name="connsiteX11" fmla="*/ 2413493 w 3785191"/>
              <a:gd name="connsiteY11" fmla="*/ 937598 h 937598"/>
              <a:gd name="connsiteX12" fmla="*/ 1684236 w 3785191"/>
              <a:gd name="connsiteY12" fmla="*/ 937598 h 937598"/>
              <a:gd name="connsiteX13" fmla="*/ 1059159 w 3785191"/>
              <a:gd name="connsiteY13" fmla="*/ 937598 h 937598"/>
              <a:gd name="connsiteX14" fmla="*/ 156269 w 3785191"/>
              <a:gd name="connsiteY14" fmla="*/ 937598 h 937598"/>
              <a:gd name="connsiteX15" fmla="*/ 0 w 3785191"/>
              <a:gd name="connsiteY15" fmla="*/ 781329 h 937598"/>
              <a:gd name="connsiteX16" fmla="*/ 0 w 3785191"/>
              <a:gd name="connsiteY16" fmla="*/ 156269 h 93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191" h="937598" fill="none" extrusionOk="0">
                <a:moveTo>
                  <a:pt x="0" y="156269"/>
                </a:moveTo>
                <a:cubicBezTo>
                  <a:pt x="4650" y="85211"/>
                  <a:pt x="74477" y="18000"/>
                  <a:pt x="156269" y="0"/>
                </a:cubicBezTo>
                <a:cubicBezTo>
                  <a:pt x="306410" y="-3294"/>
                  <a:pt x="479002" y="-18261"/>
                  <a:pt x="746620" y="0"/>
                </a:cubicBezTo>
                <a:cubicBezTo>
                  <a:pt x="1014238" y="18261"/>
                  <a:pt x="1111556" y="17012"/>
                  <a:pt x="1371698" y="0"/>
                </a:cubicBezTo>
                <a:cubicBezTo>
                  <a:pt x="1631840" y="-17012"/>
                  <a:pt x="1706526" y="29388"/>
                  <a:pt x="2031502" y="0"/>
                </a:cubicBezTo>
                <a:cubicBezTo>
                  <a:pt x="2356478" y="-29388"/>
                  <a:pt x="2401011" y="26846"/>
                  <a:pt x="2760759" y="0"/>
                </a:cubicBezTo>
                <a:cubicBezTo>
                  <a:pt x="3120507" y="-26846"/>
                  <a:pt x="3322148" y="-37451"/>
                  <a:pt x="3628922" y="0"/>
                </a:cubicBezTo>
                <a:cubicBezTo>
                  <a:pt x="3725855" y="-8408"/>
                  <a:pt x="3780879" y="78313"/>
                  <a:pt x="3785191" y="156269"/>
                </a:cubicBezTo>
                <a:cubicBezTo>
                  <a:pt x="3778014" y="440193"/>
                  <a:pt x="3767442" y="544759"/>
                  <a:pt x="3785191" y="781329"/>
                </a:cubicBezTo>
                <a:cubicBezTo>
                  <a:pt x="3793740" y="885026"/>
                  <a:pt x="3703873" y="930030"/>
                  <a:pt x="3628922" y="937598"/>
                </a:cubicBezTo>
                <a:cubicBezTo>
                  <a:pt x="3361951" y="915627"/>
                  <a:pt x="3200840" y="937632"/>
                  <a:pt x="3038571" y="937598"/>
                </a:cubicBezTo>
                <a:cubicBezTo>
                  <a:pt x="2876302" y="937564"/>
                  <a:pt x="2675855" y="949120"/>
                  <a:pt x="2413493" y="937598"/>
                </a:cubicBezTo>
                <a:cubicBezTo>
                  <a:pt x="2151131" y="926076"/>
                  <a:pt x="1984016" y="961925"/>
                  <a:pt x="1684236" y="937598"/>
                </a:cubicBezTo>
                <a:cubicBezTo>
                  <a:pt x="1384456" y="913271"/>
                  <a:pt x="1239867" y="957112"/>
                  <a:pt x="1059159" y="937598"/>
                </a:cubicBezTo>
                <a:cubicBezTo>
                  <a:pt x="878451" y="918084"/>
                  <a:pt x="490281" y="924527"/>
                  <a:pt x="156269" y="937598"/>
                </a:cubicBezTo>
                <a:cubicBezTo>
                  <a:pt x="56680" y="951458"/>
                  <a:pt x="-9589" y="857985"/>
                  <a:pt x="0" y="781329"/>
                </a:cubicBezTo>
                <a:cubicBezTo>
                  <a:pt x="-20782" y="497224"/>
                  <a:pt x="-30773" y="427917"/>
                  <a:pt x="0" y="156269"/>
                </a:cubicBezTo>
                <a:close/>
              </a:path>
              <a:path w="3785191" h="937598" stroke="0" extrusionOk="0">
                <a:moveTo>
                  <a:pt x="0" y="156269"/>
                </a:moveTo>
                <a:cubicBezTo>
                  <a:pt x="-10556" y="64953"/>
                  <a:pt x="74995" y="2550"/>
                  <a:pt x="156269" y="0"/>
                </a:cubicBezTo>
                <a:cubicBezTo>
                  <a:pt x="410901" y="-3889"/>
                  <a:pt x="560078" y="-24043"/>
                  <a:pt x="746620" y="0"/>
                </a:cubicBezTo>
                <a:cubicBezTo>
                  <a:pt x="933162" y="24043"/>
                  <a:pt x="1062169" y="18528"/>
                  <a:pt x="1371698" y="0"/>
                </a:cubicBezTo>
                <a:cubicBezTo>
                  <a:pt x="1681227" y="-18528"/>
                  <a:pt x="1761539" y="12781"/>
                  <a:pt x="2135681" y="0"/>
                </a:cubicBezTo>
                <a:cubicBezTo>
                  <a:pt x="2509823" y="-12781"/>
                  <a:pt x="2684978" y="19752"/>
                  <a:pt x="2864938" y="0"/>
                </a:cubicBezTo>
                <a:cubicBezTo>
                  <a:pt x="3044898" y="-19752"/>
                  <a:pt x="3337084" y="-6018"/>
                  <a:pt x="3628922" y="0"/>
                </a:cubicBezTo>
                <a:cubicBezTo>
                  <a:pt x="3732527" y="4098"/>
                  <a:pt x="3783875" y="77293"/>
                  <a:pt x="3785191" y="156269"/>
                </a:cubicBezTo>
                <a:cubicBezTo>
                  <a:pt x="3777756" y="322988"/>
                  <a:pt x="3811153" y="567760"/>
                  <a:pt x="3785191" y="781329"/>
                </a:cubicBezTo>
                <a:cubicBezTo>
                  <a:pt x="3788704" y="871443"/>
                  <a:pt x="3695999" y="935970"/>
                  <a:pt x="3628922" y="937598"/>
                </a:cubicBezTo>
                <a:cubicBezTo>
                  <a:pt x="3316122" y="919413"/>
                  <a:pt x="3252829" y="921985"/>
                  <a:pt x="2969118" y="937598"/>
                </a:cubicBezTo>
                <a:cubicBezTo>
                  <a:pt x="2685407" y="953211"/>
                  <a:pt x="2529778" y="926535"/>
                  <a:pt x="2239861" y="937598"/>
                </a:cubicBezTo>
                <a:cubicBezTo>
                  <a:pt x="1949944" y="948661"/>
                  <a:pt x="1931673" y="919401"/>
                  <a:pt x="1649510" y="937598"/>
                </a:cubicBezTo>
                <a:cubicBezTo>
                  <a:pt x="1367347" y="955795"/>
                  <a:pt x="1104491" y="961036"/>
                  <a:pt x="885526" y="937598"/>
                </a:cubicBezTo>
                <a:cubicBezTo>
                  <a:pt x="666561" y="914160"/>
                  <a:pt x="381942" y="933324"/>
                  <a:pt x="156269" y="937598"/>
                </a:cubicBezTo>
                <a:cubicBezTo>
                  <a:pt x="87086" y="946717"/>
                  <a:pt x="11003" y="852043"/>
                  <a:pt x="0" y="781329"/>
                </a:cubicBezTo>
                <a:cubicBezTo>
                  <a:pt x="-1622" y="508639"/>
                  <a:pt x="20158" y="317702"/>
                  <a:pt x="0" y="156269"/>
                </a:cubicBezTo>
                <a:close/>
              </a:path>
            </a:pathLst>
          </a:custGeom>
          <a:solidFill>
            <a:srgbClr val="FFFFFF">
              <a:alpha val="69804"/>
            </a:srgbClr>
          </a:solidFill>
          <a:ln w="76200">
            <a:solidFill>
              <a:srgbClr val="F9A9EF"/>
            </a:solidFill>
            <a:extLst>
              <a:ext uri="{C807C97D-BFC1-408E-A445-0C87EB9F89A2}">
                <ask:lineSketchStyleProp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9Slide03 AmpleSoft Bold" panose="02000000000000000000" pitchFamily="2" charset="0"/>
              </a:rPr>
              <a:t>Cô</a:t>
            </a:r>
            <a:r>
              <a:rPr lang="en-US" sz="4400" dirty="0">
                <a:latin typeface="#9Slide03 AmpleSoft Bold" panose="02000000000000000000" pitchFamily="2" charset="0"/>
              </a:rPr>
              <a:t> </a:t>
            </a:r>
            <a:r>
              <a:rPr lang="en-US" sz="4400" dirty="0" err="1">
                <a:latin typeface="#9Slide03 AmpleSoft Bold" panose="02000000000000000000" pitchFamily="2" charset="0"/>
              </a:rPr>
              <a:t>giáo</a:t>
            </a:r>
            <a:endParaRPr lang="en-US" sz="4400" dirty="0">
              <a:latin typeface="#9Slide03 AmpleSoft Bold" panose="02000000000000000000" pitchFamily="2" charset="0"/>
            </a:endParaRPr>
          </a:p>
        </p:txBody>
      </p:sp>
      <p:pic>
        <p:nvPicPr>
          <p:cNvPr id="4" name="Picture 3" descr="A picture containing text&#10;&#10;Description automatically generated">
            <a:extLst>
              <a:ext uri="{FF2B5EF4-FFF2-40B4-BE49-F238E27FC236}">
                <a16:creationId xmlns:a16="http://schemas.microsoft.com/office/drawing/2014/main" id="{B80E9214-0F4A-4D49-B7A2-1A65FCBEB76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65865" y="4799924"/>
            <a:ext cx="1992638" cy="1497799"/>
          </a:xfrm>
          <a:prstGeom prst="rect">
            <a:avLst/>
          </a:prstGeom>
        </p:spPr>
      </p:pic>
    </p:spTree>
    <p:extLst>
      <p:ext uri="{BB962C8B-B14F-4D97-AF65-F5344CB8AC3E}">
        <p14:creationId xmlns:p14="http://schemas.microsoft.com/office/powerpoint/2010/main" val="2873239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mph" presetSubtype="2" fill="hold" nodeType="withEffect">
                                  <p:stCondLst>
                                    <p:cond delay="0"/>
                                  </p:stCondLst>
                                  <p:childTnLst>
                                    <p:animClr clrSpc="rgb" dir="cw">
                                      <p:cBhvr>
                                        <p:cTn id="34" dur="2000" fill="hold"/>
                                        <p:tgtEl>
                                          <p:spTgt spid="21"/>
                                        </p:tgtEl>
                                        <p:attrNameLst>
                                          <p:attrName>fillcolor</p:attrName>
                                        </p:attrNameLst>
                                      </p:cBhvr>
                                      <p:to>
                                        <a:srgbClr val="FF0000"/>
                                      </p:to>
                                    </p:animClr>
                                    <p:set>
                                      <p:cBhvr>
                                        <p:cTn id="35" dur="2000" fill="hold"/>
                                        <p:tgtEl>
                                          <p:spTgt spid="21"/>
                                        </p:tgtEl>
                                        <p:attrNameLst>
                                          <p:attrName>fill.type</p:attrName>
                                        </p:attrNameLst>
                                      </p:cBhvr>
                                      <p:to>
                                        <p:strVal val="solid"/>
                                      </p:to>
                                    </p:set>
                                    <p:set>
                                      <p:cBhvr>
                                        <p:cTn id="36" dur="2000" fill="hold"/>
                                        <p:tgtEl>
                                          <p:spTgt spid="2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 presetClass="emph" presetSubtype="2" fill="hold" nodeType="withEffect">
                                  <p:stCondLst>
                                    <p:cond delay="0"/>
                                  </p:stCondLst>
                                  <p:childTnLst>
                                    <p:animClr clrSpc="rgb" dir="cw">
                                      <p:cBhvr>
                                        <p:cTn id="44" dur="2000" fill="hold"/>
                                        <p:tgtEl>
                                          <p:spTgt spid="23"/>
                                        </p:tgtEl>
                                        <p:attrNameLst>
                                          <p:attrName>fillcolor</p:attrName>
                                        </p:attrNameLst>
                                      </p:cBhvr>
                                      <p:to>
                                        <a:srgbClr val="70AD47"/>
                                      </p:to>
                                    </p:animClr>
                                    <p:set>
                                      <p:cBhvr>
                                        <p:cTn id="45" dur="2000" fill="hold"/>
                                        <p:tgtEl>
                                          <p:spTgt spid="23"/>
                                        </p:tgtEl>
                                        <p:attrNameLst>
                                          <p:attrName>fill.type</p:attrName>
                                        </p:attrNameLst>
                                      </p:cBhvr>
                                      <p:to>
                                        <p:strVal val="solid"/>
                                      </p:to>
                                    </p:set>
                                    <p:set>
                                      <p:cBhvr>
                                        <p:cTn id="46" dur="2000" fill="hold"/>
                                        <p:tgtEl>
                                          <p:spTgt spid="23"/>
                                        </p:tgtEl>
                                        <p:attrNameLst>
                                          <p:attrName>fill.on</p:attrName>
                                        </p:attrNameLst>
                                      </p:cBhvr>
                                      <p:to>
                                        <p:strVal val="true"/>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59" presetClass="path" presetSubtype="0" accel="50000" decel="50000" fill="hold" nodeType="withEffect">
                                  <p:stCondLst>
                                    <p:cond delay="0"/>
                                  </p:stCondLst>
                                  <p:childTnLst>
                                    <p:animMotion origin="layout" path="M 2.08333E-7 2.22222E-6 C 2.08333E-7 -0.03496 -0.03138 -0.06204 -0.06927 -0.06204 C -0.1082 -0.06204 -0.13932 -0.03496 -0.13932 2.22222E-6 C -0.13932 0.03495 -0.1707 0.06203 -0.20964 0.06203 C -0.24753 0.06203 -0.27865 0.03495 -0.27865 2.22222E-6 " pathEditMode="relative" rAng="0" ptsTypes="AAAAA">
                                      <p:cBhvr>
                                        <p:cTn id="52" dur="2000" fill="hold"/>
                                        <p:tgtEl>
                                          <p:spTgt spid="4"/>
                                        </p:tgtEl>
                                        <p:attrNameLst>
                                          <p:attrName>ppt_x</p:attrName>
                                          <p:attrName>ppt_y</p:attrName>
                                        </p:attrNameLst>
                                      </p:cBhvr>
                                      <p:rCtr x="-13932" y="0"/>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 presetClass="emph" presetSubtype="2" fill="hold" nodeType="withEffect">
                                  <p:stCondLst>
                                    <p:cond delay="0"/>
                                  </p:stCondLst>
                                  <p:childTnLst>
                                    <p:animClr clrSpc="rgb" dir="cw">
                                      <p:cBhvr>
                                        <p:cTn id="60" dur="2000" fill="hold"/>
                                        <p:tgtEl>
                                          <p:spTgt spid="29"/>
                                        </p:tgtEl>
                                        <p:attrNameLst>
                                          <p:attrName>fillcolor</p:attrName>
                                        </p:attrNameLst>
                                      </p:cBhvr>
                                      <p:to>
                                        <a:srgbClr val="FF0000"/>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 presetClass="emph" presetSubtype="2" fill="hold" nodeType="withEffect">
                                  <p:stCondLst>
                                    <p:cond delay="0"/>
                                  </p:stCondLst>
                                  <p:childTnLst>
                                    <p:animClr clrSpc="rgb" dir="cw">
                                      <p:cBhvr>
                                        <p:cTn id="70" dur="2000" fill="hold"/>
                                        <p:tgtEl>
                                          <p:spTgt spid="31"/>
                                        </p:tgtEl>
                                        <p:attrNameLst>
                                          <p:attrName>fillcolor</p:attrName>
                                        </p:attrNameLst>
                                      </p:cBhvr>
                                      <p:to>
                                        <a:srgbClr val="FF0000"/>
                                      </p:to>
                                    </p:animClr>
                                    <p:set>
                                      <p:cBhvr>
                                        <p:cTn id="71" dur="2000" fill="hold"/>
                                        <p:tgtEl>
                                          <p:spTgt spid="31"/>
                                        </p:tgtEl>
                                        <p:attrNameLst>
                                          <p:attrName>fill.type</p:attrName>
                                        </p:attrNameLst>
                                      </p:cBhvr>
                                      <p:to>
                                        <p:strVal val="solid"/>
                                      </p:to>
                                    </p:set>
                                    <p:set>
                                      <p:cBhvr>
                                        <p:cTn id="72" dur="2000" fill="hold"/>
                                        <p:tgtEl>
                                          <p:spTgt spid="31"/>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7" grpId="0" animBg="1"/>
      <p:bldP spid="9" grpId="0" animBg="1"/>
      <p:bldP spid="21" grpId="0" animBg="1"/>
      <p:bldP spid="22" grpId="0" animBg="1"/>
      <p:bldP spid="23" grpId="0" animBg="1"/>
      <p:bldP spid="28" grpId="0" animBg="1"/>
      <p:bldP spid="29" grpId="0" animBg="1"/>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545BFE5-4916-4E9B-9A91-B079B3A9A8BA"/>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初夏"/>
  <p:tag name="ISPRING_SCORM_PASSING_SCORE" val="100.000000"/>
  <p:tag name="ISPRING_OUTPUT_FOLDER" val="D:\ppt\第12批\696518"/>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eohdz2j">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2458</Words>
  <Application>Microsoft Macintosh PowerPoint</Application>
  <PresentationFormat>Widescreen</PresentationFormat>
  <Paragraphs>191</Paragraphs>
  <Slides>27</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#9Slide03 Penumbra</vt:lpstr>
      <vt:lpstr>Times New Roman</vt:lpstr>
      <vt:lpstr>Arial</vt:lpstr>
      <vt:lpstr>#9Slide05 SVNSweetie</vt:lpstr>
      <vt:lpstr>#9Slide03 AmpleSoft Bold</vt:lpstr>
      <vt:lpstr>Zilla Slab SemiBold</vt:lpstr>
      <vt:lpstr>#9Slide05 SVNUT Triumph</vt:lpstr>
      <vt:lpstr>#9Slide05 Awesome Display</vt:lpstr>
      <vt:lpstr>#9Slide05 Claudia</vt:lpstr>
      <vt:lpstr>#9Slide07 FS North Land Sans</vt:lpstr>
      <vt:lpstr>#9Slide05 SVNKitten</vt:lpstr>
      <vt:lpstr>字魂59号-创粗黑</vt:lpstr>
      <vt:lpstr>#9Slide07 IcielStormtrooper</vt:lpstr>
      <vt:lpstr>#9Slide03 Bebas Neue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HẢO HỒ</dc:creator>
  <cp:lastModifiedBy>Nguyễn Thị Hồng Linh</cp:lastModifiedBy>
  <cp:revision>11</cp:revision>
  <dcterms:created xsi:type="dcterms:W3CDTF">2022-01-08T09:54:23Z</dcterms:created>
  <dcterms:modified xsi:type="dcterms:W3CDTF">2022-01-21T14:46:17Z</dcterms:modified>
</cp:coreProperties>
</file>