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88" r:id="rId3"/>
    <p:sldId id="265" r:id="rId4"/>
    <p:sldId id="257" r:id="rId5"/>
    <p:sldId id="281" r:id="rId6"/>
    <p:sldId id="260" r:id="rId7"/>
    <p:sldId id="291" r:id="rId8"/>
    <p:sldId id="292" r:id="rId9"/>
    <p:sldId id="282" r:id="rId10"/>
    <p:sldId id="275" r:id="rId11"/>
    <p:sldId id="259" r:id="rId12"/>
    <p:sldId id="276" r:id="rId13"/>
    <p:sldId id="283" r:id="rId14"/>
    <p:sldId id="263" r:id="rId15"/>
    <p:sldId id="266" r:id="rId16"/>
    <p:sldId id="284" r:id="rId17"/>
    <p:sldId id="285" r:id="rId18"/>
    <p:sldId id="286" r:id="rId19"/>
    <p:sldId id="293" r:id="rId20"/>
  </p:sldIdLst>
  <p:sldSz cx="12192000" cy="6858000"/>
  <p:notesSz cx="6858000" cy="9144000"/>
  <p:embeddedFontLst>
    <p:embeddedFont>
      <p:font typeface="等线" panose="02010600030101010101" pitchFamily="2" charset="-122"/>
      <p:regular r:id="rId22"/>
      <p:bold r:id="rId23"/>
    </p:embeddedFont>
    <p:embeddedFont>
      <p:font typeface="等线 Light" panose="02010600030101010101" pitchFamily="2"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FAA"/>
    <a:srgbClr val="76B3C2"/>
    <a:srgbClr val="E55757"/>
    <a:srgbClr val="FCE6A3"/>
    <a:srgbClr val="F4806E"/>
    <a:srgbClr val="A91539"/>
    <a:srgbClr val="FFE699"/>
    <a:srgbClr val="F87156"/>
    <a:srgbClr val="F8664A"/>
    <a:srgbClr val="E87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5280" autoAdjust="0"/>
  </p:normalViewPr>
  <p:slideViewPr>
    <p:cSldViewPr snapToGrid="0">
      <p:cViewPr varScale="1">
        <p:scale>
          <a:sx n="65" d="100"/>
          <a:sy n="65" d="100"/>
        </p:scale>
        <p:origin x="608" y="25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795A7-2B47-4F70-AFDD-A55924815F9A}" type="datetimeFigureOut">
              <a:rPr lang="zh-CN" altLang="en-US" smtClean="0"/>
              <a:t>2023/3/5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277AB-D337-4C7F-A8AF-C82226F56F30}" type="slidenum">
              <a:rPr lang="zh-CN" altLang="en-US" smtClean="0"/>
              <a:t>‹#›</a:t>
            </a:fld>
            <a:endParaRPr lang="zh-CN" altLang="en-US"/>
          </a:p>
        </p:txBody>
      </p:sp>
    </p:spTree>
    <p:extLst>
      <p:ext uri="{BB962C8B-B14F-4D97-AF65-F5344CB8AC3E}">
        <p14:creationId xmlns:p14="http://schemas.microsoft.com/office/powerpoint/2010/main" val="147486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D1E36D-5695-4E84-822E-5A7E3891A2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453B6DA-7A7D-4D80-B337-D038A50FD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1ADDFA6-59F5-42BC-9AA4-28E0D7500C76}"/>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5" name="页脚占位符 4">
            <a:extLst>
              <a:ext uri="{FF2B5EF4-FFF2-40B4-BE49-F238E27FC236}">
                <a16:creationId xmlns:a16="http://schemas.microsoft.com/office/drawing/2014/main" id="{FDBCE73C-B485-420A-B72A-7EA8808B09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F10E3A-5905-419F-B4AD-407A9AF36056}"/>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89071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64AF7-086F-4D3F-A6E8-6005AE62E7E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08BA75B-D6F8-460D-8C06-5BC5F5249B2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2FBE9C-45DC-4254-8EB2-70D5296E13C9}"/>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5" name="页脚占位符 4">
            <a:extLst>
              <a:ext uri="{FF2B5EF4-FFF2-40B4-BE49-F238E27FC236}">
                <a16:creationId xmlns:a16="http://schemas.microsoft.com/office/drawing/2014/main" id="{9D435D99-372C-4272-A59F-23548CCDB0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B49AFF-52B0-4477-9888-C27C3E736853}"/>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221528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91002F3-A876-443C-BB26-5024A8C3A0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679F804-FEC8-4DDF-BE7C-E36F3D0CCBC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B3213D-BD47-4343-8E93-764BFB7FCF56}"/>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5" name="页脚占位符 4">
            <a:extLst>
              <a:ext uri="{FF2B5EF4-FFF2-40B4-BE49-F238E27FC236}">
                <a16:creationId xmlns:a16="http://schemas.microsoft.com/office/drawing/2014/main" id="{F1BC7747-9462-4171-97D5-6D2EE1662D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3574D2-CF30-4B68-9DE2-78243275FF22}"/>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423304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2094C8-E7FF-441C-8AB8-18D97A3A6C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79199C-5C24-4319-B118-669EAF91AAB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1BD35EC-5FF1-4304-AE1B-ACC2DFECB8B9}"/>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5" name="页脚占位符 4">
            <a:extLst>
              <a:ext uri="{FF2B5EF4-FFF2-40B4-BE49-F238E27FC236}">
                <a16:creationId xmlns:a16="http://schemas.microsoft.com/office/drawing/2014/main" id="{C01F5EBC-21A8-452F-AEDD-71ECAE7DA7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8A06E5-C913-4F2D-91C8-DFEB19F26DF1}"/>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96190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6B4E72-FF71-4A05-8B7C-01AF9E82AF7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A2B006-601C-44A5-8665-CEEE493D0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E07DD9-63A9-4748-BF4D-E1DCEBFDA674}"/>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5" name="页脚占位符 4">
            <a:extLst>
              <a:ext uri="{FF2B5EF4-FFF2-40B4-BE49-F238E27FC236}">
                <a16:creationId xmlns:a16="http://schemas.microsoft.com/office/drawing/2014/main" id="{AABB36FC-8503-49E3-9A3D-E48A996CDD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A4B471-C244-40D6-9EC3-45DB5F13BB5F}"/>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291557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28C8E4-E5F9-41C3-8630-6A8E471492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8E5F17-929F-4717-BEFD-04074AD08CB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9E5AE03-1A37-4B36-9D1E-2C97A16E52F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7499648-C0BC-4279-AC25-A81B3AF61F5C}"/>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6" name="页脚占位符 5">
            <a:extLst>
              <a:ext uri="{FF2B5EF4-FFF2-40B4-BE49-F238E27FC236}">
                <a16:creationId xmlns:a16="http://schemas.microsoft.com/office/drawing/2014/main" id="{F3068B1C-EA2C-469C-AE5E-4488185441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5D4BAD0-025A-47E5-889B-E0E7FA6540AD}"/>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58434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29FEF-3B41-41B8-8A27-B8918F9E0CE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B7627D3-65C1-4BA7-BA98-8CDF9A522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97ED22F-41EE-4DE2-92BD-2EFB482216C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25B19C1-74E9-49AD-967B-D431533A5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942A59-C298-47C3-9C88-D1FDF180FC8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415358B-FCF5-4444-943B-3D62BB7FC280}"/>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8" name="页脚占位符 7">
            <a:extLst>
              <a:ext uri="{FF2B5EF4-FFF2-40B4-BE49-F238E27FC236}">
                <a16:creationId xmlns:a16="http://schemas.microsoft.com/office/drawing/2014/main" id="{4B20CC73-FEF4-4A2E-BE8B-04F9E8921D4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8E2A88C-B36C-4574-A10E-64624E2BC2DF}"/>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13010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18D00-2B11-4431-AB38-6943488656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A154880-6930-42D9-8F5C-F13BD842512D}"/>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4" name="页脚占位符 3">
            <a:extLst>
              <a:ext uri="{FF2B5EF4-FFF2-40B4-BE49-F238E27FC236}">
                <a16:creationId xmlns:a16="http://schemas.microsoft.com/office/drawing/2014/main" id="{3D0609D0-01A6-4511-BE31-22A5BCB8046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81DC4A5-73C4-4018-A8F8-492C86A94268}"/>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258853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73062C2-E4F5-493A-B456-A1C79B806564}"/>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3" name="页脚占位符 2">
            <a:extLst>
              <a:ext uri="{FF2B5EF4-FFF2-40B4-BE49-F238E27FC236}">
                <a16:creationId xmlns:a16="http://schemas.microsoft.com/office/drawing/2014/main" id="{B7388A31-501B-4BD2-950E-57B75D20020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E8AA283-6387-4EF2-AD4E-DA709C1EE146}"/>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151575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5A5518-8488-4CA0-97C7-A7ED58FB37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8F8B124-FD4A-47C4-B18B-590086709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D8D9A67-06E3-46A3-8FF5-8092EDF66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B159D3-DDA0-4F33-8245-136D21E9E076}"/>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6" name="页脚占位符 5">
            <a:extLst>
              <a:ext uri="{FF2B5EF4-FFF2-40B4-BE49-F238E27FC236}">
                <a16:creationId xmlns:a16="http://schemas.microsoft.com/office/drawing/2014/main" id="{85E1F0B1-87E8-4CD6-AFB3-C56FC024840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DFBF86-C102-4B8D-AFB1-6D9ED3596A2C}"/>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39753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1974B-753D-485D-A28B-95F0DEE32F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62C955A-4591-4DBC-B5EC-8D7655870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9551935-4EDD-463D-B265-DDD495F93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F18712B-2AAE-43F1-B030-42A74B905670}"/>
              </a:ext>
            </a:extLst>
          </p:cNvPr>
          <p:cNvSpPr>
            <a:spLocks noGrp="1"/>
          </p:cNvSpPr>
          <p:nvPr>
            <p:ph type="dt" sz="half" idx="10"/>
          </p:nvPr>
        </p:nvSpPr>
        <p:spPr/>
        <p:txBody>
          <a:bodyPr/>
          <a:lstStyle/>
          <a:p>
            <a:fld id="{857EB540-F9A7-4EC0-96CB-B55C86246D8C}" type="datetimeFigureOut">
              <a:rPr lang="zh-CN" altLang="en-US" smtClean="0"/>
              <a:t>2023/3/5</a:t>
            </a:fld>
            <a:endParaRPr lang="zh-CN" altLang="en-US"/>
          </a:p>
        </p:txBody>
      </p:sp>
      <p:sp>
        <p:nvSpPr>
          <p:cNvPr id="6" name="页脚占位符 5">
            <a:extLst>
              <a:ext uri="{FF2B5EF4-FFF2-40B4-BE49-F238E27FC236}">
                <a16:creationId xmlns:a16="http://schemas.microsoft.com/office/drawing/2014/main" id="{1FD1A0EB-A1B5-41E5-AFA0-4991BDF32A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72D46D-EE2A-492E-837B-1DF84722320D}"/>
              </a:ext>
            </a:extLst>
          </p:cNvPr>
          <p:cNvSpPr>
            <a:spLocks noGrp="1"/>
          </p:cNvSpPr>
          <p:nvPr>
            <p:ph type="sldNum" sz="quarter" idx="12"/>
          </p:nvPr>
        </p:nvSpPr>
        <p:spPr/>
        <p:txBody>
          <a:bodyPr/>
          <a:lstStyle/>
          <a:p>
            <a:fld id="{6B118917-7AFF-46CA-9DD9-B8C59D46472E}" type="slidenum">
              <a:rPr lang="zh-CN" altLang="en-US" smtClean="0"/>
              <a:t>‹#›</a:t>
            </a:fld>
            <a:endParaRPr lang="zh-CN" altLang="en-US"/>
          </a:p>
        </p:txBody>
      </p:sp>
    </p:spTree>
    <p:extLst>
      <p:ext uri="{BB962C8B-B14F-4D97-AF65-F5344CB8AC3E}">
        <p14:creationId xmlns:p14="http://schemas.microsoft.com/office/powerpoint/2010/main" val="30082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647EE44-53E7-4B82-9084-E42D6DC5B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7C278C-9E56-47FE-87B6-C1E152ED7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28222FC-1F90-4897-B62A-93ABEAE13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EB540-F9A7-4EC0-96CB-B55C86246D8C}" type="datetimeFigureOut">
              <a:rPr lang="zh-CN" altLang="en-US" smtClean="0"/>
              <a:t>2023/3/5</a:t>
            </a:fld>
            <a:endParaRPr lang="zh-CN" altLang="en-US"/>
          </a:p>
        </p:txBody>
      </p:sp>
      <p:sp>
        <p:nvSpPr>
          <p:cNvPr id="5" name="页脚占位符 4">
            <a:extLst>
              <a:ext uri="{FF2B5EF4-FFF2-40B4-BE49-F238E27FC236}">
                <a16:creationId xmlns:a16="http://schemas.microsoft.com/office/drawing/2014/main" id="{304A0D40-D736-4C86-8743-99C4D1F18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32ED23F-534E-4761-8768-42EFB0027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18917-7AFF-46CA-9DD9-B8C59D46472E}"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DE3A7480-7FA3-489D-BAC2-6AD8BC8543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520187" y="19660394"/>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42345FD4-01F0-40F1-B82C-97E495889D7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882327" y="19660394"/>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E6A3494-772C-4B26-AB2A-88D0455EB63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520187" y="-6125688"/>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350EA994-9DDD-43B6-9190-2D1F203231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901758" y="-5313037"/>
            <a:ext cx="1881378" cy="1625303"/>
          </a:xfrm>
          <a:prstGeom prst="rect">
            <a:avLst/>
          </a:prstGeom>
        </p:spPr>
      </p:pic>
      <p:sp>
        <p:nvSpPr>
          <p:cNvPr id="11" name="TextBox 10">
            <a:extLst>
              <a:ext uri="{FF2B5EF4-FFF2-40B4-BE49-F238E27FC236}">
                <a16:creationId xmlns:a16="http://schemas.microsoft.com/office/drawing/2014/main" id="{391C22F6-EAF1-4942-A4D1-8C09DC33133C}"/>
              </a:ext>
            </a:extLst>
          </p:cNvPr>
          <p:cNvSpPr txBox="1"/>
          <p:nvPr userDrawn="1"/>
        </p:nvSpPr>
        <p:spPr>
          <a:xfrm>
            <a:off x="2860142" y="9754394"/>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4"/>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12" name="Picture 11" descr="A picture containing diagram&#10;&#10;Description automatically generated">
            <a:extLst>
              <a:ext uri="{FF2B5EF4-FFF2-40B4-BE49-F238E27FC236}">
                <a16:creationId xmlns:a16="http://schemas.microsoft.com/office/drawing/2014/main" id="{F6AE558E-9815-4649-A675-50D79CB1570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4987" y="9449594"/>
            <a:ext cx="1881378" cy="1625303"/>
          </a:xfrm>
          <a:prstGeom prst="rect">
            <a:avLst/>
          </a:prstGeom>
        </p:spPr>
      </p:pic>
    </p:spTree>
    <p:extLst>
      <p:ext uri="{BB962C8B-B14F-4D97-AF65-F5344CB8AC3E}">
        <p14:creationId xmlns:p14="http://schemas.microsoft.com/office/powerpoint/2010/main" val="30151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id="{34840C06-6407-48D8-A726-CD62AB153BD8}"/>
              </a:ext>
            </a:extLst>
          </p:cNvPr>
          <p:cNvSpPr/>
          <p:nvPr/>
        </p:nvSpPr>
        <p:spPr>
          <a:xfrm>
            <a:off x="-562708" y="-961292"/>
            <a:ext cx="15350533" cy="7408984"/>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2000E6DF-4493-4C15-AD6B-AAC4FA37DE5C}"/>
              </a:ext>
            </a:extLst>
          </p:cNvPr>
          <p:cNvSpPr/>
          <p:nvPr/>
        </p:nvSpPr>
        <p:spPr>
          <a:xfrm>
            <a:off x="-4578645" y="-1261664"/>
            <a:ext cx="19659676" cy="10169453"/>
          </a:xfrm>
          <a:custGeom>
            <a:avLst/>
            <a:gdLst>
              <a:gd name="connsiteX0" fmla="*/ 3404756 w 18825627"/>
              <a:gd name="connsiteY0" fmla="*/ 562835 h 10169453"/>
              <a:gd name="connsiteX1" fmla="*/ 4717740 w 18825627"/>
              <a:gd name="connsiteY1" fmla="*/ 2110281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989404 w 18825627"/>
              <a:gd name="connsiteY11" fmla="*/ 6214842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6209323 w 18825627"/>
              <a:gd name="connsiteY12" fmla="*/ 6191693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209323 w 18807375"/>
              <a:gd name="connsiteY12" fmla="*/ 619169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35636 w 18807375"/>
              <a:gd name="connsiteY11" fmla="*/ 6878457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391333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159839 w 18807375"/>
              <a:gd name="connsiteY8" fmla="*/ 5700213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07375" h="10169453">
                <a:moveTo>
                  <a:pt x="3404756" y="562835"/>
                </a:moveTo>
                <a:cubicBezTo>
                  <a:pt x="3576694" y="750404"/>
                  <a:pt x="4115956" y="1500680"/>
                  <a:pt x="4506725" y="1735142"/>
                </a:cubicBezTo>
                <a:cubicBezTo>
                  <a:pt x="4897494" y="1969604"/>
                  <a:pt x="5421125" y="1731236"/>
                  <a:pt x="5749371" y="1969605"/>
                </a:cubicBezTo>
                <a:cubicBezTo>
                  <a:pt x="6077617" y="2207974"/>
                  <a:pt x="6183125" y="2981696"/>
                  <a:pt x="6476202" y="3165358"/>
                </a:cubicBezTo>
                <a:cubicBezTo>
                  <a:pt x="6769279" y="3349020"/>
                  <a:pt x="7179587" y="2876189"/>
                  <a:pt x="7507833" y="3071574"/>
                </a:cubicBezTo>
                <a:cubicBezTo>
                  <a:pt x="7836079" y="3266959"/>
                  <a:pt x="7933771" y="4087574"/>
                  <a:pt x="8445679" y="4337666"/>
                </a:cubicBezTo>
                <a:cubicBezTo>
                  <a:pt x="8957587" y="4587758"/>
                  <a:pt x="10040018" y="4329850"/>
                  <a:pt x="10579279" y="4572127"/>
                </a:cubicBezTo>
                <a:cubicBezTo>
                  <a:pt x="11118540" y="4814404"/>
                  <a:pt x="11251155" y="5603313"/>
                  <a:pt x="11681248" y="5791327"/>
                </a:cubicBezTo>
                <a:cubicBezTo>
                  <a:pt x="12111341" y="5979341"/>
                  <a:pt x="12789520" y="5446213"/>
                  <a:pt x="13159839" y="5700213"/>
                </a:cubicBezTo>
                <a:cubicBezTo>
                  <a:pt x="13530158" y="5954213"/>
                  <a:pt x="13606491" y="7338443"/>
                  <a:pt x="13903162" y="7315327"/>
                </a:cubicBezTo>
                <a:cubicBezTo>
                  <a:pt x="14199833" y="7292211"/>
                  <a:pt x="14656910" y="5738499"/>
                  <a:pt x="14939868" y="5561515"/>
                </a:cubicBezTo>
                <a:cubicBezTo>
                  <a:pt x="15222826" y="5384531"/>
                  <a:pt x="15383548" y="6985631"/>
                  <a:pt x="15543038" y="6936331"/>
                </a:cubicBezTo>
                <a:cubicBezTo>
                  <a:pt x="15702528" y="6887032"/>
                  <a:pt x="15960024" y="6327671"/>
                  <a:pt x="16139876" y="6365313"/>
                </a:cubicBezTo>
                <a:cubicBezTo>
                  <a:pt x="16319728" y="6402955"/>
                  <a:pt x="16396150" y="7003849"/>
                  <a:pt x="16622153" y="7162185"/>
                </a:cubicBezTo>
                <a:cubicBezTo>
                  <a:pt x="16848156" y="7320521"/>
                  <a:pt x="17330732" y="6914665"/>
                  <a:pt x="17495894" y="7315327"/>
                </a:cubicBezTo>
                <a:cubicBezTo>
                  <a:pt x="17661056" y="7715989"/>
                  <a:pt x="20285986" y="9226189"/>
                  <a:pt x="17613125" y="9566158"/>
                </a:cubicBezTo>
                <a:cubicBezTo>
                  <a:pt x="14940264" y="9906127"/>
                  <a:pt x="4229279" y="10840066"/>
                  <a:pt x="1458725" y="9355143"/>
                </a:cubicBezTo>
                <a:cubicBezTo>
                  <a:pt x="-1311829" y="7870220"/>
                  <a:pt x="653741" y="2114189"/>
                  <a:pt x="989802" y="656620"/>
                </a:cubicBezTo>
                <a:cubicBezTo>
                  <a:pt x="1325863" y="-800949"/>
                  <a:pt x="3068694" y="625358"/>
                  <a:pt x="3475094" y="609727"/>
                </a:cubicBezTo>
                <a:cubicBezTo>
                  <a:pt x="3881494" y="594096"/>
                  <a:pt x="3232818" y="375266"/>
                  <a:pt x="3404756" y="562835"/>
                </a:cubicBezTo>
                <a:close/>
              </a:path>
            </a:pathLst>
          </a:custGeom>
          <a:solidFill>
            <a:srgbClr val="76B3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a:extLst>
              <a:ext uri="{FF2B5EF4-FFF2-40B4-BE49-F238E27FC236}">
                <a16:creationId xmlns:a16="http://schemas.microsoft.com/office/drawing/2014/main" id="{A380F034-1817-4E18-B4C2-8CECA26CE8B1}"/>
              </a:ext>
            </a:extLst>
          </p:cNvPr>
          <p:cNvGrpSpPr/>
          <p:nvPr/>
        </p:nvGrpSpPr>
        <p:grpSpPr>
          <a:xfrm>
            <a:off x="-1687312" y="4763879"/>
            <a:ext cx="3746975" cy="2565343"/>
            <a:chOff x="-860913" y="4786001"/>
            <a:chExt cx="2976858" cy="2287768"/>
          </a:xfrm>
        </p:grpSpPr>
        <p:cxnSp>
          <p:nvCxnSpPr>
            <p:cNvPr id="78" name="直接连接符 77">
              <a:extLst>
                <a:ext uri="{FF2B5EF4-FFF2-40B4-BE49-F238E27FC236}">
                  <a16:creationId xmlns:a16="http://schemas.microsoft.com/office/drawing/2014/main" id="{33EEEF5A-30D5-48EC-97CB-8326CD07F827}"/>
                </a:ext>
              </a:extLst>
            </p:cNvPr>
            <p:cNvCxnSpPr/>
            <p:nvPr/>
          </p:nvCxnSpPr>
          <p:spPr>
            <a:xfrm flipV="1">
              <a:off x="-860913" y="4956514"/>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E872171C-9310-4237-B208-D90D23B6946F}"/>
                </a:ext>
              </a:extLst>
            </p:cNvPr>
            <p:cNvCxnSpPr>
              <a:cxnSpLocks/>
            </p:cNvCxnSpPr>
            <p:nvPr/>
          </p:nvCxnSpPr>
          <p:spPr>
            <a:xfrm flipV="1">
              <a:off x="-721184" y="4786001"/>
              <a:ext cx="1987277" cy="159873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083CB9D5-F056-4BE7-847C-D53D4F077408}"/>
                </a:ext>
              </a:extLst>
            </p:cNvPr>
            <p:cNvCxnSpPr>
              <a:cxnSpLocks/>
            </p:cNvCxnSpPr>
            <p:nvPr/>
          </p:nvCxnSpPr>
          <p:spPr>
            <a:xfrm flipV="1">
              <a:off x="-468955" y="4786002"/>
              <a:ext cx="2163474" cy="1754767"/>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98A05018-A7AA-4757-9CA1-7944C8EB82AA}"/>
                </a:ext>
              </a:extLst>
            </p:cNvPr>
            <p:cNvCxnSpPr>
              <a:cxnSpLocks/>
            </p:cNvCxnSpPr>
            <p:nvPr/>
          </p:nvCxnSpPr>
          <p:spPr>
            <a:xfrm flipV="1">
              <a:off x="-336604" y="4786001"/>
              <a:ext cx="2452549" cy="1933985"/>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7BC672D-8FFB-4C42-A000-9616F652CF7C}"/>
                </a:ext>
              </a:extLst>
            </p:cNvPr>
            <p:cNvCxnSpPr>
              <a:cxnSpLocks/>
            </p:cNvCxnSpPr>
            <p:nvPr/>
          </p:nvCxnSpPr>
          <p:spPr>
            <a:xfrm flipV="1">
              <a:off x="-41564" y="5204283"/>
              <a:ext cx="2043803" cy="1661689"/>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09E12C0E-A894-4581-893C-CEFBB6315B7F}"/>
                </a:ext>
              </a:extLst>
            </p:cNvPr>
            <p:cNvCxnSpPr>
              <a:cxnSpLocks/>
            </p:cNvCxnSpPr>
            <p:nvPr/>
          </p:nvCxnSpPr>
          <p:spPr>
            <a:xfrm flipV="1">
              <a:off x="121920" y="5558067"/>
              <a:ext cx="1880319" cy="1513293"/>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7F5F35AE-F4A5-4968-A6C6-1289879F3B0D}"/>
                </a:ext>
              </a:extLst>
            </p:cNvPr>
            <p:cNvCxnSpPr/>
            <p:nvPr/>
          </p:nvCxnSpPr>
          <p:spPr>
            <a:xfrm flipV="1">
              <a:off x="612149" y="5911848"/>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76" name="组合 75">
            <a:extLst>
              <a:ext uri="{FF2B5EF4-FFF2-40B4-BE49-F238E27FC236}">
                <a16:creationId xmlns:a16="http://schemas.microsoft.com/office/drawing/2014/main" id="{C8CFA996-B6F4-4B52-936C-72AD22522F11}"/>
              </a:ext>
            </a:extLst>
          </p:cNvPr>
          <p:cNvGrpSpPr/>
          <p:nvPr/>
        </p:nvGrpSpPr>
        <p:grpSpPr>
          <a:xfrm>
            <a:off x="2788655" y="4605379"/>
            <a:ext cx="1109310" cy="1202912"/>
            <a:chOff x="750686" y="2945366"/>
            <a:chExt cx="1109310" cy="1202912"/>
          </a:xfrm>
        </p:grpSpPr>
        <p:sp>
          <p:nvSpPr>
            <p:cNvPr id="50" name="椭圆 49">
              <a:extLst>
                <a:ext uri="{FF2B5EF4-FFF2-40B4-BE49-F238E27FC236}">
                  <a16:creationId xmlns:a16="http://schemas.microsoft.com/office/drawing/2014/main" id="{110D54F5-C336-4E38-8640-1014C298C539}"/>
                </a:ext>
              </a:extLst>
            </p:cNvPr>
            <p:cNvSpPr/>
            <p:nvPr/>
          </p:nvSpPr>
          <p:spPr>
            <a:xfrm>
              <a:off x="846101" y="3038443"/>
              <a:ext cx="1013895" cy="110983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C2CB2D3-09E8-4F72-8AFA-3622E220E8F7}"/>
                </a:ext>
              </a:extLst>
            </p:cNvPr>
            <p:cNvSpPr/>
            <p:nvPr/>
          </p:nvSpPr>
          <p:spPr>
            <a:xfrm>
              <a:off x="750686" y="2945366"/>
              <a:ext cx="1013895" cy="1109835"/>
            </a:xfrm>
            <a:prstGeom prst="ellipse">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8" name="等腰三角形 117">
            <a:extLst>
              <a:ext uri="{FF2B5EF4-FFF2-40B4-BE49-F238E27FC236}">
                <a16:creationId xmlns:a16="http://schemas.microsoft.com/office/drawing/2014/main" id="{3FFE2D33-EA7F-4198-98F7-889B4509EEFA}"/>
              </a:ext>
            </a:extLst>
          </p:cNvPr>
          <p:cNvSpPr/>
          <p:nvPr/>
        </p:nvSpPr>
        <p:spPr>
          <a:xfrm rot="15248026">
            <a:off x="-508862" y="1353569"/>
            <a:ext cx="1136408" cy="995175"/>
          </a:xfrm>
          <a:prstGeom prst="triangl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a:extLst>
              <a:ext uri="{FF2B5EF4-FFF2-40B4-BE49-F238E27FC236}">
                <a16:creationId xmlns:a16="http://schemas.microsoft.com/office/drawing/2014/main" id="{B7924CBF-4C0F-4B1F-BA67-5C9A5D2EC9DC}"/>
              </a:ext>
            </a:extLst>
          </p:cNvPr>
          <p:cNvSpPr/>
          <p:nvPr/>
        </p:nvSpPr>
        <p:spPr>
          <a:xfrm rot="15248026">
            <a:off x="-342208" y="1463303"/>
            <a:ext cx="1136408" cy="995175"/>
          </a:xfrm>
          <a:prstGeom prst="triangl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 空心 151">
            <a:extLst>
              <a:ext uri="{FF2B5EF4-FFF2-40B4-BE49-F238E27FC236}">
                <a16:creationId xmlns:a16="http://schemas.microsoft.com/office/drawing/2014/main" id="{B1284082-863D-40C4-B541-C869DDB5A2BC}"/>
              </a:ext>
            </a:extLst>
          </p:cNvPr>
          <p:cNvSpPr/>
          <p:nvPr/>
        </p:nvSpPr>
        <p:spPr>
          <a:xfrm>
            <a:off x="8285578" y="6257977"/>
            <a:ext cx="1628486" cy="1696901"/>
          </a:xfrm>
          <a:prstGeom prst="donut">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TextBox 31">
            <a:extLst>
              <a:ext uri="{FF2B5EF4-FFF2-40B4-BE49-F238E27FC236}">
                <a16:creationId xmlns:a16="http://schemas.microsoft.com/office/drawing/2014/main" id="{13F4D1EF-D1B4-0843-B142-33B15E20B779}"/>
              </a:ext>
            </a:extLst>
          </p:cNvPr>
          <p:cNvSpPr txBox="1"/>
          <p:nvPr/>
        </p:nvSpPr>
        <p:spPr>
          <a:xfrm>
            <a:off x="6075213" y="722003"/>
            <a:ext cx="3934840"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UTM NguyenHa 02" panose="02040603050506020204" pitchFamily="18" charset="0"/>
              </a:rPr>
              <a:t>TẬP ĐỌC </a:t>
            </a:r>
          </a:p>
        </p:txBody>
      </p:sp>
      <p:grpSp>
        <p:nvGrpSpPr>
          <p:cNvPr id="33" name="Group 32">
            <a:extLst>
              <a:ext uri="{FF2B5EF4-FFF2-40B4-BE49-F238E27FC236}">
                <a16:creationId xmlns:a16="http://schemas.microsoft.com/office/drawing/2014/main" id="{D489CC9E-3C54-0249-8378-0F3730929E0B}"/>
              </a:ext>
            </a:extLst>
          </p:cNvPr>
          <p:cNvGrpSpPr/>
          <p:nvPr/>
        </p:nvGrpSpPr>
        <p:grpSpPr>
          <a:xfrm>
            <a:off x="2620955" y="1268518"/>
            <a:ext cx="7278796" cy="2594301"/>
            <a:chOff x="1908696" y="2375112"/>
            <a:chExt cx="5030382" cy="2594301"/>
          </a:xfrm>
        </p:grpSpPr>
        <p:sp>
          <p:nvSpPr>
            <p:cNvPr id="35" name="TextBox 34">
              <a:extLst>
                <a:ext uri="{FF2B5EF4-FFF2-40B4-BE49-F238E27FC236}">
                  <a16:creationId xmlns:a16="http://schemas.microsoft.com/office/drawing/2014/main" id="{838C76BA-1DB2-264C-BEA4-7CCB4E480F42}"/>
                </a:ext>
              </a:extLst>
            </p:cNvPr>
            <p:cNvSpPr txBox="1"/>
            <p:nvPr/>
          </p:nvSpPr>
          <p:spPr>
            <a:xfrm>
              <a:off x="1908696" y="2414868"/>
              <a:ext cx="4988388" cy="2554545"/>
            </a:xfrm>
            <a:prstGeom prst="rect">
              <a:avLst/>
            </a:prstGeom>
            <a:noFill/>
          </p:spPr>
          <p:txBody>
            <a:bodyPr wrap="square" rtlCol="0">
              <a:spAutoFit/>
            </a:bodyPr>
            <a:lstStyle/>
            <a:p>
              <a:pPr algn="ctr"/>
              <a:r>
                <a:rPr lang="en-US" sz="8000" dirty="0">
                  <a:latin typeface="UTM American Sans" panose="02040603050506020204" pitchFamily="18" charset="0"/>
                </a:rPr>
                <a:t>KHUẤT PHỤC </a:t>
              </a:r>
            </a:p>
            <a:p>
              <a:pPr algn="ctr"/>
              <a:r>
                <a:rPr lang="en-US" sz="8000" dirty="0">
                  <a:latin typeface="UTM American Sans" panose="02040603050506020204" pitchFamily="18" charset="0"/>
                </a:rPr>
                <a:t>TÊN CƯỚP BIỂN</a:t>
              </a:r>
            </a:p>
          </p:txBody>
        </p:sp>
        <p:sp>
          <p:nvSpPr>
            <p:cNvPr id="36" name="TextBox 35">
              <a:extLst>
                <a:ext uri="{FF2B5EF4-FFF2-40B4-BE49-F238E27FC236}">
                  <a16:creationId xmlns:a16="http://schemas.microsoft.com/office/drawing/2014/main" id="{12161BDE-5C5A-1748-906F-61DF634D10E2}"/>
                </a:ext>
              </a:extLst>
            </p:cNvPr>
            <p:cNvSpPr txBox="1"/>
            <p:nvPr/>
          </p:nvSpPr>
          <p:spPr>
            <a:xfrm>
              <a:off x="1950690" y="2375112"/>
              <a:ext cx="4988388" cy="2554545"/>
            </a:xfrm>
            <a:prstGeom prst="rect">
              <a:avLst/>
            </a:prstGeom>
            <a:noFill/>
          </p:spPr>
          <p:txBody>
            <a:bodyPr wrap="square" rtlCol="0">
              <a:spAutoFit/>
            </a:bodyPr>
            <a:lstStyle/>
            <a:p>
              <a:pPr algn="ctr"/>
              <a:r>
                <a:rPr lang="en-US" sz="8000" dirty="0">
                  <a:solidFill>
                    <a:srgbClr val="F87156"/>
                  </a:solidFill>
                  <a:latin typeface="UTM American Sans" panose="02040603050506020204" pitchFamily="18" charset="0"/>
                </a:rPr>
                <a:t>KHUẤT PHỤC </a:t>
              </a:r>
            </a:p>
            <a:p>
              <a:pPr algn="ctr"/>
              <a:r>
                <a:rPr lang="en-US" sz="8000" dirty="0">
                  <a:solidFill>
                    <a:srgbClr val="F87156"/>
                  </a:solidFill>
                  <a:latin typeface="UTM American Sans" panose="02040603050506020204" pitchFamily="18" charset="0"/>
                </a:rPr>
                <a:t>TÊN CƯỚP BIỂN</a:t>
              </a:r>
            </a:p>
          </p:txBody>
        </p:sp>
      </p:grpSp>
      <p:sp>
        <p:nvSpPr>
          <p:cNvPr id="37" name="TextBox 36">
            <a:extLst>
              <a:ext uri="{FF2B5EF4-FFF2-40B4-BE49-F238E27FC236}">
                <a16:creationId xmlns:a16="http://schemas.microsoft.com/office/drawing/2014/main" id="{E812D8DA-391D-4A4E-A86E-B5A38FAD53CE}"/>
              </a:ext>
            </a:extLst>
          </p:cNvPr>
          <p:cNvSpPr txBox="1"/>
          <p:nvPr/>
        </p:nvSpPr>
        <p:spPr>
          <a:xfrm>
            <a:off x="2979815" y="3729745"/>
            <a:ext cx="95348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latin typeface="UTM NguyenHa 02" panose="02040603050506020204" pitchFamily="18" charset="0"/>
              </a:rPr>
              <a:t>SÁCH GIÁO KHOA TRANG 66</a:t>
            </a:r>
          </a:p>
        </p:txBody>
      </p:sp>
    </p:spTree>
    <p:extLst>
      <p:ext uri="{BB962C8B-B14F-4D97-AF65-F5344CB8AC3E}">
        <p14:creationId xmlns:p14="http://schemas.microsoft.com/office/powerpoint/2010/main" val="19128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2"/>
                                        </p:tgtEl>
                                        <p:attrNameLst>
                                          <p:attrName>style.visibility</p:attrName>
                                        </p:attrNameLst>
                                      </p:cBhvr>
                                      <p:to>
                                        <p:strVal val="visible"/>
                                      </p:to>
                                    </p:set>
                                    <p:animEffect transition="in" filter="barn(inVertical)">
                                      <p:cBhvr>
                                        <p:cTn id="24" dur="500"/>
                                        <p:tgtEl>
                                          <p:spTgt spid="152"/>
                                        </p:tgtEl>
                                      </p:cBhvr>
                                    </p:animEffect>
                                  </p:childTnLst>
                                </p:cTn>
                              </p:par>
                              <p:par>
                                <p:cTn id="25" presetID="16" presetClass="entr" presetSubtype="21"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arn(inVertical)">
                                      <p:cBhvr>
                                        <p:cTn id="27" dur="500"/>
                                        <p:tgtEl>
                                          <p:spTgt spid="76"/>
                                        </p:tgtEl>
                                      </p:cBhvr>
                                    </p:animEffect>
                                  </p:childTnLst>
                                </p:cTn>
                              </p:par>
                              <p:par>
                                <p:cTn id="28" presetID="16" presetClass="entr" presetSubtype="21"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barn(inVertical)">
                                      <p:cBhvr>
                                        <p:cTn id="30" dur="500"/>
                                        <p:tgtEl>
                                          <p:spTgt spid="9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118" grpId="0" animBg="1"/>
      <p:bldP spid="119" grpId="0" animBg="1"/>
      <p:bldP spid="152" grpId="0" animBg="1"/>
      <p:bldP spid="32"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6B7AFFDB-FFE0-487A-9FF6-25A1E7E7E011}"/>
              </a:ext>
            </a:extLst>
          </p:cNvPr>
          <p:cNvSpPr/>
          <p:nvPr/>
        </p:nvSpPr>
        <p:spPr>
          <a:xfrm>
            <a:off x="0" y="0"/>
            <a:ext cx="12192000" cy="6894584"/>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2DF35976-D77D-4749-84A3-787A8E5B87E6}"/>
              </a:ext>
            </a:extLst>
          </p:cNvPr>
          <p:cNvSpPr/>
          <p:nvPr/>
        </p:nvSpPr>
        <p:spPr>
          <a:xfrm>
            <a:off x="-2859118" y="-2634535"/>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id="{DEE8BD4F-25F8-44DE-8F52-E806DED2C232}"/>
              </a:ext>
            </a:extLst>
          </p:cNvPr>
          <p:cNvSpPr/>
          <p:nvPr/>
        </p:nvSpPr>
        <p:spPr>
          <a:xfrm flipH="1">
            <a:off x="8671374" y="-2671119"/>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40AF549A-636C-45FF-AFD5-BA0E0F062139}"/>
              </a:ext>
            </a:extLst>
          </p:cNvPr>
          <p:cNvSpPr/>
          <p:nvPr/>
        </p:nvSpPr>
        <p:spPr>
          <a:xfrm>
            <a:off x="-3233064" y="-3515922"/>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C018750E-B6D1-4061-B2D6-052F8A37DD38}"/>
              </a:ext>
            </a:extLst>
          </p:cNvPr>
          <p:cNvSpPr/>
          <p:nvPr/>
        </p:nvSpPr>
        <p:spPr>
          <a:xfrm flipH="1">
            <a:off x="8832620" y="-3526812"/>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rot="16200000">
            <a:off x="3347708" y="-1074035"/>
            <a:ext cx="5293757" cy="8653588"/>
          </a:xfrm>
          <a:prstGeom prst="rect">
            <a:avLst/>
          </a:prstGeom>
          <a:noFill/>
        </p:spPr>
        <p:txBody>
          <a:bodyPr vert="eaVert" wrap="square" rtlCol="0">
            <a:spAutoFit/>
          </a:bodyPr>
          <a:lstStyle/>
          <a:p>
            <a:pPr algn="ctr"/>
            <a:r>
              <a:rPr lang="en-US" altLang="zh-CN" sz="16600" dirty="0">
                <a:latin typeface="UTM American Sans" panose="02040603050506020204" pitchFamily="18" charset="0"/>
              </a:rPr>
              <a:t>TÌM HIỂU</a:t>
            </a:r>
          </a:p>
          <a:p>
            <a:pPr algn="ctr"/>
            <a:r>
              <a:rPr lang="en-US" altLang="zh-CN" sz="16600" dirty="0">
                <a:latin typeface="UTM American Sans" panose="02040603050506020204" pitchFamily="18" charset="0"/>
              </a:rPr>
              <a:t>BÀI</a:t>
            </a:r>
            <a:endParaRPr lang="zh-CN" altLang="en-US" sz="16600" dirty="0">
              <a:latin typeface="UTM American Sans" panose="02040603050506020204" pitchFamily="18" charset="0"/>
            </a:endParaRPr>
          </a:p>
        </p:txBody>
      </p:sp>
      <p:sp>
        <p:nvSpPr>
          <p:cNvPr id="31" name="文本框 22"/>
          <p:cNvSpPr txBox="1"/>
          <p:nvPr/>
        </p:nvSpPr>
        <p:spPr>
          <a:xfrm rot="16200000">
            <a:off x="3493376" y="-1074035"/>
            <a:ext cx="5293757" cy="8653588"/>
          </a:xfrm>
          <a:prstGeom prst="rect">
            <a:avLst/>
          </a:prstGeom>
          <a:noFill/>
        </p:spPr>
        <p:txBody>
          <a:bodyPr vert="eaVert" wrap="square" rtlCol="0">
            <a:spAutoFit/>
          </a:bodyPr>
          <a:lstStyle/>
          <a:p>
            <a:pPr algn="ctr"/>
            <a:r>
              <a:rPr lang="en-US" altLang="zh-CN" sz="16600" dirty="0">
                <a:solidFill>
                  <a:srgbClr val="76B3C2"/>
                </a:solidFill>
                <a:latin typeface="UTM American Sans" panose="02040603050506020204" pitchFamily="18" charset="0"/>
              </a:rPr>
              <a:t>TÌM HIỂU</a:t>
            </a:r>
          </a:p>
          <a:p>
            <a:pPr algn="ctr"/>
            <a:r>
              <a:rPr lang="en-US" altLang="zh-CN" sz="16600" dirty="0">
                <a:solidFill>
                  <a:srgbClr val="76B3C2"/>
                </a:solidFill>
                <a:latin typeface="UTM American Sans" panose="02040603050506020204" pitchFamily="18" charset="0"/>
              </a:rPr>
              <a:t>BÀI</a:t>
            </a:r>
            <a:endParaRPr lang="zh-CN" altLang="en-US" sz="16600" dirty="0">
              <a:solidFill>
                <a:srgbClr val="76B3C2"/>
              </a:solidFill>
              <a:latin typeface="UTM American Sans" panose="02040603050506020204" pitchFamily="18" charset="0"/>
            </a:endParaRPr>
          </a:p>
        </p:txBody>
      </p:sp>
      <p:sp>
        <p:nvSpPr>
          <p:cNvPr id="32" name="文本框 22"/>
          <p:cNvSpPr txBox="1"/>
          <p:nvPr/>
        </p:nvSpPr>
        <p:spPr>
          <a:xfrm rot="16200000">
            <a:off x="3610168" y="-1074035"/>
            <a:ext cx="5293757" cy="8653588"/>
          </a:xfrm>
          <a:prstGeom prst="rect">
            <a:avLst/>
          </a:prstGeom>
          <a:noFill/>
        </p:spPr>
        <p:txBody>
          <a:bodyPr vert="eaVert" wrap="square" rtlCol="0">
            <a:spAutoFit/>
          </a:bodyPr>
          <a:lstStyle/>
          <a:p>
            <a:pPr algn="ctr"/>
            <a:r>
              <a:rPr lang="en-US" altLang="zh-CN" sz="16600" dirty="0">
                <a:solidFill>
                  <a:srgbClr val="F4806E"/>
                </a:solidFill>
                <a:latin typeface="UTM American Sans" panose="02040603050506020204" pitchFamily="18" charset="0"/>
              </a:rPr>
              <a:t>TÌM HIỂU</a:t>
            </a:r>
          </a:p>
          <a:p>
            <a:pPr algn="ctr"/>
            <a:r>
              <a:rPr lang="en-US" altLang="zh-CN" sz="16600" dirty="0">
                <a:solidFill>
                  <a:srgbClr val="F4806E"/>
                </a:solidFill>
                <a:latin typeface="UTM American Sans" panose="02040603050506020204" pitchFamily="18" charset="0"/>
              </a:rPr>
              <a:t>BÀI</a:t>
            </a:r>
            <a:endParaRPr lang="zh-CN" altLang="en-US" sz="16600" dirty="0">
              <a:solidFill>
                <a:srgbClr val="F4806E"/>
              </a:solidFill>
              <a:latin typeface="UTM American Sans" panose="02040603050506020204" pitchFamily="18" charset="0"/>
            </a:endParaRPr>
          </a:p>
        </p:txBody>
      </p:sp>
    </p:spTree>
    <p:extLst>
      <p:ext uri="{BB962C8B-B14F-4D97-AF65-F5344CB8AC3E}">
        <p14:creationId xmlns:p14="http://schemas.microsoft.com/office/powerpoint/2010/main" val="19104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34" grpId="0" animBg="1"/>
      <p:bldP spid="35" grpId="0" animBg="1"/>
      <p:bldP spid="36" grpId="0" animBg="1"/>
      <p:bldP spid="23"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70BBD42-DC24-4676-8BA0-050BEDA41042}"/>
              </a:ext>
            </a:extLst>
          </p:cNvPr>
          <p:cNvSpPr/>
          <p:nvPr/>
        </p:nvSpPr>
        <p:spPr>
          <a:xfrm>
            <a:off x="0" y="0"/>
            <a:ext cx="1219200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708097B-4A0F-4A1A-8E90-E7464A929213}"/>
              </a:ext>
            </a:extLst>
          </p:cNvPr>
          <p:cNvSpPr/>
          <p:nvPr/>
        </p:nvSpPr>
        <p:spPr>
          <a:xfrm>
            <a:off x="571225" y="2569580"/>
            <a:ext cx="5150476" cy="341453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A065794-0004-4C8A-B196-D6938F12E1F6}"/>
              </a:ext>
            </a:extLst>
          </p:cNvPr>
          <p:cNvSpPr/>
          <p:nvPr/>
        </p:nvSpPr>
        <p:spPr>
          <a:xfrm>
            <a:off x="5614220" y="873889"/>
            <a:ext cx="5729474" cy="3553427"/>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0A6F12CA-FD6A-4882-8796-5F0550926972}"/>
              </a:ext>
            </a:extLst>
          </p:cNvPr>
          <p:cNvGrpSpPr/>
          <p:nvPr/>
        </p:nvGrpSpPr>
        <p:grpSpPr>
          <a:xfrm>
            <a:off x="100417" y="4482572"/>
            <a:ext cx="2129742" cy="2235975"/>
            <a:chOff x="185195" y="4433104"/>
            <a:chExt cx="2129742" cy="2235975"/>
          </a:xfrm>
        </p:grpSpPr>
        <p:sp>
          <p:nvSpPr>
            <p:cNvPr id="14" name="矩形 13">
              <a:extLst>
                <a:ext uri="{FF2B5EF4-FFF2-40B4-BE49-F238E27FC236}">
                  <a16:creationId xmlns:a16="http://schemas.microsoft.com/office/drawing/2014/main" id="{0820B381-1F73-4F29-9DF3-80F0BBA56F3B}"/>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025C6D6-CB48-4B3F-AC24-6AC82463514A}"/>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68E29AE8-8E99-4457-AC2F-ADADEF1530F3}"/>
              </a:ext>
            </a:extLst>
          </p:cNvPr>
          <p:cNvGrpSpPr/>
          <p:nvPr/>
        </p:nvGrpSpPr>
        <p:grpSpPr>
          <a:xfrm rot="10800000">
            <a:off x="9823300" y="217857"/>
            <a:ext cx="2129742" cy="2235975"/>
            <a:chOff x="185195" y="4433104"/>
            <a:chExt cx="2129742" cy="2235975"/>
          </a:xfrm>
        </p:grpSpPr>
        <p:sp>
          <p:nvSpPr>
            <p:cNvPr id="18" name="矩形 17">
              <a:extLst>
                <a:ext uri="{FF2B5EF4-FFF2-40B4-BE49-F238E27FC236}">
                  <a16:creationId xmlns:a16="http://schemas.microsoft.com/office/drawing/2014/main" id="{8DAD63E5-755E-43A6-B444-D2F59CB5B2B2}"/>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33E90E7-E497-4152-BD50-8600DFB47762}"/>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圆: 空心 38">
            <a:extLst>
              <a:ext uri="{FF2B5EF4-FFF2-40B4-BE49-F238E27FC236}">
                <a16:creationId xmlns:a16="http://schemas.microsoft.com/office/drawing/2014/main" id="{CB779A55-4873-434C-90B4-B587EC3D2F4C}"/>
              </a:ext>
            </a:extLst>
          </p:cNvPr>
          <p:cNvSpPr/>
          <p:nvPr/>
        </p:nvSpPr>
        <p:spPr>
          <a:xfrm>
            <a:off x="555585" y="-587102"/>
            <a:ext cx="1219406" cy="1208011"/>
          </a:xfrm>
          <a:prstGeom prst="donu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1" name="直接连接符 40">
            <a:extLst>
              <a:ext uri="{FF2B5EF4-FFF2-40B4-BE49-F238E27FC236}">
                <a16:creationId xmlns:a16="http://schemas.microsoft.com/office/drawing/2014/main" id="{6466D0D7-60F4-471B-A0B6-8DE067717068}"/>
              </a:ext>
            </a:extLst>
          </p:cNvPr>
          <p:cNvCxnSpPr>
            <a:cxnSpLocks/>
          </p:cNvCxnSpPr>
          <p:nvPr/>
        </p:nvCxnSpPr>
        <p:spPr>
          <a:xfrm flipH="1" flipV="1">
            <a:off x="6891877" y="6789623"/>
            <a:ext cx="4503057" cy="2184"/>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38" name="圆: 空心 37">
            <a:extLst>
              <a:ext uri="{FF2B5EF4-FFF2-40B4-BE49-F238E27FC236}">
                <a16:creationId xmlns:a16="http://schemas.microsoft.com/office/drawing/2014/main" id="{B7E038D8-D893-48E6-B2D7-4E8A7B755016}"/>
              </a:ext>
            </a:extLst>
          </p:cNvPr>
          <p:cNvSpPr/>
          <p:nvPr/>
        </p:nvSpPr>
        <p:spPr>
          <a:xfrm>
            <a:off x="10972594" y="5649989"/>
            <a:ext cx="1219406" cy="1208011"/>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4" name="直接连接符 43">
            <a:extLst>
              <a:ext uri="{FF2B5EF4-FFF2-40B4-BE49-F238E27FC236}">
                <a16:creationId xmlns:a16="http://schemas.microsoft.com/office/drawing/2014/main" id="{4071C207-B318-4E06-AE2E-82A09734A21E}"/>
              </a:ext>
            </a:extLst>
          </p:cNvPr>
          <p:cNvCxnSpPr>
            <a:cxnSpLocks/>
          </p:cNvCxnSpPr>
          <p:nvPr/>
        </p:nvCxnSpPr>
        <p:spPr>
          <a:xfrm flipH="1">
            <a:off x="7685590" y="6437898"/>
            <a:ext cx="3658106" cy="1797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7EAAEBC-BD4A-448C-B34E-0ECA8E1C0F38}"/>
              </a:ext>
            </a:extLst>
          </p:cNvPr>
          <p:cNvCxnSpPr>
            <a:cxnSpLocks/>
          </p:cNvCxnSpPr>
          <p:nvPr/>
        </p:nvCxnSpPr>
        <p:spPr>
          <a:xfrm flipH="1">
            <a:off x="8290212" y="6076093"/>
            <a:ext cx="3053484" cy="2805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904F1DF-EF58-40D3-BAC4-B162C49BB04A}"/>
              </a:ext>
            </a:extLst>
          </p:cNvPr>
          <p:cNvCxnSpPr>
            <a:cxnSpLocks/>
          </p:cNvCxnSpPr>
          <p:nvPr/>
        </p:nvCxnSpPr>
        <p:spPr>
          <a:xfrm flipH="1" flipV="1">
            <a:off x="9213242" y="5779474"/>
            <a:ext cx="2130454" cy="1"/>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5046" y="2691795"/>
            <a:ext cx="4766654" cy="317009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1.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ảnh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dữ</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tợn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
        <p:nvSpPr>
          <p:cNvPr id="8" name="Rectangle 7"/>
          <p:cNvSpPr/>
          <p:nvPr/>
        </p:nvSpPr>
        <p:spPr>
          <a:xfrm>
            <a:off x="5721701" y="2593025"/>
            <a:ext cx="3403478" cy="536255"/>
          </a:xfrm>
          <a:prstGeom prst="rec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105520" y="884865"/>
            <a:ext cx="5131433" cy="341632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ột </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vết sẹo </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chém dọc xuống, trắng bệch</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ống lắm rượu</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như </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lên cơn loạn óc</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gồi hát những </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 man rợ.</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6299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par>
                                <p:cTn id="18" presetID="16" presetClass="entr" presetSubtype="21"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anim calcmode="lin" valueType="num">
                                      <p:cBhvr>
                                        <p:cTn id="42" dur="500" fill="hold"/>
                                        <p:tgtEl>
                                          <p:spTgt spid="2"/>
                                        </p:tgtEl>
                                        <p:attrNameLst>
                                          <p:attrName>ppt_x</p:attrName>
                                        </p:attrNameLst>
                                      </p:cBhvr>
                                      <p:tavLst>
                                        <p:tav tm="0">
                                          <p:val>
                                            <p:strVal val="#ppt_x"/>
                                          </p:val>
                                        </p:tav>
                                        <p:tav tm="100000">
                                          <p:val>
                                            <p:strVal val="#ppt_x"/>
                                          </p:val>
                                        </p:tav>
                                      </p:tavLst>
                                    </p:anim>
                                    <p:anim calcmode="lin" valueType="num">
                                      <p:cBhvr>
                                        <p:cTn id="4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39" grpId="0" animBg="1"/>
      <p:bldP spid="38" grpId="0" animBg="1"/>
      <p:bldP spid="4" grpId="0"/>
      <p:bldP spid="8"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a:extLst>
              <a:ext uri="{FF2B5EF4-FFF2-40B4-BE49-F238E27FC236}">
                <a16:creationId xmlns:a16="http://schemas.microsoft.com/office/drawing/2014/main" id="{64CD0468-3592-4001-BA9A-19CFB319D945}"/>
              </a:ext>
            </a:extLst>
          </p:cNvPr>
          <p:cNvSpPr/>
          <p:nvPr/>
        </p:nvSpPr>
        <p:spPr>
          <a:xfrm>
            <a:off x="5300603" y="-20927"/>
            <a:ext cx="6873039"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1BD6AE29-AB74-406F-9DAD-624663F28D88}"/>
              </a:ext>
            </a:extLst>
          </p:cNvPr>
          <p:cNvSpPr/>
          <p:nvPr/>
        </p:nvSpPr>
        <p:spPr>
          <a:xfrm>
            <a:off x="11388195" y="527285"/>
            <a:ext cx="785447" cy="901471"/>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B527A294-B88B-45F5-AA8C-5F9D0FB17ECD}"/>
              </a:ext>
            </a:extLst>
          </p:cNvPr>
          <p:cNvSpPr/>
          <p:nvPr/>
        </p:nvSpPr>
        <p:spPr>
          <a:xfrm>
            <a:off x="5628705" y="2769014"/>
            <a:ext cx="763455" cy="872541"/>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71DD55E3-2B4C-45BC-A33F-78007E69F66C}"/>
              </a:ext>
            </a:extLst>
          </p:cNvPr>
          <p:cNvSpPr/>
          <p:nvPr/>
        </p:nvSpPr>
        <p:spPr>
          <a:xfrm>
            <a:off x="-23149" y="0"/>
            <a:ext cx="5447875"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452633EF-8AC0-4ECE-B900-652F3BC61464}"/>
              </a:ext>
            </a:extLst>
          </p:cNvPr>
          <p:cNvSpPr/>
          <p:nvPr/>
        </p:nvSpPr>
        <p:spPr>
          <a:xfrm rot="16200000">
            <a:off x="2449595" y="3044796"/>
            <a:ext cx="3229290" cy="598565"/>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F95350F4-ABB0-4950-B9B9-229BF44CB669}"/>
              </a:ext>
            </a:extLst>
          </p:cNvPr>
          <p:cNvSpPr/>
          <p:nvPr/>
        </p:nvSpPr>
        <p:spPr>
          <a:xfrm rot="16200000">
            <a:off x="1039272" y="2970428"/>
            <a:ext cx="3229290" cy="401103"/>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E83F6F77-E796-41E6-AAFF-18AA23E02040}"/>
              </a:ext>
            </a:extLst>
          </p:cNvPr>
          <p:cNvSpPr/>
          <p:nvPr/>
        </p:nvSpPr>
        <p:spPr>
          <a:xfrm rot="16200000">
            <a:off x="-411596" y="3010342"/>
            <a:ext cx="3229290" cy="598567"/>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a:extLst>
              <a:ext uri="{FF2B5EF4-FFF2-40B4-BE49-F238E27FC236}">
                <a16:creationId xmlns:a16="http://schemas.microsoft.com/office/drawing/2014/main" id="{DC5279E7-76C0-42FB-AF9F-86B7097E5244}"/>
              </a:ext>
            </a:extLst>
          </p:cNvPr>
          <p:cNvGrpSpPr/>
          <p:nvPr/>
        </p:nvGrpSpPr>
        <p:grpSpPr>
          <a:xfrm>
            <a:off x="7317065" y="4785300"/>
            <a:ext cx="3290873" cy="2116633"/>
            <a:chOff x="7317065" y="4785299"/>
            <a:chExt cx="3290873" cy="3293509"/>
          </a:xfrm>
        </p:grpSpPr>
        <p:sp>
          <p:nvSpPr>
            <p:cNvPr id="141" name="矩形 140">
              <a:extLst>
                <a:ext uri="{FF2B5EF4-FFF2-40B4-BE49-F238E27FC236}">
                  <a16:creationId xmlns:a16="http://schemas.microsoft.com/office/drawing/2014/main" id="{1954715F-BA8E-436A-A3DE-59AAD75DF8A4}"/>
                </a:ext>
              </a:extLst>
            </p:cNvPr>
            <p:cNvSpPr/>
            <p:nvPr/>
          </p:nvSpPr>
          <p:spPr>
            <a:xfrm rot="16200000">
              <a:off x="8772668" y="6243537"/>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301D74D6-DEFF-4EE0-9E4F-EC356A2609E2}"/>
                </a:ext>
              </a:extLst>
            </p:cNvPr>
            <p:cNvSpPr/>
            <p:nvPr/>
          </p:nvSpPr>
          <p:spPr>
            <a:xfrm rot="16200000">
              <a:off x="7816767" y="6210203"/>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C1096F87-9200-4BBD-BE88-DF160F4949F0}"/>
                </a:ext>
              </a:extLst>
            </p:cNvPr>
            <p:cNvSpPr/>
            <p:nvPr/>
          </p:nvSpPr>
          <p:spPr>
            <a:xfrm rot="16200000">
              <a:off x="6881586" y="6210203"/>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FF81231D-A298-49AB-A17A-81CAC9451E6B}"/>
                </a:ext>
              </a:extLst>
            </p:cNvPr>
            <p:cNvSpPr/>
            <p:nvPr/>
          </p:nvSpPr>
          <p:spPr>
            <a:xfrm rot="16200000">
              <a:off x="5923046" y="6179318"/>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矩形 118">
            <a:extLst>
              <a:ext uri="{FF2B5EF4-FFF2-40B4-BE49-F238E27FC236}">
                <a16:creationId xmlns:a16="http://schemas.microsoft.com/office/drawing/2014/main" id="{D94B33B1-7FB1-4A0A-BED5-DE84F4861C7E}"/>
              </a:ext>
            </a:extLst>
          </p:cNvPr>
          <p:cNvSpPr/>
          <p:nvPr/>
        </p:nvSpPr>
        <p:spPr>
          <a:xfrm>
            <a:off x="3988430" y="1835756"/>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A927B3C1-77EE-453E-86B9-1FCE2ECEB63A}"/>
              </a:ext>
            </a:extLst>
          </p:cNvPr>
          <p:cNvSpPr/>
          <p:nvPr/>
        </p:nvSpPr>
        <p:spPr>
          <a:xfrm>
            <a:off x="4004306" y="1140606"/>
            <a:ext cx="3229290" cy="441253"/>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15616FE5-2F2A-4813-8CEB-DC20ABD606E5}"/>
              </a:ext>
            </a:extLst>
          </p:cNvPr>
          <p:cNvSpPr/>
          <p:nvPr/>
        </p:nvSpPr>
        <p:spPr>
          <a:xfrm>
            <a:off x="5377282" y="6635147"/>
            <a:ext cx="6814717" cy="230126"/>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1D09AEFF-1142-4C6E-A071-0E4E813A3E63}"/>
              </a:ext>
            </a:extLst>
          </p:cNvPr>
          <p:cNvSpPr/>
          <p:nvPr/>
        </p:nvSpPr>
        <p:spPr>
          <a:xfrm>
            <a:off x="3964428" y="505039"/>
            <a:ext cx="3229290" cy="401103"/>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6A3C360-5142-4C29-9F23-EF2A91266987}"/>
              </a:ext>
            </a:extLst>
          </p:cNvPr>
          <p:cNvSpPr/>
          <p:nvPr/>
        </p:nvSpPr>
        <p:spPr>
          <a:xfrm>
            <a:off x="6222464" y="290666"/>
            <a:ext cx="5675881" cy="6083877"/>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049DDFD5-ADA4-4438-8EF9-71E6E5ADB739}"/>
              </a:ext>
            </a:extLst>
          </p:cNvPr>
          <p:cNvSpPr/>
          <p:nvPr/>
        </p:nvSpPr>
        <p:spPr>
          <a:xfrm>
            <a:off x="-254705" y="2234637"/>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77C5D3A3-BF41-41ED-B4C9-ADEECD10C0F3}"/>
              </a:ext>
            </a:extLst>
          </p:cNvPr>
          <p:cNvSpPr/>
          <p:nvPr/>
        </p:nvSpPr>
        <p:spPr>
          <a:xfrm>
            <a:off x="354462" y="1599010"/>
            <a:ext cx="4641448" cy="2576762"/>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2DCCF94D-3D40-49BC-807A-452166ED294F}"/>
              </a:ext>
            </a:extLst>
          </p:cNvPr>
          <p:cNvSpPr/>
          <p:nvPr/>
        </p:nvSpPr>
        <p:spPr>
          <a:xfrm>
            <a:off x="4112120" y="1287417"/>
            <a:ext cx="449375" cy="815587"/>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9" name="组合 128">
            <a:extLst>
              <a:ext uri="{FF2B5EF4-FFF2-40B4-BE49-F238E27FC236}">
                <a16:creationId xmlns:a16="http://schemas.microsoft.com/office/drawing/2014/main" id="{CB62CC63-790E-4FC9-8D98-583D411C2809}"/>
              </a:ext>
            </a:extLst>
          </p:cNvPr>
          <p:cNvGrpSpPr/>
          <p:nvPr/>
        </p:nvGrpSpPr>
        <p:grpSpPr>
          <a:xfrm>
            <a:off x="3773658" y="4360217"/>
            <a:ext cx="2288676" cy="1738180"/>
            <a:chOff x="3831640" y="4195817"/>
            <a:chExt cx="2288676" cy="1738180"/>
          </a:xfrm>
        </p:grpSpPr>
        <p:sp>
          <p:nvSpPr>
            <p:cNvPr id="126" name="矩形 125">
              <a:extLst>
                <a:ext uri="{FF2B5EF4-FFF2-40B4-BE49-F238E27FC236}">
                  <a16:creationId xmlns:a16="http://schemas.microsoft.com/office/drawing/2014/main" id="{AB66AB54-0180-4EAF-88D9-F30C218921AD}"/>
                </a:ext>
              </a:extLst>
            </p:cNvPr>
            <p:cNvSpPr/>
            <p:nvPr/>
          </p:nvSpPr>
          <p:spPr>
            <a:xfrm rot="10800000">
              <a:off x="3866446" y="4195817"/>
              <a:ext cx="2253870" cy="341871"/>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5E7980A0-775F-433A-AABA-B70839DA0D4C}"/>
                </a:ext>
              </a:extLst>
            </p:cNvPr>
            <p:cNvSpPr/>
            <p:nvPr/>
          </p:nvSpPr>
          <p:spPr>
            <a:xfrm rot="10800000">
              <a:off x="3831640" y="4912815"/>
              <a:ext cx="2253870" cy="341871"/>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3FC96E06-B21C-47D2-B90B-D4AFB28CFBA9}"/>
                </a:ext>
              </a:extLst>
            </p:cNvPr>
            <p:cNvSpPr/>
            <p:nvPr/>
          </p:nvSpPr>
          <p:spPr>
            <a:xfrm rot="10800000">
              <a:off x="3831640" y="5592126"/>
              <a:ext cx="2253870" cy="341871"/>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椭圆 146">
            <a:extLst>
              <a:ext uri="{FF2B5EF4-FFF2-40B4-BE49-F238E27FC236}">
                <a16:creationId xmlns:a16="http://schemas.microsoft.com/office/drawing/2014/main" id="{22580F36-72AF-4BA5-A4FC-B65107D2E62C}"/>
              </a:ext>
            </a:extLst>
          </p:cNvPr>
          <p:cNvSpPr/>
          <p:nvPr/>
        </p:nvSpPr>
        <p:spPr>
          <a:xfrm>
            <a:off x="2171212" y="4307296"/>
            <a:ext cx="506828" cy="546842"/>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FF9CCD02-C7E6-4070-9585-DC9B5A463E1E}"/>
              </a:ext>
            </a:extLst>
          </p:cNvPr>
          <p:cNvSpPr/>
          <p:nvPr/>
        </p:nvSpPr>
        <p:spPr>
          <a:xfrm>
            <a:off x="5526261" y="5864251"/>
            <a:ext cx="506828" cy="546842"/>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26B8CBE5-5DE1-4D6E-8F39-98148DCE53D1}"/>
              </a:ext>
            </a:extLst>
          </p:cNvPr>
          <p:cNvSpPr/>
          <p:nvPr/>
        </p:nvSpPr>
        <p:spPr>
          <a:xfrm>
            <a:off x="5110873" y="4809024"/>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81B6CEA2-2A96-4833-8BFF-00B58F43F637}"/>
              </a:ext>
            </a:extLst>
          </p:cNvPr>
          <p:cNvSpPr/>
          <p:nvPr/>
        </p:nvSpPr>
        <p:spPr>
          <a:xfrm>
            <a:off x="3288848" y="6481700"/>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EB38BFDB-55C5-4CAD-B377-E6707232DCB9}"/>
              </a:ext>
            </a:extLst>
          </p:cNvPr>
          <p:cNvSpPr/>
          <p:nvPr/>
        </p:nvSpPr>
        <p:spPr>
          <a:xfrm>
            <a:off x="2172129" y="1411454"/>
            <a:ext cx="506828" cy="546842"/>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9A162432-2E9D-457B-85F0-F9A07EE3739C}"/>
              </a:ext>
            </a:extLst>
          </p:cNvPr>
          <p:cNvSpPr/>
          <p:nvPr/>
        </p:nvSpPr>
        <p:spPr>
          <a:xfrm>
            <a:off x="10166687" y="113445"/>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B12E0784-6487-4E1B-BD4D-19021C60A2D1}"/>
              </a:ext>
            </a:extLst>
          </p:cNvPr>
          <p:cNvSpPr/>
          <p:nvPr/>
        </p:nvSpPr>
        <p:spPr>
          <a:xfrm>
            <a:off x="156319" y="5734856"/>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61426" y="2012534"/>
            <a:ext cx="4576254"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Tính hung </a:t>
            </a:r>
            <a:r>
              <a:rPr lang="en-US" sz="3200" b="1" dirty="0" err="1">
                <a:latin typeface="Arial" panose="020B0604020202020204" pitchFamily="34" charset="0"/>
                <a:cs typeface="Arial" panose="020B0604020202020204" pitchFamily="34" charset="0"/>
              </a:rPr>
              <a:t>hãn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tên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tàu</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cướp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hiện</a:t>
            </a:r>
            <a:r>
              <a:rPr lang="en-US" sz="3200" dirty="0">
                <a:latin typeface="Arial" panose="020B0604020202020204" pitchFamily="34" charset="0"/>
                <a:cs typeface="Arial" panose="020B0604020202020204" pitchFamily="34" charset="0"/>
              </a:rPr>
              <a:t> qua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a:t>
            </a:r>
          </a:p>
        </p:txBody>
      </p:sp>
      <p:sp>
        <p:nvSpPr>
          <p:cNvPr id="8" name="Rectangle 7"/>
          <p:cNvSpPr/>
          <p:nvPr/>
        </p:nvSpPr>
        <p:spPr>
          <a:xfrm>
            <a:off x="6428845" y="899062"/>
            <a:ext cx="5639600" cy="3662541"/>
          </a:xfrm>
          <a:prstGeom prst="rect">
            <a:avLst/>
          </a:prstGeom>
        </p:spPr>
        <p:txBody>
          <a:bodyPr wrap="square">
            <a:spAutoFit/>
          </a:bodyPr>
          <a:lstStyle/>
          <a:p>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Tên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chúa</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tàu</a:t>
            </a:r>
            <a:r>
              <a:rPr lang="en-US" altLang="en-US" sz="3200"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đập</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tay</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xuống</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bàn</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quát</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mọi</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người</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im</a:t>
            </a:r>
            <a:r>
              <a:rPr lang="en-US" altLang="en-US" sz="3200" b="1" i="1" dirty="0">
                <a:solidFill>
                  <a:srgbClr val="002060"/>
                </a:solidFill>
                <a:latin typeface="Arial" panose="020B0604020202020204" pitchFamily="34" charset="0"/>
                <a:cs typeface="Arial" panose="020B0604020202020204" pitchFamily="34" charset="0"/>
              </a:rPr>
              <a:t>. </a:t>
            </a:r>
            <a:endParaRPr lang="en-US" altLang="en-US" sz="3200" b="1" i="1" dirty="0"/>
          </a:p>
          <a:p>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Thô</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bạo</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quát</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bác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sĩ</a:t>
            </a:r>
            <a:r>
              <a:rPr lang="en-US" altLang="en-US" sz="3200" dirty="0">
                <a:solidFill>
                  <a:srgbClr val="002060"/>
                </a:solidFill>
                <a:latin typeface="Arial" panose="020B0604020202020204" pitchFamily="34" charset="0"/>
                <a:cs typeface="Arial" panose="020B0604020202020204" pitchFamily="34" charset="0"/>
              </a:rPr>
              <a:t> Ly </a:t>
            </a:r>
            <a:r>
              <a:rPr lang="en-US" altLang="en-US" sz="3200" b="1" i="1" dirty="0">
                <a:solidFill>
                  <a:srgbClr val="002060"/>
                </a:solidFill>
                <a:latin typeface="Arial" panose="020B0604020202020204" pitchFamily="34" charset="0"/>
                <a:cs typeface="Arial" panose="020B0604020202020204" pitchFamily="34" charset="0"/>
              </a:rPr>
              <a:t>“</a:t>
            </a:r>
            <a:r>
              <a:rPr lang="en-US" altLang="en-US" sz="3200" b="1" i="1" dirty="0" err="1">
                <a:solidFill>
                  <a:srgbClr val="002060"/>
                </a:solidFill>
                <a:latin typeface="Arial" panose="020B0604020202020204" pitchFamily="34" charset="0"/>
                <a:cs typeface="Arial" panose="020B0604020202020204" pitchFamily="34" charset="0"/>
              </a:rPr>
              <a:t>Có</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câm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mồm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không</a:t>
            </a:r>
            <a:r>
              <a:rPr lang="en-US" altLang="en-US" sz="3200" b="1" i="1" dirty="0">
                <a:solidFill>
                  <a:srgbClr val="002060"/>
                </a:solidFill>
                <a:latin typeface="Arial" panose="020B0604020202020204" pitchFamily="34" charset="0"/>
                <a:cs typeface="Arial" panose="020B0604020202020204" pitchFamily="34" charset="0"/>
              </a:rPr>
              <a:t>?”</a:t>
            </a:r>
          </a:p>
          <a:p>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Rút</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soạt</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dao</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ra</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lăm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lăm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chực</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đâm</a:t>
            </a:r>
            <a:r>
              <a:rPr lang="en-US" altLang="en-US" sz="3200" b="1" i="1" dirty="0">
                <a:solidFill>
                  <a:srgbClr val="002060"/>
                </a:solidFill>
                <a:latin typeface="Arial" panose="020B0604020202020204" pitchFamily="34" charset="0"/>
                <a:cs typeface="Arial" panose="020B0604020202020204" pitchFamily="34" charset="0"/>
              </a:rPr>
              <a:t>.</a:t>
            </a:r>
          </a:p>
        </p:txBody>
      </p:sp>
      <p:sp>
        <p:nvSpPr>
          <p:cNvPr id="65" name="任意多边形: 形状 18"/>
          <p:cNvSpPr/>
          <p:nvPr/>
        </p:nvSpPr>
        <p:spPr>
          <a:xfrm rot="12303844">
            <a:off x="8823498" y="4635567"/>
            <a:ext cx="1576944" cy="1498455"/>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F4806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20"/>
          <p:cNvSpPr/>
          <p:nvPr/>
        </p:nvSpPr>
        <p:spPr>
          <a:xfrm rot="20991326">
            <a:off x="6434139" y="4518055"/>
            <a:ext cx="1250371" cy="1084205"/>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F4806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任意多边形: 形状 27"/>
          <p:cNvSpPr/>
          <p:nvPr/>
        </p:nvSpPr>
        <p:spPr>
          <a:xfrm rot="17677135">
            <a:off x="10611377" y="5200582"/>
            <a:ext cx="1026127" cy="851298"/>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8" name="任意多边形: 形状 27"/>
          <p:cNvSpPr/>
          <p:nvPr/>
        </p:nvSpPr>
        <p:spPr>
          <a:xfrm rot="19730834">
            <a:off x="7815489" y="4946198"/>
            <a:ext cx="1026127" cy="851298"/>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701985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down)">
                                      <p:cBhvr>
                                        <p:cTn id="16" dur="500"/>
                                        <p:tgtEl>
                                          <p:spTgt spid="1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wipe(down)">
                                      <p:cBhvr>
                                        <p:cTn id="19" dur="500"/>
                                        <p:tgtEl>
                                          <p:spTgt spid="1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ipe(down)">
                                      <p:cBhvr>
                                        <p:cTn id="22" dur="500"/>
                                        <p:tgtEl>
                                          <p:spTgt spid="1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down)">
                                      <p:cBhvr>
                                        <p:cTn id="25" dur="500"/>
                                        <p:tgtEl>
                                          <p:spTgt spid="10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down)">
                                      <p:cBhvr>
                                        <p:cTn id="28" dur="500"/>
                                        <p:tgtEl>
                                          <p:spTgt spid="1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wipe(down)">
                                      <p:cBhvr>
                                        <p:cTn id="31" dur="500"/>
                                        <p:tgtEl>
                                          <p:spTgt spid="119"/>
                                        </p:tgtEl>
                                      </p:cBhvr>
                                    </p:animEffect>
                                  </p:childTnLst>
                                </p:cTn>
                              </p:par>
                              <p:par>
                                <p:cTn id="32" presetID="22" presetClass="entr" presetSubtype="4" fill="hold"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down)">
                                      <p:cBhvr>
                                        <p:cTn id="34" dur="500"/>
                                        <p:tgtEl>
                                          <p:spTgt spid="129"/>
                                        </p:tgtEl>
                                      </p:cBhvr>
                                    </p:animEffect>
                                  </p:childTnLst>
                                </p:cTn>
                              </p:par>
                              <p:par>
                                <p:cTn id="35" presetID="22" presetClass="entr" presetSubtype="4" fill="hold" nodeType="with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wipe(down)">
                                      <p:cBhvr>
                                        <p:cTn id="37" dur="500"/>
                                        <p:tgtEl>
                                          <p:spTgt spid="143"/>
                                        </p:tgtEl>
                                      </p:cBhvr>
                                    </p:animEffect>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barn(inVertical)">
                                      <p:cBhvr>
                                        <p:cTn id="41" dur="500"/>
                                        <p:tgtEl>
                                          <p:spTgt spid="15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9"/>
                                        </p:tgtEl>
                                        <p:attrNameLst>
                                          <p:attrName>style.visibility</p:attrName>
                                        </p:attrNameLst>
                                      </p:cBhvr>
                                      <p:to>
                                        <p:strVal val="visible"/>
                                      </p:to>
                                    </p:set>
                                    <p:animEffect transition="in" filter="barn(inVertical)">
                                      <p:cBhvr>
                                        <p:cTn id="44" dur="500"/>
                                        <p:tgtEl>
                                          <p:spTgt spid="14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barn(inVertical)">
                                      <p:cBhvr>
                                        <p:cTn id="47" dur="500"/>
                                        <p:tgtEl>
                                          <p:spTgt spid="15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barn(inVertical)">
                                      <p:cBhvr>
                                        <p:cTn id="50" dur="500"/>
                                        <p:tgtEl>
                                          <p:spTgt spid="14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barn(inVertical)">
                                      <p:cBhvr>
                                        <p:cTn id="53" dur="500"/>
                                        <p:tgtEl>
                                          <p:spTgt spid="14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6"/>
                                        </p:tgtEl>
                                        <p:attrNameLst>
                                          <p:attrName>style.visibility</p:attrName>
                                        </p:attrNameLst>
                                      </p:cBhvr>
                                      <p:to>
                                        <p:strVal val="visible"/>
                                      </p:to>
                                    </p:set>
                                    <p:animEffect transition="in" filter="barn(inVertical)">
                                      <p:cBhvr>
                                        <p:cTn id="56" dur="500"/>
                                        <p:tgtEl>
                                          <p:spTgt spid="14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barn(inVertical)">
                                      <p:cBhvr>
                                        <p:cTn id="59" dur="500"/>
                                        <p:tgtEl>
                                          <p:spTgt spid="14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barn(inVertical)">
                                      <p:cBhvr>
                                        <p:cTn id="62" dur="500"/>
                                        <p:tgtEl>
                                          <p:spTgt spid="14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51"/>
                                        </p:tgtEl>
                                        <p:attrNameLst>
                                          <p:attrName>style.visibility</p:attrName>
                                        </p:attrNameLst>
                                      </p:cBhvr>
                                      <p:to>
                                        <p:strVal val="visible"/>
                                      </p:to>
                                    </p:set>
                                    <p:animEffect transition="in" filter="barn(inVertical)">
                                      <p:cBhvr>
                                        <p:cTn id="65" dur="500"/>
                                        <p:tgtEl>
                                          <p:spTgt spid="15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barn(inVertical)">
                                      <p:cBhvr>
                                        <p:cTn id="68" dur="500"/>
                                        <p:tgtEl>
                                          <p:spTgt spid="15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barn(inVertical)">
                                      <p:cBhvr>
                                        <p:cTn id="71" dur="500"/>
                                        <p:tgtEl>
                                          <p:spTgt spid="7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inVertical)">
                                      <p:cBhvr>
                                        <p:cTn id="74" dur="500"/>
                                        <p:tgtEl>
                                          <p:spTgt spid="85"/>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randombar(horizontal)">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randombar(horizontal)">
                                      <p:cBhvr>
                                        <p:cTn id="84" dur="500"/>
                                        <p:tgtEl>
                                          <p:spTgt spid="5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89" dur="500"/>
                                        <p:tgtEl>
                                          <p:spTgt spid="8">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94" dur="500"/>
                                        <p:tgtEl>
                                          <p:spTgt spid="8">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99" dur="500"/>
                                        <p:tgtEl>
                                          <p:spTgt spid="8">
                                            <p:txEl>
                                              <p:pRg st="2" end="2"/>
                                            </p:txEl>
                                          </p:spTgt>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 calcmode="lin" valueType="num">
                                      <p:cBhvr>
                                        <p:cTn id="102" dur="1000" fill="hold"/>
                                        <p:tgtEl>
                                          <p:spTgt spid="66"/>
                                        </p:tgtEl>
                                        <p:attrNameLst>
                                          <p:attrName>ppt_w</p:attrName>
                                        </p:attrNameLst>
                                      </p:cBhvr>
                                      <p:tavLst>
                                        <p:tav tm="0">
                                          <p:val>
                                            <p:fltVal val="0"/>
                                          </p:val>
                                        </p:tav>
                                        <p:tav tm="100000">
                                          <p:val>
                                            <p:strVal val="#ppt_w"/>
                                          </p:val>
                                        </p:tav>
                                      </p:tavLst>
                                    </p:anim>
                                    <p:anim calcmode="lin" valueType="num">
                                      <p:cBhvr>
                                        <p:cTn id="103" dur="1000" fill="hold"/>
                                        <p:tgtEl>
                                          <p:spTgt spid="66"/>
                                        </p:tgtEl>
                                        <p:attrNameLst>
                                          <p:attrName>ppt_h</p:attrName>
                                        </p:attrNameLst>
                                      </p:cBhvr>
                                      <p:tavLst>
                                        <p:tav tm="0">
                                          <p:val>
                                            <p:fltVal val="0"/>
                                          </p:val>
                                        </p:tav>
                                        <p:tav tm="100000">
                                          <p:val>
                                            <p:strVal val="#ppt_h"/>
                                          </p:val>
                                        </p:tav>
                                      </p:tavLst>
                                    </p:anim>
                                    <p:anim calcmode="lin" valueType="num">
                                      <p:cBhvr>
                                        <p:cTn id="104" dur="1000" fill="hold"/>
                                        <p:tgtEl>
                                          <p:spTgt spid="66"/>
                                        </p:tgtEl>
                                        <p:attrNameLst>
                                          <p:attrName>style.rotation</p:attrName>
                                        </p:attrNameLst>
                                      </p:cBhvr>
                                      <p:tavLst>
                                        <p:tav tm="0">
                                          <p:val>
                                            <p:fltVal val="90"/>
                                          </p:val>
                                        </p:tav>
                                        <p:tav tm="100000">
                                          <p:val>
                                            <p:fltVal val="0"/>
                                          </p:val>
                                        </p:tav>
                                      </p:tavLst>
                                    </p:anim>
                                    <p:animEffect transition="in" filter="fade">
                                      <p:cBhvr>
                                        <p:cTn id="105" dur="1000"/>
                                        <p:tgtEl>
                                          <p:spTgt spid="66"/>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1000" fill="hold"/>
                                        <p:tgtEl>
                                          <p:spTgt spid="65"/>
                                        </p:tgtEl>
                                        <p:attrNameLst>
                                          <p:attrName>ppt_w</p:attrName>
                                        </p:attrNameLst>
                                      </p:cBhvr>
                                      <p:tavLst>
                                        <p:tav tm="0">
                                          <p:val>
                                            <p:fltVal val="0"/>
                                          </p:val>
                                        </p:tav>
                                        <p:tav tm="100000">
                                          <p:val>
                                            <p:strVal val="#ppt_w"/>
                                          </p:val>
                                        </p:tav>
                                      </p:tavLst>
                                    </p:anim>
                                    <p:anim calcmode="lin" valueType="num">
                                      <p:cBhvr>
                                        <p:cTn id="109" dur="1000" fill="hold"/>
                                        <p:tgtEl>
                                          <p:spTgt spid="65"/>
                                        </p:tgtEl>
                                        <p:attrNameLst>
                                          <p:attrName>ppt_h</p:attrName>
                                        </p:attrNameLst>
                                      </p:cBhvr>
                                      <p:tavLst>
                                        <p:tav tm="0">
                                          <p:val>
                                            <p:fltVal val="0"/>
                                          </p:val>
                                        </p:tav>
                                        <p:tav tm="100000">
                                          <p:val>
                                            <p:strVal val="#ppt_h"/>
                                          </p:val>
                                        </p:tav>
                                      </p:tavLst>
                                    </p:anim>
                                    <p:anim calcmode="lin" valueType="num">
                                      <p:cBhvr>
                                        <p:cTn id="110" dur="1000" fill="hold"/>
                                        <p:tgtEl>
                                          <p:spTgt spid="65"/>
                                        </p:tgtEl>
                                        <p:attrNameLst>
                                          <p:attrName>style.rotation</p:attrName>
                                        </p:attrNameLst>
                                      </p:cBhvr>
                                      <p:tavLst>
                                        <p:tav tm="0">
                                          <p:val>
                                            <p:fltVal val="90"/>
                                          </p:val>
                                        </p:tav>
                                        <p:tav tm="100000">
                                          <p:val>
                                            <p:fltVal val="0"/>
                                          </p:val>
                                        </p:tav>
                                      </p:tavLst>
                                    </p:anim>
                                    <p:animEffect transition="in" filter="fade">
                                      <p:cBhvr>
                                        <p:cTn id="111" dur="1000"/>
                                        <p:tgtEl>
                                          <p:spTgt spid="65"/>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67"/>
                                        </p:tgtEl>
                                        <p:attrNameLst>
                                          <p:attrName>style.visibility</p:attrName>
                                        </p:attrNameLst>
                                      </p:cBhvr>
                                      <p:to>
                                        <p:strVal val="visible"/>
                                      </p:to>
                                    </p:set>
                                    <p:anim calcmode="lin" valueType="num">
                                      <p:cBhvr>
                                        <p:cTn id="114" dur="1000" fill="hold"/>
                                        <p:tgtEl>
                                          <p:spTgt spid="67"/>
                                        </p:tgtEl>
                                        <p:attrNameLst>
                                          <p:attrName>ppt_w</p:attrName>
                                        </p:attrNameLst>
                                      </p:cBhvr>
                                      <p:tavLst>
                                        <p:tav tm="0">
                                          <p:val>
                                            <p:fltVal val="0"/>
                                          </p:val>
                                        </p:tav>
                                        <p:tav tm="100000">
                                          <p:val>
                                            <p:strVal val="#ppt_w"/>
                                          </p:val>
                                        </p:tav>
                                      </p:tavLst>
                                    </p:anim>
                                    <p:anim calcmode="lin" valueType="num">
                                      <p:cBhvr>
                                        <p:cTn id="115" dur="1000" fill="hold"/>
                                        <p:tgtEl>
                                          <p:spTgt spid="67"/>
                                        </p:tgtEl>
                                        <p:attrNameLst>
                                          <p:attrName>ppt_h</p:attrName>
                                        </p:attrNameLst>
                                      </p:cBhvr>
                                      <p:tavLst>
                                        <p:tav tm="0">
                                          <p:val>
                                            <p:fltVal val="0"/>
                                          </p:val>
                                        </p:tav>
                                        <p:tav tm="100000">
                                          <p:val>
                                            <p:strVal val="#ppt_h"/>
                                          </p:val>
                                        </p:tav>
                                      </p:tavLst>
                                    </p:anim>
                                    <p:anim calcmode="lin" valueType="num">
                                      <p:cBhvr>
                                        <p:cTn id="116" dur="1000" fill="hold"/>
                                        <p:tgtEl>
                                          <p:spTgt spid="67"/>
                                        </p:tgtEl>
                                        <p:attrNameLst>
                                          <p:attrName>style.rotation</p:attrName>
                                        </p:attrNameLst>
                                      </p:cBhvr>
                                      <p:tavLst>
                                        <p:tav tm="0">
                                          <p:val>
                                            <p:fltVal val="90"/>
                                          </p:val>
                                        </p:tav>
                                        <p:tav tm="100000">
                                          <p:val>
                                            <p:fltVal val="0"/>
                                          </p:val>
                                        </p:tav>
                                      </p:tavLst>
                                    </p:anim>
                                    <p:animEffect transition="in" filter="fade">
                                      <p:cBhvr>
                                        <p:cTn id="117" dur="1000"/>
                                        <p:tgtEl>
                                          <p:spTgt spid="67"/>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p:cTn id="120" dur="1000" fill="hold"/>
                                        <p:tgtEl>
                                          <p:spTgt spid="68"/>
                                        </p:tgtEl>
                                        <p:attrNameLst>
                                          <p:attrName>ppt_w</p:attrName>
                                        </p:attrNameLst>
                                      </p:cBhvr>
                                      <p:tavLst>
                                        <p:tav tm="0">
                                          <p:val>
                                            <p:fltVal val="0"/>
                                          </p:val>
                                        </p:tav>
                                        <p:tav tm="100000">
                                          <p:val>
                                            <p:strVal val="#ppt_w"/>
                                          </p:val>
                                        </p:tav>
                                      </p:tavLst>
                                    </p:anim>
                                    <p:anim calcmode="lin" valueType="num">
                                      <p:cBhvr>
                                        <p:cTn id="121" dur="1000" fill="hold"/>
                                        <p:tgtEl>
                                          <p:spTgt spid="68"/>
                                        </p:tgtEl>
                                        <p:attrNameLst>
                                          <p:attrName>ppt_h</p:attrName>
                                        </p:attrNameLst>
                                      </p:cBhvr>
                                      <p:tavLst>
                                        <p:tav tm="0">
                                          <p:val>
                                            <p:fltVal val="0"/>
                                          </p:val>
                                        </p:tav>
                                        <p:tav tm="100000">
                                          <p:val>
                                            <p:strVal val="#ppt_h"/>
                                          </p:val>
                                        </p:tav>
                                      </p:tavLst>
                                    </p:anim>
                                    <p:anim calcmode="lin" valueType="num">
                                      <p:cBhvr>
                                        <p:cTn id="122" dur="1000" fill="hold"/>
                                        <p:tgtEl>
                                          <p:spTgt spid="68"/>
                                        </p:tgtEl>
                                        <p:attrNameLst>
                                          <p:attrName>style.rotation</p:attrName>
                                        </p:attrNameLst>
                                      </p:cBhvr>
                                      <p:tavLst>
                                        <p:tav tm="0">
                                          <p:val>
                                            <p:fltVal val="90"/>
                                          </p:val>
                                        </p:tav>
                                        <p:tav tm="100000">
                                          <p:val>
                                            <p:fltVal val="0"/>
                                          </p:val>
                                        </p:tav>
                                      </p:tavLst>
                                    </p:anim>
                                    <p:animEffect transition="in" filter="fade">
                                      <p:cBhvr>
                                        <p:cTn id="123"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52" grpId="0" animBg="1"/>
      <p:bldP spid="144" grpId="0" animBg="1"/>
      <p:bldP spid="117" grpId="0" animBg="1"/>
      <p:bldP spid="124" grpId="0" animBg="1"/>
      <p:bldP spid="123" grpId="0" animBg="1"/>
      <p:bldP spid="121" grpId="0" animBg="1"/>
      <p:bldP spid="119" grpId="0" animBg="1"/>
      <p:bldP spid="118" grpId="0" animBg="1"/>
      <p:bldP spid="100" grpId="0" animBg="1"/>
      <p:bldP spid="39" grpId="0" animBg="1"/>
      <p:bldP spid="150" grpId="0" animBg="1"/>
      <p:bldP spid="73" grpId="0" animBg="1"/>
      <p:bldP spid="85" grpId="0" animBg="1"/>
      <p:bldP spid="147" grpId="0" animBg="1"/>
      <p:bldP spid="145" grpId="0" animBg="1"/>
      <p:bldP spid="146" grpId="0" animBg="1"/>
      <p:bldP spid="148" grpId="0" animBg="1"/>
      <p:bldP spid="149" grpId="0" animBg="1"/>
      <p:bldP spid="151" grpId="0" animBg="1"/>
      <p:bldP spid="153" grpId="0" animBg="1"/>
      <p:bldP spid="59" grpId="0"/>
      <p:bldP spid="8" grpId="0" uiExpand="1" build="p"/>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70BBD42-DC24-4676-8BA0-050BEDA41042}"/>
              </a:ext>
            </a:extLst>
          </p:cNvPr>
          <p:cNvSpPr/>
          <p:nvPr/>
        </p:nvSpPr>
        <p:spPr>
          <a:xfrm>
            <a:off x="0" y="0"/>
            <a:ext cx="1219200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708097B-4A0F-4A1A-8E90-E7464A929213}"/>
              </a:ext>
            </a:extLst>
          </p:cNvPr>
          <p:cNvSpPr/>
          <p:nvPr/>
        </p:nvSpPr>
        <p:spPr>
          <a:xfrm>
            <a:off x="848306" y="2569580"/>
            <a:ext cx="5775767" cy="341453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A065794-0004-4C8A-B196-D6938F12E1F6}"/>
              </a:ext>
            </a:extLst>
          </p:cNvPr>
          <p:cNvSpPr/>
          <p:nvPr/>
        </p:nvSpPr>
        <p:spPr>
          <a:xfrm>
            <a:off x="5024514" y="273244"/>
            <a:ext cx="5878928" cy="3553427"/>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0A6F12CA-FD6A-4882-8796-5F0550926972}"/>
              </a:ext>
            </a:extLst>
          </p:cNvPr>
          <p:cNvGrpSpPr/>
          <p:nvPr/>
        </p:nvGrpSpPr>
        <p:grpSpPr>
          <a:xfrm>
            <a:off x="100417" y="4482572"/>
            <a:ext cx="2129742" cy="2235975"/>
            <a:chOff x="185195" y="4433104"/>
            <a:chExt cx="2129742" cy="2235975"/>
          </a:xfrm>
        </p:grpSpPr>
        <p:sp>
          <p:nvSpPr>
            <p:cNvPr id="14" name="矩形 13">
              <a:extLst>
                <a:ext uri="{FF2B5EF4-FFF2-40B4-BE49-F238E27FC236}">
                  <a16:creationId xmlns:a16="http://schemas.microsoft.com/office/drawing/2014/main" id="{0820B381-1F73-4F29-9DF3-80F0BBA56F3B}"/>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025C6D6-CB48-4B3F-AC24-6AC82463514A}"/>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68E29AE8-8E99-4457-AC2F-ADADEF1530F3}"/>
              </a:ext>
            </a:extLst>
          </p:cNvPr>
          <p:cNvGrpSpPr/>
          <p:nvPr/>
        </p:nvGrpSpPr>
        <p:grpSpPr>
          <a:xfrm rot="10800000">
            <a:off x="9823300" y="217857"/>
            <a:ext cx="2129742" cy="2235975"/>
            <a:chOff x="185195" y="4433104"/>
            <a:chExt cx="2129742" cy="2235975"/>
          </a:xfrm>
        </p:grpSpPr>
        <p:sp>
          <p:nvSpPr>
            <p:cNvPr id="18" name="矩形 17">
              <a:extLst>
                <a:ext uri="{FF2B5EF4-FFF2-40B4-BE49-F238E27FC236}">
                  <a16:creationId xmlns:a16="http://schemas.microsoft.com/office/drawing/2014/main" id="{8DAD63E5-755E-43A6-B444-D2F59CB5B2B2}"/>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33E90E7-E497-4152-BD50-8600DFB47762}"/>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圆: 空心 38">
            <a:extLst>
              <a:ext uri="{FF2B5EF4-FFF2-40B4-BE49-F238E27FC236}">
                <a16:creationId xmlns:a16="http://schemas.microsoft.com/office/drawing/2014/main" id="{CB779A55-4873-434C-90B4-B587EC3D2F4C}"/>
              </a:ext>
            </a:extLst>
          </p:cNvPr>
          <p:cNvSpPr/>
          <p:nvPr/>
        </p:nvSpPr>
        <p:spPr>
          <a:xfrm>
            <a:off x="244972" y="107436"/>
            <a:ext cx="2295028" cy="2273582"/>
          </a:xfrm>
          <a:prstGeom prst="donu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1" name="直接连接符 40">
            <a:extLst>
              <a:ext uri="{FF2B5EF4-FFF2-40B4-BE49-F238E27FC236}">
                <a16:creationId xmlns:a16="http://schemas.microsoft.com/office/drawing/2014/main" id="{6466D0D7-60F4-471B-A0B6-8DE067717068}"/>
              </a:ext>
            </a:extLst>
          </p:cNvPr>
          <p:cNvCxnSpPr>
            <a:cxnSpLocks/>
          </p:cNvCxnSpPr>
          <p:nvPr/>
        </p:nvCxnSpPr>
        <p:spPr>
          <a:xfrm flipH="1" flipV="1">
            <a:off x="6891877" y="6789623"/>
            <a:ext cx="4503057" cy="2184"/>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38" name="圆: 空心 37">
            <a:extLst>
              <a:ext uri="{FF2B5EF4-FFF2-40B4-BE49-F238E27FC236}">
                <a16:creationId xmlns:a16="http://schemas.microsoft.com/office/drawing/2014/main" id="{B7E038D8-D893-48E6-B2D7-4E8A7B755016}"/>
              </a:ext>
            </a:extLst>
          </p:cNvPr>
          <p:cNvSpPr/>
          <p:nvPr/>
        </p:nvSpPr>
        <p:spPr>
          <a:xfrm>
            <a:off x="10972594" y="5649989"/>
            <a:ext cx="1219406" cy="1208011"/>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4" name="直接连接符 43">
            <a:extLst>
              <a:ext uri="{FF2B5EF4-FFF2-40B4-BE49-F238E27FC236}">
                <a16:creationId xmlns:a16="http://schemas.microsoft.com/office/drawing/2014/main" id="{4071C207-B318-4E06-AE2E-82A09734A21E}"/>
              </a:ext>
            </a:extLst>
          </p:cNvPr>
          <p:cNvCxnSpPr>
            <a:cxnSpLocks/>
          </p:cNvCxnSpPr>
          <p:nvPr/>
        </p:nvCxnSpPr>
        <p:spPr>
          <a:xfrm flipH="1">
            <a:off x="7685590" y="6437898"/>
            <a:ext cx="3658106" cy="1797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7EAAEBC-BD4A-448C-B34E-0ECA8E1C0F38}"/>
              </a:ext>
            </a:extLst>
          </p:cNvPr>
          <p:cNvCxnSpPr>
            <a:cxnSpLocks/>
          </p:cNvCxnSpPr>
          <p:nvPr/>
        </p:nvCxnSpPr>
        <p:spPr>
          <a:xfrm flipH="1">
            <a:off x="8290212" y="6076093"/>
            <a:ext cx="3053484" cy="2805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904F1DF-EF58-40D3-BAC4-B162C49BB04A}"/>
              </a:ext>
            </a:extLst>
          </p:cNvPr>
          <p:cNvCxnSpPr>
            <a:cxnSpLocks/>
          </p:cNvCxnSpPr>
          <p:nvPr/>
        </p:nvCxnSpPr>
        <p:spPr>
          <a:xfrm flipH="1" flipV="1">
            <a:off x="9213242" y="5779474"/>
            <a:ext cx="2130454" cy="1"/>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5046" y="2691795"/>
            <a:ext cx="4766654"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3. </a:t>
            </a:r>
            <a:r>
              <a:rPr lang="en-US" sz="4000" b="1" dirty="0" err="1">
                <a:latin typeface="Arial" panose="020B0604020202020204" pitchFamily="34" charset="0"/>
                <a:cs typeface="Arial" panose="020B0604020202020204" pitchFamily="34" charset="0"/>
              </a:rPr>
              <a:t>Lời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nói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chỉ</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Ly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
        <p:nvSpPr>
          <p:cNvPr id="40" name="TextBox 39"/>
          <p:cNvSpPr txBox="1"/>
          <p:nvPr/>
        </p:nvSpPr>
        <p:spPr>
          <a:xfrm>
            <a:off x="5188863" y="284220"/>
            <a:ext cx="5611417" cy="3416320"/>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rất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nhân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hậu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điềm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đạm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rất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cứng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rắn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dũng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cảm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dám</a:t>
            </a:r>
            <a:r>
              <a:rPr lang="en-US" sz="3600"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đối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đầu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với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xấu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ác</a:t>
            </a:r>
            <a:r>
              <a:rPr lang="en-US" sz="3600"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bất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chấp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nguy</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hiểm</a:t>
            </a:r>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064998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par>
                                <p:cTn id="18" presetID="16" presetClass="entr" presetSubtype="21"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anim calcmode="lin" valueType="num">
                                      <p:cBhvr>
                                        <p:cTn id="42" dur="500" fill="hold"/>
                                        <p:tgtEl>
                                          <p:spTgt spid="2"/>
                                        </p:tgtEl>
                                        <p:attrNameLst>
                                          <p:attrName>ppt_x</p:attrName>
                                        </p:attrNameLst>
                                      </p:cBhvr>
                                      <p:tavLst>
                                        <p:tav tm="0">
                                          <p:val>
                                            <p:strVal val="#ppt_x"/>
                                          </p:val>
                                        </p:tav>
                                        <p:tav tm="100000">
                                          <p:val>
                                            <p:strVal val="#ppt_x"/>
                                          </p:val>
                                        </p:tav>
                                      </p:tavLst>
                                    </p:anim>
                                    <p:anim calcmode="lin" valueType="num">
                                      <p:cBhvr>
                                        <p:cTn id="4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39" grpId="0" animBg="1"/>
      <p:bldP spid="38" grpId="0" animBg="1"/>
      <p:bldP spid="4"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 空心 23">
            <a:extLst>
              <a:ext uri="{FF2B5EF4-FFF2-40B4-BE49-F238E27FC236}">
                <a16:creationId xmlns:a16="http://schemas.microsoft.com/office/drawing/2014/main" id="{63AE616D-EFFA-4D54-BFEB-B108D78754ED}"/>
              </a:ext>
            </a:extLst>
          </p:cNvPr>
          <p:cNvSpPr/>
          <p:nvPr/>
        </p:nvSpPr>
        <p:spPr>
          <a:xfrm>
            <a:off x="10653919" y="5327244"/>
            <a:ext cx="2557219" cy="2451912"/>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a:extLst>
              <a:ext uri="{FF2B5EF4-FFF2-40B4-BE49-F238E27FC236}">
                <a16:creationId xmlns:a16="http://schemas.microsoft.com/office/drawing/2014/main" id="{A7C6CD42-FA00-4216-8F27-A752F734AC34}"/>
              </a:ext>
            </a:extLst>
          </p:cNvPr>
          <p:cNvSpPr/>
          <p:nvPr/>
        </p:nvSpPr>
        <p:spPr>
          <a:xfrm>
            <a:off x="6202680" y="259080"/>
            <a:ext cx="4754880" cy="94488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7729508-DC12-4018-A39A-A4357775E018}"/>
              </a:ext>
            </a:extLst>
          </p:cNvPr>
          <p:cNvSpPr/>
          <p:nvPr/>
        </p:nvSpPr>
        <p:spPr>
          <a:xfrm>
            <a:off x="548640" y="5608320"/>
            <a:ext cx="4754880" cy="94488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7031BAB-6150-4DB7-92A1-AFB4CE5C2507}"/>
              </a:ext>
            </a:extLst>
          </p:cNvPr>
          <p:cNvSpPr/>
          <p:nvPr/>
        </p:nvSpPr>
        <p:spPr>
          <a:xfrm>
            <a:off x="6659880" y="0"/>
            <a:ext cx="5532120" cy="88392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F015E6F-25E7-44E2-BB41-7D086F982EE9}"/>
              </a:ext>
            </a:extLst>
          </p:cNvPr>
          <p:cNvSpPr/>
          <p:nvPr/>
        </p:nvSpPr>
        <p:spPr>
          <a:xfrm>
            <a:off x="0" y="5913120"/>
            <a:ext cx="4754880" cy="944880"/>
          </a:xfrm>
          <a:prstGeom prst="rect">
            <a:avLst/>
          </a:prstGeom>
          <a:solidFill>
            <a:srgbClr val="7D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DBE2A380-11CC-4444-8508-4799AA9F2DEF}"/>
              </a:ext>
            </a:extLst>
          </p:cNvPr>
          <p:cNvSpPr/>
          <p:nvPr/>
        </p:nvSpPr>
        <p:spPr>
          <a:xfrm>
            <a:off x="548640" y="-425965"/>
            <a:ext cx="2618328" cy="2619769"/>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F6E4847C-D589-476B-B1B7-A3D9AC176C09}"/>
              </a:ext>
            </a:extLst>
          </p:cNvPr>
          <p:cNvGrpSpPr/>
          <p:nvPr/>
        </p:nvGrpSpPr>
        <p:grpSpPr>
          <a:xfrm rot="16200000">
            <a:off x="5220868" y="4769654"/>
            <a:ext cx="585803" cy="2557220"/>
            <a:chOff x="7360920" y="731519"/>
            <a:chExt cx="853440" cy="2331721"/>
          </a:xfrm>
        </p:grpSpPr>
        <p:cxnSp>
          <p:nvCxnSpPr>
            <p:cNvPr id="34" name="直接连接符 33">
              <a:extLst>
                <a:ext uri="{FF2B5EF4-FFF2-40B4-BE49-F238E27FC236}">
                  <a16:creationId xmlns:a16="http://schemas.microsoft.com/office/drawing/2014/main" id="{5A54E02C-8D0D-43C4-AC63-ADA21FCC4F94}"/>
                </a:ext>
              </a:extLst>
            </p:cNvPr>
            <p:cNvCxnSpPr/>
            <p:nvPr/>
          </p:nvCxnSpPr>
          <p:spPr>
            <a:xfrm>
              <a:off x="7360920" y="731520"/>
              <a:ext cx="0" cy="1462284"/>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D8B0AB9-BBBE-4F22-A455-75CF86A00AE5}"/>
                </a:ext>
              </a:extLst>
            </p:cNvPr>
            <p:cNvCxnSpPr>
              <a:cxnSpLocks/>
            </p:cNvCxnSpPr>
            <p:nvPr/>
          </p:nvCxnSpPr>
          <p:spPr>
            <a:xfrm>
              <a:off x="7635240" y="731520"/>
              <a:ext cx="0" cy="2103475"/>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408C39A-C1D1-4880-9440-70DAABCFC5B4}"/>
                </a:ext>
              </a:extLst>
            </p:cNvPr>
            <p:cNvCxnSpPr>
              <a:cxnSpLocks/>
            </p:cNvCxnSpPr>
            <p:nvPr/>
          </p:nvCxnSpPr>
          <p:spPr>
            <a:xfrm>
              <a:off x="7940040" y="731520"/>
              <a:ext cx="0" cy="2103475"/>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277EB65D-ACFB-4C8F-8B13-AD983B535AD5}"/>
                </a:ext>
              </a:extLst>
            </p:cNvPr>
            <p:cNvCxnSpPr>
              <a:cxnSpLocks/>
            </p:cNvCxnSpPr>
            <p:nvPr/>
          </p:nvCxnSpPr>
          <p:spPr>
            <a:xfrm>
              <a:off x="8214360" y="731519"/>
              <a:ext cx="0" cy="2331721"/>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C573EBB3-91F5-4A55-A43C-CD6C5D060BB3}"/>
              </a:ext>
            </a:extLst>
          </p:cNvPr>
          <p:cNvGrpSpPr/>
          <p:nvPr/>
        </p:nvGrpSpPr>
        <p:grpSpPr>
          <a:xfrm>
            <a:off x="6368097" y="1"/>
            <a:ext cx="840070" cy="1973400"/>
            <a:chOff x="6368097" y="0"/>
            <a:chExt cx="840070" cy="2619769"/>
          </a:xfrm>
        </p:grpSpPr>
        <p:cxnSp>
          <p:nvCxnSpPr>
            <p:cNvPr id="26" name="直接连接符 25">
              <a:extLst>
                <a:ext uri="{FF2B5EF4-FFF2-40B4-BE49-F238E27FC236}">
                  <a16:creationId xmlns:a16="http://schemas.microsoft.com/office/drawing/2014/main" id="{0B510C8B-8FA6-454D-BEF0-DE4FB376D31A}"/>
                </a:ext>
              </a:extLst>
            </p:cNvPr>
            <p:cNvCxnSpPr/>
            <p:nvPr/>
          </p:nvCxnSpPr>
          <p:spPr>
            <a:xfrm>
              <a:off x="6566880" y="0"/>
              <a:ext cx="0" cy="1642926"/>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CE38607C-B3E2-4F75-B6AE-AF17FE4CFB6A}"/>
                </a:ext>
              </a:extLst>
            </p:cNvPr>
            <p:cNvCxnSpPr>
              <a:cxnSpLocks/>
            </p:cNvCxnSpPr>
            <p:nvPr/>
          </p:nvCxnSpPr>
          <p:spPr>
            <a:xfrm>
              <a:off x="6773008" y="2"/>
              <a:ext cx="0" cy="2363326"/>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AF8F0A2-0458-429D-B3B2-2EEC187FA15D}"/>
                </a:ext>
              </a:extLst>
            </p:cNvPr>
            <p:cNvCxnSpPr>
              <a:cxnSpLocks/>
            </p:cNvCxnSpPr>
            <p:nvPr/>
          </p:nvCxnSpPr>
          <p:spPr>
            <a:xfrm>
              <a:off x="7002039" y="2"/>
              <a:ext cx="0" cy="2363326"/>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6771FE3-4196-4F00-9D7B-10F92701067F}"/>
                </a:ext>
              </a:extLst>
            </p:cNvPr>
            <p:cNvCxnSpPr>
              <a:cxnSpLocks/>
            </p:cNvCxnSpPr>
            <p:nvPr/>
          </p:nvCxnSpPr>
          <p:spPr>
            <a:xfrm>
              <a:off x="7208167" y="1"/>
              <a:ext cx="0" cy="2619768"/>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1EABF18E-C934-4E97-8B7A-F03EA3579DCF}"/>
                </a:ext>
              </a:extLst>
            </p:cNvPr>
            <p:cNvCxnSpPr>
              <a:cxnSpLocks/>
            </p:cNvCxnSpPr>
            <p:nvPr/>
          </p:nvCxnSpPr>
          <p:spPr>
            <a:xfrm>
              <a:off x="6368097" y="0"/>
              <a:ext cx="0" cy="1351722"/>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238368" y="4192686"/>
            <a:ext cx="11694160" cy="1077218"/>
          </a:xfrm>
          <a:prstGeom prst="rect">
            <a:avLst/>
          </a:prstGeom>
        </p:spPr>
        <p:txBody>
          <a:bodyPr wrap="square">
            <a:spAutoFit/>
          </a:bodyPr>
          <a:lstStyle/>
          <a:p>
            <a:pPr lvl="0" algn="just" eaLnBrk="0" fontAlgn="base" hangingPunct="0">
              <a:spcBef>
                <a:spcPct val="0"/>
              </a:spcBef>
              <a:spcAft>
                <a:spcPct val="0"/>
              </a:spcAft>
            </a:pPr>
            <a:r>
              <a:rPr lang="en-US" altLang="en-US" sz="3200" b="1" dirty="0">
                <a:solidFill>
                  <a:srgbClr val="FF0000"/>
                </a:solidFill>
                <a:latin typeface="Arial" panose="020B0604020202020204" pitchFamily="34" charset="0"/>
                <a:cs typeface="Arial" panose="020B0604020202020204" pitchFamily="34" charset="0"/>
              </a:rPr>
              <a:t>4. </a:t>
            </a:r>
            <a:r>
              <a:rPr lang="vi-VN" altLang="en-US" sz="3200" b="1" dirty="0">
                <a:solidFill>
                  <a:srgbClr val="FF0000"/>
                </a:solidFill>
                <a:cs typeface="Arial" panose="020B0604020202020204" pitchFamily="34" charset="0"/>
              </a:rPr>
              <a:t>Cặp câu nào trong bài khắc họa hai hình ảnh đối nghịch nhau của bác sĩ Ly và tên cướp biển?</a:t>
            </a:r>
          </a:p>
        </p:txBody>
      </p:sp>
      <p:sp>
        <p:nvSpPr>
          <p:cNvPr id="5" name="Rectangle 4"/>
          <p:cNvSpPr/>
          <p:nvPr/>
        </p:nvSpPr>
        <p:spPr>
          <a:xfrm>
            <a:off x="238368" y="1917945"/>
            <a:ext cx="11694160" cy="41357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Rectangle 30"/>
          <p:cNvSpPr/>
          <p:nvPr/>
        </p:nvSpPr>
        <p:spPr>
          <a:xfrm>
            <a:off x="238368" y="2333945"/>
            <a:ext cx="6763671" cy="41357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238368" y="1414108"/>
            <a:ext cx="11694160" cy="2677656"/>
          </a:xfrm>
          <a:prstGeom prst="rect">
            <a:avLst/>
          </a:prstGeom>
        </p:spPr>
        <p:txBody>
          <a:bodyPr wrap="square">
            <a:spAutoFit/>
          </a:bodyPr>
          <a:lstStyle/>
          <a:p>
            <a:pPr lvl="0" algn="just" eaLnBrk="0" fontAlgn="base" hangingPunct="0">
              <a:spcBef>
                <a:spcPct val="0"/>
              </a:spcBef>
              <a:spcAft>
                <a:spcPct val="0"/>
              </a:spcAft>
            </a:pP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Trông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sĩ</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lúc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này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với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gã</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kia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thật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khác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nhau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vực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đằng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thì</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đức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độ</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hiền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từ</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nghiêm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nghị</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đằng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thì</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nanh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ác</a:t>
            </a:r>
            <a:r>
              <a:rPr lang="en-US" altLang="en-US" sz="2800" dirty="0">
                <a:solidFill>
                  <a:srgbClr val="002060"/>
                </a:solidFill>
                <a:latin typeface="Arial" panose="020B0604020202020204" pitchFamily="34" charset="0"/>
                <a:cs typeface="Arial" panose="020B0604020202020204" pitchFamily="34" charset="0"/>
              </a:rPr>
              <a:t>, hung </a:t>
            </a:r>
            <a:r>
              <a:rPr lang="en-US" altLang="en-US" sz="2800" dirty="0" err="1">
                <a:solidFill>
                  <a:srgbClr val="002060"/>
                </a:solidFill>
                <a:latin typeface="Arial" panose="020B0604020202020204" pitchFamily="34" charset="0"/>
                <a:cs typeface="Arial" panose="020B0604020202020204" pitchFamily="34" charset="0"/>
              </a:rPr>
              <a:t>hăng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như</a:t>
            </a:r>
            <a:r>
              <a:rPr lang="en-US" altLang="en-US" sz="2800" dirty="0">
                <a:solidFill>
                  <a:srgbClr val="002060"/>
                </a:solidFill>
                <a:latin typeface="Arial" panose="020B0604020202020204" pitchFamily="34" charset="0"/>
                <a:cs typeface="Arial" panose="020B0604020202020204" pitchFamily="34" charset="0"/>
              </a:rPr>
              <a:t> con </a:t>
            </a:r>
            <a:r>
              <a:rPr lang="en-US" altLang="en-US" sz="2800" dirty="0" err="1">
                <a:solidFill>
                  <a:srgbClr val="002060"/>
                </a:solidFill>
                <a:latin typeface="Arial" panose="020B0604020202020204" pitchFamily="34" charset="0"/>
                <a:cs typeface="Arial" panose="020B0604020202020204" pitchFamily="34" charset="0"/>
              </a:rPr>
              <a:t>thú</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dữ</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nhốt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chuồng</a:t>
            </a:r>
            <a:r>
              <a:rPr lang="en-US" altLang="en-US" sz="2800" dirty="0">
                <a:solidFill>
                  <a:srgbClr val="002060"/>
                </a:solidFill>
                <a:latin typeface="Arial" panose="020B0604020202020204" pitchFamily="34" charset="0"/>
                <a:cs typeface="Arial" panose="020B0604020202020204" pitchFamily="34" charset="0"/>
              </a:rPr>
              <a:t>. Hai </a:t>
            </a:r>
            <a:r>
              <a:rPr lang="en-US" altLang="en-US" sz="2800" dirty="0" err="1">
                <a:solidFill>
                  <a:srgbClr val="002060"/>
                </a:solidFill>
                <a:latin typeface="Arial" panose="020B0604020202020204" pitchFamily="34" charset="0"/>
                <a:cs typeface="Arial" panose="020B0604020202020204" pitchFamily="34" charset="0"/>
              </a:rPr>
              <a:t>người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gườm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gườm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nhìn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nhau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Rốt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cục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cướp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biển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cúi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gằm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mặt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dao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vào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ngồi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xuống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làu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bàu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trong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cổ</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họng</a:t>
            </a:r>
            <a:r>
              <a:rPr lang="en-US" altLang="en-US" sz="28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lát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sau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sĩ</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ngựa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Từ</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đêm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ấy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chúa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tàu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im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như</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thóc</a:t>
            </a:r>
            <a:r>
              <a:rPr lang="en-US" altLang="en-US" sz="28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10477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par>
                                <p:cTn id="21" presetID="14"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12" grpId="0" animBg="1"/>
      <p:bldP spid="2" grpId="0" animBg="1"/>
      <p:bldP spid="3" grpId="0" animBg="1"/>
      <p:bldP spid="23" grpId="0" animBg="1"/>
      <p:bldP spid="28" grpId="0"/>
      <p:bldP spid="5" grpId="0" animBg="1"/>
      <p:bldP spid="31"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矩形 113">
            <a:extLst>
              <a:ext uri="{FF2B5EF4-FFF2-40B4-BE49-F238E27FC236}">
                <a16:creationId xmlns:a16="http://schemas.microsoft.com/office/drawing/2014/main" id="{54AEA232-90D7-4A19-A23B-884F27616215}"/>
              </a:ext>
            </a:extLst>
          </p:cNvPr>
          <p:cNvSpPr/>
          <p:nvPr/>
        </p:nvSpPr>
        <p:spPr>
          <a:xfrm rot="5400000">
            <a:off x="5708707" y="-958377"/>
            <a:ext cx="866032" cy="12341755"/>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191929FB-336D-4136-8549-E859AC607E44}"/>
              </a:ext>
            </a:extLst>
          </p:cNvPr>
          <p:cNvSpPr/>
          <p:nvPr/>
        </p:nvSpPr>
        <p:spPr>
          <a:xfrm rot="5400000">
            <a:off x="5708706" y="-2470639"/>
            <a:ext cx="866032" cy="12341755"/>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a:extLst>
              <a:ext uri="{FF2B5EF4-FFF2-40B4-BE49-F238E27FC236}">
                <a16:creationId xmlns:a16="http://schemas.microsoft.com/office/drawing/2014/main" id="{BE3D6A73-C9C2-4D80-B07B-2FB051C53564}"/>
              </a:ext>
            </a:extLst>
          </p:cNvPr>
          <p:cNvSpPr/>
          <p:nvPr/>
        </p:nvSpPr>
        <p:spPr>
          <a:xfrm rot="5400000">
            <a:off x="5694791" y="-4010297"/>
            <a:ext cx="866032" cy="12341755"/>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9B3DE83-F04D-46FE-866E-98D1B9B00725}"/>
              </a:ext>
            </a:extLst>
          </p:cNvPr>
          <p:cNvSpPr/>
          <p:nvPr/>
        </p:nvSpPr>
        <p:spPr>
          <a:xfrm>
            <a:off x="1645920" y="-22860"/>
            <a:ext cx="822960" cy="6903718"/>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76692B5-055E-457B-839E-28AA743EA2BE}"/>
              </a:ext>
            </a:extLst>
          </p:cNvPr>
          <p:cNvSpPr/>
          <p:nvPr/>
        </p:nvSpPr>
        <p:spPr>
          <a:xfrm>
            <a:off x="3291840" y="0"/>
            <a:ext cx="82296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7898595-D76B-4A2E-A9E4-67BEB8B109AF}"/>
              </a:ext>
            </a:extLst>
          </p:cNvPr>
          <p:cNvSpPr/>
          <p:nvPr/>
        </p:nvSpPr>
        <p:spPr>
          <a:xfrm>
            <a:off x="4937760" y="-22860"/>
            <a:ext cx="822960" cy="68808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5BCC69D-250F-4271-9C6D-74359AAE8A76}"/>
              </a:ext>
            </a:extLst>
          </p:cNvPr>
          <p:cNvSpPr/>
          <p:nvPr/>
        </p:nvSpPr>
        <p:spPr>
          <a:xfrm>
            <a:off x="6590625" y="-22861"/>
            <a:ext cx="822960" cy="6880857"/>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31F9D549-7580-4E9A-8B73-42E8BC27DB85}"/>
              </a:ext>
            </a:extLst>
          </p:cNvPr>
          <p:cNvSpPr/>
          <p:nvPr/>
        </p:nvSpPr>
        <p:spPr>
          <a:xfrm>
            <a:off x="8229600" y="-22860"/>
            <a:ext cx="822960" cy="6903718"/>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C6C77C8D-ECA3-4DE3-905F-EB8F3398CEC4}"/>
              </a:ext>
            </a:extLst>
          </p:cNvPr>
          <p:cNvSpPr/>
          <p:nvPr/>
        </p:nvSpPr>
        <p:spPr>
          <a:xfrm>
            <a:off x="9875520" y="0"/>
            <a:ext cx="82296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381DD9C9-2973-4C1B-AAB9-A5C047AF15BF}"/>
              </a:ext>
            </a:extLst>
          </p:cNvPr>
          <p:cNvSpPr/>
          <p:nvPr/>
        </p:nvSpPr>
        <p:spPr>
          <a:xfrm>
            <a:off x="-1368783" y="914400"/>
            <a:ext cx="14092322" cy="5095714"/>
          </a:xfrm>
          <a:custGeom>
            <a:avLst/>
            <a:gdLst>
              <a:gd name="connsiteX0" fmla="*/ 304800 w 14272894"/>
              <a:gd name="connsiteY0" fmla="*/ 0 h 4678680"/>
              <a:gd name="connsiteX1" fmla="*/ 1950720 w 14272894"/>
              <a:gd name="connsiteY1" fmla="*/ 502920 h 4678680"/>
              <a:gd name="connsiteX2" fmla="*/ 5303520 w 14272894"/>
              <a:gd name="connsiteY2" fmla="*/ 2606040 h 4678680"/>
              <a:gd name="connsiteX3" fmla="*/ 9677400 w 14272894"/>
              <a:gd name="connsiteY3" fmla="*/ 594360 h 4678680"/>
              <a:gd name="connsiteX4" fmla="*/ 13411200 w 14272894"/>
              <a:gd name="connsiteY4" fmla="*/ 2514600 h 4678680"/>
              <a:gd name="connsiteX5" fmla="*/ 14142720 w 14272894"/>
              <a:gd name="connsiteY5" fmla="*/ 3185160 h 4678680"/>
              <a:gd name="connsiteX6" fmla="*/ 11430000 w 14272894"/>
              <a:gd name="connsiteY6" fmla="*/ 4267200 h 4678680"/>
              <a:gd name="connsiteX7" fmla="*/ 8717280 w 14272894"/>
              <a:gd name="connsiteY7" fmla="*/ 3688080 h 4678680"/>
              <a:gd name="connsiteX8" fmla="*/ 5532120 w 14272894"/>
              <a:gd name="connsiteY8" fmla="*/ 4495800 h 4678680"/>
              <a:gd name="connsiteX9" fmla="*/ 1447800 w 14272894"/>
              <a:gd name="connsiteY9" fmla="*/ 3459480 h 4678680"/>
              <a:gd name="connsiteX10" fmla="*/ 0 w 14272894"/>
              <a:gd name="connsiteY10" fmla="*/ 4678680 h 4678680"/>
              <a:gd name="connsiteX0" fmla="*/ 304800 w 14404468"/>
              <a:gd name="connsiteY0" fmla="*/ 0 h 4678680"/>
              <a:gd name="connsiteX1" fmla="*/ 1950720 w 14404468"/>
              <a:gd name="connsiteY1" fmla="*/ 502920 h 4678680"/>
              <a:gd name="connsiteX2" fmla="*/ 5303520 w 14404468"/>
              <a:gd name="connsiteY2" fmla="*/ 2606040 h 4678680"/>
              <a:gd name="connsiteX3" fmla="*/ 9677400 w 14404468"/>
              <a:gd name="connsiteY3" fmla="*/ 594360 h 4678680"/>
              <a:gd name="connsiteX4" fmla="*/ 13792200 w 14404468"/>
              <a:gd name="connsiteY4" fmla="*/ 1615440 h 4678680"/>
              <a:gd name="connsiteX5" fmla="*/ 14142720 w 14404468"/>
              <a:gd name="connsiteY5" fmla="*/ 3185160 h 4678680"/>
              <a:gd name="connsiteX6" fmla="*/ 11430000 w 14404468"/>
              <a:gd name="connsiteY6" fmla="*/ 4267200 h 4678680"/>
              <a:gd name="connsiteX7" fmla="*/ 8717280 w 14404468"/>
              <a:gd name="connsiteY7" fmla="*/ 3688080 h 4678680"/>
              <a:gd name="connsiteX8" fmla="*/ 5532120 w 14404468"/>
              <a:gd name="connsiteY8" fmla="*/ 4495800 h 4678680"/>
              <a:gd name="connsiteX9" fmla="*/ 1447800 w 14404468"/>
              <a:gd name="connsiteY9" fmla="*/ 3459480 h 4678680"/>
              <a:gd name="connsiteX10" fmla="*/ 0 w 14404468"/>
              <a:gd name="connsiteY10" fmla="*/ 4678680 h 4678680"/>
              <a:gd name="connsiteX0" fmla="*/ 304800 w 14241837"/>
              <a:gd name="connsiteY0" fmla="*/ 0 h 4678680"/>
              <a:gd name="connsiteX1" fmla="*/ 1950720 w 14241837"/>
              <a:gd name="connsiteY1" fmla="*/ 502920 h 4678680"/>
              <a:gd name="connsiteX2" fmla="*/ 5303520 w 14241837"/>
              <a:gd name="connsiteY2" fmla="*/ 2606040 h 4678680"/>
              <a:gd name="connsiteX3" fmla="*/ 9677400 w 14241837"/>
              <a:gd name="connsiteY3" fmla="*/ 594360 h 4678680"/>
              <a:gd name="connsiteX4" fmla="*/ 13792200 w 14241837"/>
              <a:gd name="connsiteY4" fmla="*/ 1615440 h 4678680"/>
              <a:gd name="connsiteX5" fmla="*/ 13868400 w 14241837"/>
              <a:gd name="connsiteY5" fmla="*/ 3566160 h 4678680"/>
              <a:gd name="connsiteX6" fmla="*/ 11430000 w 14241837"/>
              <a:gd name="connsiteY6" fmla="*/ 4267200 h 4678680"/>
              <a:gd name="connsiteX7" fmla="*/ 8717280 w 14241837"/>
              <a:gd name="connsiteY7" fmla="*/ 3688080 h 4678680"/>
              <a:gd name="connsiteX8" fmla="*/ 5532120 w 14241837"/>
              <a:gd name="connsiteY8" fmla="*/ 4495800 h 4678680"/>
              <a:gd name="connsiteX9" fmla="*/ 1447800 w 14241837"/>
              <a:gd name="connsiteY9" fmla="*/ 3459480 h 4678680"/>
              <a:gd name="connsiteX10" fmla="*/ 0 w 14241837"/>
              <a:gd name="connsiteY10" fmla="*/ 4678680 h 4678680"/>
              <a:gd name="connsiteX0" fmla="*/ 304800 w 14241837"/>
              <a:gd name="connsiteY0" fmla="*/ 0 h 5095714"/>
              <a:gd name="connsiteX1" fmla="*/ 1950720 w 14241837"/>
              <a:gd name="connsiteY1" fmla="*/ 502920 h 5095714"/>
              <a:gd name="connsiteX2" fmla="*/ 5303520 w 14241837"/>
              <a:gd name="connsiteY2" fmla="*/ 2606040 h 5095714"/>
              <a:gd name="connsiteX3" fmla="*/ 9677400 w 14241837"/>
              <a:gd name="connsiteY3" fmla="*/ 594360 h 5095714"/>
              <a:gd name="connsiteX4" fmla="*/ 13792200 w 14241837"/>
              <a:gd name="connsiteY4" fmla="*/ 1615440 h 5095714"/>
              <a:gd name="connsiteX5" fmla="*/ 13868400 w 14241837"/>
              <a:gd name="connsiteY5" fmla="*/ 3566160 h 5095714"/>
              <a:gd name="connsiteX6" fmla="*/ 11430000 w 14241837"/>
              <a:gd name="connsiteY6" fmla="*/ 4267200 h 5095714"/>
              <a:gd name="connsiteX7" fmla="*/ 8717280 w 14241837"/>
              <a:gd name="connsiteY7" fmla="*/ 3688080 h 5095714"/>
              <a:gd name="connsiteX8" fmla="*/ 5532120 w 14241837"/>
              <a:gd name="connsiteY8" fmla="*/ 4495800 h 5095714"/>
              <a:gd name="connsiteX9" fmla="*/ 1447800 w 14241837"/>
              <a:gd name="connsiteY9" fmla="*/ 3459480 h 5095714"/>
              <a:gd name="connsiteX10" fmla="*/ 195303 w 14241837"/>
              <a:gd name="connsiteY10" fmla="*/ 5059680 h 5095714"/>
              <a:gd name="connsiteX11" fmla="*/ 0 w 14241837"/>
              <a:gd name="connsiteY11" fmla="*/ 4678680 h 5095714"/>
              <a:gd name="connsiteX0" fmla="*/ 304800 w 14092322"/>
              <a:gd name="connsiteY0" fmla="*/ 0 h 5095714"/>
              <a:gd name="connsiteX1" fmla="*/ 1950720 w 14092322"/>
              <a:gd name="connsiteY1" fmla="*/ 502920 h 5095714"/>
              <a:gd name="connsiteX2" fmla="*/ 5303520 w 14092322"/>
              <a:gd name="connsiteY2" fmla="*/ 2606040 h 5095714"/>
              <a:gd name="connsiteX3" fmla="*/ 9677400 w 14092322"/>
              <a:gd name="connsiteY3" fmla="*/ 594360 h 5095714"/>
              <a:gd name="connsiteX4" fmla="*/ 12189183 w 14092322"/>
              <a:gd name="connsiteY4" fmla="*/ 1295400 h 5095714"/>
              <a:gd name="connsiteX5" fmla="*/ 13792200 w 14092322"/>
              <a:gd name="connsiteY5" fmla="*/ 1615440 h 5095714"/>
              <a:gd name="connsiteX6" fmla="*/ 13868400 w 14092322"/>
              <a:gd name="connsiteY6" fmla="*/ 3566160 h 5095714"/>
              <a:gd name="connsiteX7" fmla="*/ 11430000 w 14092322"/>
              <a:gd name="connsiteY7" fmla="*/ 4267200 h 5095714"/>
              <a:gd name="connsiteX8" fmla="*/ 8717280 w 14092322"/>
              <a:gd name="connsiteY8" fmla="*/ 3688080 h 5095714"/>
              <a:gd name="connsiteX9" fmla="*/ 5532120 w 14092322"/>
              <a:gd name="connsiteY9" fmla="*/ 4495800 h 5095714"/>
              <a:gd name="connsiteX10" fmla="*/ 1447800 w 14092322"/>
              <a:gd name="connsiteY10" fmla="*/ 3459480 h 5095714"/>
              <a:gd name="connsiteX11" fmla="*/ 195303 w 14092322"/>
              <a:gd name="connsiteY11" fmla="*/ 5059680 h 5095714"/>
              <a:gd name="connsiteX12" fmla="*/ 0 w 14092322"/>
              <a:gd name="connsiteY12" fmla="*/ 4678680 h 509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2322" h="5095714">
                <a:moveTo>
                  <a:pt x="304800" y="0"/>
                </a:moveTo>
                <a:cubicBezTo>
                  <a:pt x="711200" y="34290"/>
                  <a:pt x="1117600" y="68580"/>
                  <a:pt x="1950720" y="502920"/>
                </a:cubicBezTo>
                <a:cubicBezTo>
                  <a:pt x="2783840" y="937260"/>
                  <a:pt x="4015740" y="2590800"/>
                  <a:pt x="5303520" y="2606040"/>
                </a:cubicBezTo>
                <a:cubicBezTo>
                  <a:pt x="6591300" y="2621280"/>
                  <a:pt x="8529790" y="812800"/>
                  <a:pt x="9677400" y="594360"/>
                </a:cubicBezTo>
                <a:cubicBezTo>
                  <a:pt x="10825010" y="375920"/>
                  <a:pt x="11503383" y="1125220"/>
                  <a:pt x="12189183" y="1295400"/>
                </a:cubicBezTo>
                <a:cubicBezTo>
                  <a:pt x="12874983" y="1465580"/>
                  <a:pt x="13512331" y="1236980"/>
                  <a:pt x="13792200" y="1615440"/>
                </a:cubicBezTo>
                <a:cubicBezTo>
                  <a:pt x="14072069" y="1993900"/>
                  <a:pt x="14262100" y="3124200"/>
                  <a:pt x="13868400" y="3566160"/>
                </a:cubicBezTo>
                <a:cubicBezTo>
                  <a:pt x="13474700" y="4008120"/>
                  <a:pt x="12288520" y="4246880"/>
                  <a:pt x="11430000" y="4267200"/>
                </a:cubicBezTo>
                <a:cubicBezTo>
                  <a:pt x="10571480" y="4287520"/>
                  <a:pt x="9700260" y="3649980"/>
                  <a:pt x="8717280" y="3688080"/>
                </a:cubicBezTo>
                <a:cubicBezTo>
                  <a:pt x="7734300" y="3726180"/>
                  <a:pt x="6743700" y="4533900"/>
                  <a:pt x="5532120" y="4495800"/>
                </a:cubicBezTo>
                <a:cubicBezTo>
                  <a:pt x="4320540" y="4457700"/>
                  <a:pt x="2278849" y="3573780"/>
                  <a:pt x="1447800" y="3459480"/>
                </a:cubicBezTo>
                <a:cubicBezTo>
                  <a:pt x="616751" y="3345180"/>
                  <a:pt x="436603" y="4856480"/>
                  <a:pt x="195303" y="5059680"/>
                </a:cubicBezTo>
                <a:cubicBezTo>
                  <a:pt x="-45997" y="5262880"/>
                  <a:pt x="90971" y="4533900"/>
                  <a:pt x="0" y="4678680"/>
                </a:cubicBezTo>
              </a:path>
            </a:pathLst>
          </a:custGeom>
          <a:noFill/>
          <a:ln w="41275">
            <a:solidFill>
              <a:srgbClr val="F48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圆角 107">
            <a:extLst>
              <a:ext uri="{FF2B5EF4-FFF2-40B4-BE49-F238E27FC236}">
                <a16:creationId xmlns:a16="http://schemas.microsoft.com/office/drawing/2014/main" id="{429C212D-E1AD-453C-87F4-0283E779850F}"/>
              </a:ext>
            </a:extLst>
          </p:cNvPr>
          <p:cNvSpPr/>
          <p:nvPr/>
        </p:nvSpPr>
        <p:spPr>
          <a:xfrm>
            <a:off x="137160" y="289725"/>
            <a:ext cx="11902439" cy="1264857"/>
          </a:xfrm>
          <a:prstGeom prst="round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4B5D5EE9-73DD-4EEF-8829-C5CB3A66963F}"/>
              </a:ext>
            </a:extLst>
          </p:cNvPr>
          <p:cNvSpPr txBox="1"/>
          <p:nvPr/>
        </p:nvSpPr>
        <p:spPr>
          <a:xfrm>
            <a:off x="2739258" y="290318"/>
            <a:ext cx="7103227" cy="1200329"/>
          </a:xfrm>
          <a:prstGeom prst="rect">
            <a:avLst/>
          </a:prstGeom>
          <a:noFill/>
        </p:spPr>
        <p:txBody>
          <a:bodyPr wrap="none" rtlCol="0">
            <a:spAutoFit/>
          </a:bodyPr>
          <a:lstStyle/>
          <a:p>
            <a:pPr algn="ctr"/>
            <a:r>
              <a:rPr lang="vi-VN"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Vì sao bác sĩ Ly khuất phục </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vi-VN"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được tên cướp biển hung hãn?</a:t>
            </a:r>
          </a:p>
        </p:txBody>
      </p:sp>
      <p:sp>
        <p:nvSpPr>
          <p:cNvPr id="49" name="矩形: 圆角 48">
            <a:extLst>
              <a:ext uri="{FF2B5EF4-FFF2-40B4-BE49-F238E27FC236}">
                <a16:creationId xmlns:a16="http://schemas.microsoft.com/office/drawing/2014/main" id="{695BBCCA-1D2D-4D4A-AA14-1A19FF42F310}"/>
              </a:ext>
            </a:extLst>
          </p:cNvPr>
          <p:cNvSpPr/>
          <p:nvPr/>
        </p:nvSpPr>
        <p:spPr>
          <a:xfrm>
            <a:off x="558801" y="1864091"/>
            <a:ext cx="3420703" cy="3644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49">
            <a:extLst>
              <a:ext uri="{FF2B5EF4-FFF2-40B4-BE49-F238E27FC236}">
                <a16:creationId xmlns:a16="http://schemas.microsoft.com/office/drawing/2014/main" id="{0F17324D-4064-4726-8048-F7B6577B2CE5}"/>
              </a:ext>
            </a:extLst>
          </p:cNvPr>
          <p:cNvSpPr/>
          <p:nvPr/>
        </p:nvSpPr>
        <p:spPr>
          <a:xfrm>
            <a:off x="4311311" y="1864091"/>
            <a:ext cx="3539150" cy="3644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圆角 50">
            <a:extLst>
              <a:ext uri="{FF2B5EF4-FFF2-40B4-BE49-F238E27FC236}">
                <a16:creationId xmlns:a16="http://schemas.microsoft.com/office/drawing/2014/main" id="{AABA8520-78D2-48A7-88B5-5EF0E3042A47}"/>
              </a:ext>
            </a:extLst>
          </p:cNvPr>
          <p:cNvSpPr/>
          <p:nvPr/>
        </p:nvSpPr>
        <p:spPr>
          <a:xfrm>
            <a:off x="8101250" y="1864091"/>
            <a:ext cx="3671264" cy="3644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106"/>
          <p:cNvSpPr txBox="1"/>
          <p:nvPr/>
        </p:nvSpPr>
        <p:spPr>
          <a:xfrm>
            <a:off x="494625" y="2668766"/>
            <a:ext cx="3549054" cy="1938992"/>
          </a:xfrm>
          <a:prstGeom prst="rect">
            <a:avLst/>
          </a:prstGeom>
          <a:noFill/>
        </p:spPr>
        <p:txBody>
          <a:bodyPr wrap="square" rtlCol="0">
            <a:spAutoFit/>
          </a:bodyPr>
          <a:lstStyle/>
          <a:p>
            <a:pPr algn="ctr"/>
            <a:r>
              <a:rPr lang="vi-VN" altLang="zh-CN" sz="4000" dirty="0">
                <a:latin typeface="Arial" panose="020B0604020202020204" pitchFamily="34" charset="0"/>
                <a:cs typeface="Arial" panose="020B0604020202020204" pitchFamily="34" charset="0"/>
              </a:rPr>
              <a:t>Vì bác sĩ </a:t>
            </a:r>
            <a:r>
              <a:rPr lang="en-US" altLang="zh-CN" sz="4000" dirty="0" err="1">
                <a:latin typeface="Arial" panose="020B0604020202020204" pitchFamily="34" charset="0"/>
                <a:cs typeface="Arial" panose="020B0604020202020204" pitchFamily="34" charset="0"/>
              </a:rPr>
              <a:t>khỏe</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hơn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tên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cướp</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biển</a:t>
            </a:r>
            <a:r>
              <a:rPr lang="en-US" altLang="zh-CN" sz="4000" dirty="0">
                <a:latin typeface="Arial" panose="020B0604020202020204" pitchFamily="34" charset="0"/>
                <a:cs typeface="Arial" panose="020B0604020202020204" pitchFamily="34" charset="0"/>
              </a:rPr>
              <a:t>.</a:t>
            </a:r>
            <a:endParaRPr lang="vi-VN" altLang="zh-CN" sz="4000" dirty="0">
              <a:latin typeface="Arial" panose="020B0604020202020204" pitchFamily="34" charset="0"/>
              <a:cs typeface="Arial" panose="020B0604020202020204" pitchFamily="34" charset="0"/>
            </a:endParaRPr>
          </a:p>
        </p:txBody>
      </p:sp>
      <p:sp>
        <p:nvSpPr>
          <p:cNvPr id="67" name="文本框 106"/>
          <p:cNvSpPr txBox="1"/>
          <p:nvPr/>
        </p:nvSpPr>
        <p:spPr>
          <a:xfrm>
            <a:off x="4311310" y="2668766"/>
            <a:ext cx="3549054" cy="1938992"/>
          </a:xfrm>
          <a:prstGeom prst="rect">
            <a:avLst/>
          </a:prstGeom>
          <a:noFill/>
        </p:spPr>
        <p:txBody>
          <a:bodyPr wrap="square" rtlCol="0">
            <a:spAutoFit/>
          </a:bodyPr>
          <a:lstStyle/>
          <a:p>
            <a:pPr algn="ctr"/>
            <a:r>
              <a:rPr lang="vi-VN" altLang="zh-CN" sz="4000" dirty="0">
                <a:latin typeface="Arial" panose="020B0604020202020204" pitchFamily="34" charset="0"/>
                <a:cs typeface="Arial" panose="020B0604020202020204" pitchFamily="34" charset="0"/>
              </a:rPr>
              <a:t>Vì bác sĩ </a:t>
            </a:r>
            <a:r>
              <a:rPr lang="en-US" altLang="zh-CN" sz="4000" dirty="0" err="1">
                <a:latin typeface="Arial" panose="020B0604020202020204" pitchFamily="34" charset="0"/>
                <a:cs typeface="Arial" panose="020B0604020202020204" pitchFamily="34" charset="0"/>
              </a:rPr>
              <a:t>dọa</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đưa</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tên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cướp</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biển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ra</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tòa</a:t>
            </a:r>
            <a:r>
              <a:rPr lang="en-US" altLang="zh-CN" sz="4000" dirty="0">
                <a:latin typeface="Arial" panose="020B0604020202020204" pitchFamily="34" charset="0"/>
                <a:cs typeface="Arial" panose="020B0604020202020204" pitchFamily="34" charset="0"/>
              </a:rPr>
              <a:t>.</a:t>
            </a:r>
            <a:endParaRPr lang="vi-VN" altLang="zh-CN" sz="4000" dirty="0">
              <a:latin typeface="Arial" panose="020B0604020202020204" pitchFamily="34" charset="0"/>
              <a:cs typeface="Arial" panose="020B0604020202020204" pitchFamily="34" charset="0"/>
            </a:endParaRPr>
          </a:p>
        </p:txBody>
      </p:sp>
      <p:sp>
        <p:nvSpPr>
          <p:cNvPr id="70" name="文本框 106"/>
          <p:cNvSpPr txBox="1"/>
          <p:nvPr/>
        </p:nvSpPr>
        <p:spPr>
          <a:xfrm>
            <a:off x="8165424" y="2675612"/>
            <a:ext cx="3549054" cy="2554545"/>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V</a:t>
            </a:r>
            <a:r>
              <a:rPr lang="vi-VN" sz="4000" dirty="0">
                <a:latin typeface="Arial" panose="020B0604020202020204" pitchFamily="34" charset="0"/>
                <a:cs typeface="Arial" panose="020B0604020202020204" pitchFamily="34" charset="0"/>
              </a:rPr>
              <a:t>ì bác sĩ bình tĩnh và cương quyết bảo vệ lẽ phải.</a:t>
            </a:r>
            <a:endParaRPr lang="vi-VN" altLang="zh-CN" sz="7200" b="1" dirty="0">
              <a:latin typeface="Arial" panose="020B0604020202020204" pitchFamily="34" charset="0"/>
              <a:cs typeface="Arial" panose="020B0604020202020204" pitchFamily="34" charset="0"/>
            </a:endParaRPr>
          </a:p>
        </p:txBody>
      </p:sp>
      <p:sp>
        <p:nvSpPr>
          <p:cNvPr id="109" name="矩形: 圆角 48"/>
          <p:cNvSpPr/>
          <p:nvPr/>
        </p:nvSpPr>
        <p:spPr>
          <a:xfrm>
            <a:off x="558801" y="1864091"/>
            <a:ext cx="3420703" cy="3644900"/>
          </a:xfrm>
          <a:prstGeom prst="round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圆角 48"/>
          <p:cNvSpPr/>
          <p:nvPr/>
        </p:nvSpPr>
        <p:spPr>
          <a:xfrm>
            <a:off x="4284565" y="1872278"/>
            <a:ext cx="3575799" cy="3644900"/>
          </a:xfrm>
          <a:prstGeom prst="round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22" b="47477" l="4716" r="48288">
                        <a14:foregroundMark x1="28521" y1="29956" x2="39632" y2="21356"/>
                        <a14:foregroundMark x1="21415" y1="24425" x2="32300" y2="34679"/>
                        <a14:backgroundMark x1="16085" y1="33024" x2="21415" y2="41340"/>
                      </a14:backgroundRemoval>
                    </a14:imgEffect>
                  </a14:imgLayer>
                </a14:imgProps>
              </a:ext>
              <a:ext uri="{28A0092B-C50C-407E-A947-70E740481C1C}">
                <a14:useLocalDpi xmlns:a14="http://schemas.microsoft.com/office/drawing/2010/main" val="0"/>
              </a:ext>
            </a:extLst>
          </a:blip>
          <a:srcRect r="52728" b="54422"/>
          <a:stretch/>
        </p:blipFill>
        <p:spPr>
          <a:xfrm>
            <a:off x="7102823" y="1248517"/>
            <a:ext cx="2161720" cy="1667479"/>
          </a:xfrm>
          <a:prstGeom prst="rect">
            <a:avLst/>
          </a:prstGeom>
        </p:spPr>
      </p:pic>
    </p:spTree>
    <p:extLst>
      <p:ext uri="{BB962C8B-B14F-4D97-AF65-F5344CB8AC3E}">
        <p14:creationId xmlns:p14="http://schemas.microsoft.com/office/powerpoint/2010/main" val="701420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barn(inVertical)">
                                      <p:cBhvr>
                                        <p:cTn id="25" dur="500"/>
                                        <p:tgtEl>
                                          <p:spTgt spid="1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barn(inVertical)">
                                      <p:cBhvr>
                                        <p:cTn id="28" dur="500"/>
                                        <p:tgtEl>
                                          <p:spTgt spid="1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arn(inVertical)">
                                      <p:cBhvr>
                                        <p:cTn id="31" dur="500"/>
                                        <p:tgtEl>
                                          <p:spTgt spid="114"/>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7"/>
                                        </p:tgtEl>
                                        <p:attrNameLst>
                                          <p:attrName>style.visibility</p:attrName>
                                        </p:attrNameLst>
                                      </p:cBhvr>
                                      <p:to>
                                        <p:strVal val="visible"/>
                                      </p:to>
                                    </p:set>
                                    <p:anim calcmode="lin" valueType="num">
                                      <p:cBhvr additive="base">
                                        <p:cTn id="51" dur="500" fill="hold"/>
                                        <p:tgtEl>
                                          <p:spTgt spid="177"/>
                                        </p:tgtEl>
                                        <p:attrNameLst>
                                          <p:attrName>ppt_x</p:attrName>
                                        </p:attrNameLst>
                                      </p:cBhvr>
                                      <p:tavLst>
                                        <p:tav tm="0">
                                          <p:val>
                                            <p:strVal val="#ppt_x"/>
                                          </p:val>
                                        </p:tav>
                                        <p:tav tm="100000">
                                          <p:val>
                                            <p:strVal val="#ppt_x"/>
                                          </p:val>
                                        </p:tav>
                                      </p:tavLst>
                                    </p:anim>
                                    <p:anim calcmode="lin" valueType="num">
                                      <p:cBhvr additive="base">
                                        <p:cTn id="52" dur="500" fill="hold"/>
                                        <p:tgtEl>
                                          <p:spTgt spid="177"/>
                                        </p:tgtEl>
                                        <p:attrNameLst>
                                          <p:attrName>ppt_y</p:attrName>
                                        </p:attrNameLst>
                                      </p:cBhvr>
                                      <p:tavLst>
                                        <p:tav tm="0">
                                          <p:val>
                                            <p:strVal val="1+#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500"/>
                                        <p:tgtEl>
                                          <p:spTgt spid="107"/>
                                        </p:tgtEl>
                                      </p:cBhvr>
                                    </p:animEffect>
                                    <p:anim calcmode="lin" valueType="num">
                                      <p:cBhvr>
                                        <p:cTn id="56" dur="500" fill="hold"/>
                                        <p:tgtEl>
                                          <p:spTgt spid="107"/>
                                        </p:tgtEl>
                                        <p:attrNameLst>
                                          <p:attrName>ppt_x</p:attrName>
                                        </p:attrNameLst>
                                      </p:cBhvr>
                                      <p:tavLst>
                                        <p:tav tm="0">
                                          <p:val>
                                            <p:strVal val="#ppt_x"/>
                                          </p:val>
                                        </p:tav>
                                        <p:tav tm="100000">
                                          <p:val>
                                            <p:strVal val="#ppt_x"/>
                                          </p:val>
                                        </p:tav>
                                      </p:tavLst>
                                    </p:anim>
                                    <p:anim calcmode="lin" valueType="num">
                                      <p:cBhvr>
                                        <p:cTn id="57" dur="500" fill="hold"/>
                                        <p:tgtEl>
                                          <p:spTgt spid="10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anim calcmode="lin" valueType="num">
                                      <p:cBhvr>
                                        <p:cTn id="66" dur="500" fill="hold"/>
                                        <p:tgtEl>
                                          <p:spTgt spid="67"/>
                                        </p:tgtEl>
                                        <p:attrNameLst>
                                          <p:attrName>ppt_x</p:attrName>
                                        </p:attrNameLst>
                                      </p:cBhvr>
                                      <p:tavLst>
                                        <p:tav tm="0">
                                          <p:val>
                                            <p:strVal val="#ppt_x"/>
                                          </p:val>
                                        </p:tav>
                                        <p:tav tm="100000">
                                          <p:val>
                                            <p:strVal val="#ppt_x"/>
                                          </p:val>
                                        </p:tav>
                                      </p:tavLst>
                                    </p:anim>
                                    <p:anim calcmode="lin" valueType="num">
                                      <p:cBhvr>
                                        <p:cTn id="67" dur="500" fill="hold"/>
                                        <p:tgtEl>
                                          <p:spTgt spid="6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anim calcmode="lin" valueType="num">
                                      <p:cBhvr>
                                        <p:cTn id="71" dur="500" fill="hold"/>
                                        <p:tgtEl>
                                          <p:spTgt spid="70"/>
                                        </p:tgtEl>
                                        <p:attrNameLst>
                                          <p:attrName>ppt_x</p:attrName>
                                        </p:attrNameLst>
                                      </p:cBhvr>
                                      <p:tavLst>
                                        <p:tav tm="0">
                                          <p:val>
                                            <p:strVal val="#ppt_x"/>
                                          </p:val>
                                        </p:tav>
                                        <p:tav tm="100000">
                                          <p:val>
                                            <p:strVal val="#ppt_x"/>
                                          </p:val>
                                        </p:tav>
                                      </p:tavLst>
                                    </p:anim>
                                    <p:anim calcmode="lin" valueType="num">
                                      <p:cBhvr>
                                        <p:cTn id="72"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circle(in)">
                                      <p:cBhvr>
                                        <p:cTn id="77" dur="2000"/>
                                        <p:tgtEl>
                                          <p:spTgt spid="109"/>
                                        </p:tgtEl>
                                      </p:cBhvr>
                                    </p:animEffec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par>
                                <p:cTn id="78" presetID="6" presetClass="entr" presetSubtype="16" fill="hold" grpId="0"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circle(in)">
                                      <p:cBhvr>
                                        <p:cTn id="80" dur="2000"/>
                                        <p:tgtEl>
                                          <p:spTgt spid="110"/>
                                        </p:tgtEl>
                                      </p:cBhvr>
                                    </p:animEffect>
                                  </p:childTnLst>
                                </p:cTn>
                              </p:par>
                              <p:par>
                                <p:cTn id="81" presetID="47" presetClass="entr" presetSubtype="0"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1000"/>
                                        <p:tgtEl>
                                          <p:spTgt spid="2"/>
                                        </p:tgtEl>
                                      </p:cBhvr>
                                    </p:animEffect>
                                    <p:anim calcmode="lin" valueType="num">
                                      <p:cBhvr>
                                        <p:cTn id="84" dur="1000" fill="hold"/>
                                        <p:tgtEl>
                                          <p:spTgt spid="2"/>
                                        </p:tgtEl>
                                        <p:attrNameLst>
                                          <p:attrName>ppt_x</p:attrName>
                                        </p:attrNameLst>
                                      </p:cBhvr>
                                      <p:tavLst>
                                        <p:tav tm="0">
                                          <p:val>
                                            <p:strVal val="#ppt_x"/>
                                          </p:val>
                                        </p:tav>
                                        <p:tav tm="100000">
                                          <p:val>
                                            <p:strVal val="#ppt_x"/>
                                          </p:val>
                                        </p:tav>
                                      </p:tavLst>
                                    </p:anim>
                                    <p:anim calcmode="lin" valueType="num">
                                      <p:cBhvr>
                                        <p:cTn id="8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3" grpId="0" animBg="1"/>
      <p:bldP spid="112" grpId="0" animBg="1"/>
      <p:bldP spid="26" grpId="0" animBg="1"/>
      <p:bldP spid="28" grpId="0" animBg="1"/>
      <p:bldP spid="33" grpId="0" animBg="1"/>
      <p:bldP spid="39" grpId="0" animBg="1"/>
      <p:bldP spid="42" grpId="0" animBg="1"/>
      <p:bldP spid="45" grpId="0" animBg="1"/>
      <p:bldP spid="177" grpId="0" animBg="1"/>
      <p:bldP spid="108" grpId="0" animBg="1"/>
      <p:bldP spid="107" grpId="0"/>
      <p:bldP spid="49" grpId="0" animBg="1"/>
      <p:bldP spid="50" grpId="0" animBg="1"/>
      <p:bldP spid="51" grpId="0" animBg="1"/>
      <p:bldP spid="65" grpId="0"/>
      <p:bldP spid="67" grpId="0"/>
      <p:bldP spid="70" grpId="0"/>
      <p:bldP spid="109" grpId="0" animBg="1"/>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7132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A787A35-462F-418A-81C4-9B44C1456AC4}"/>
              </a:ext>
            </a:extLst>
          </p:cNvPr>
          <p:cNvSpPr/>
          <p:nvPr/>
        </p:nvSpPr>
        <p:spPr>
          <a:xfrm>
            <a:off x="7650480" y="4660361"/>
            <a:ext cx="4541520" cy="10668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AFC428AA-EB84-4F9D-B1C9-492D5312604A}"/>
              </a:ext>
            </a:extLst>
          </p:cNvPr>
          <p:cNvSpPr/>
          <p:nvPr/>
        </p:nvSpPr>
        <p:spPr>
          <a:xfrm>
            <a:off x="975360" y="48767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53AAFCE-B60E-4708-8C2F-E47B476D9E62}"/>
              </a:ext>
            </a:extLst>
          </p:cNvPr>
          <p:cNvSpPr/>
          <p:nvPr/>
        </p:nvSpPr>
        <p:spPr>
          <a:xfrm rot="16200000">
            <a:off x="-556991" y="2667731"/>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9552681-AA5D-4E8F-94FB-390247B22E0E}"/>
              </a:ext>
            </a:extLst>
          </p:cNvPr>
          <p:cNvSpPr/>
          <p:nvPr/>
        </p:nvSpPr>
        <p:spPr>
          <a:xfrm rot="16200000">
            <a:off x="8053609" y="4197889"/>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C26900E-F895-4CBD-95E2-B6B2456AFEB5}"/>
              </a:ext>
            </a:extLst>
          </p:cNvPr>
          <p:cNvSpPr/>
          <p:nvPr/>
        </p:nvSpPr>
        <p:spPr>
          <a:xfrm>
            <a:off x="2862695" y="625066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 空心 16">
            <a:extLst>
              <a:ext uri="{FF2B5EF4-FFF2-40B4-BE49-F238E27FC236}">
                <a16:creationId xmlns:a16="http://schemas.microsoft.com/office/drawing/2014/main" id="{A91A1CA3-93E5-41D2-8B3A-7C60D21FF375}"/>
              </a:ext>
            </a:extLst>
          </p:cNvPr>
          <p:cNvSpPr/>
          <p:nvPr/>
        </p:nvSpPr>
        <p:spPr>
          <a:xfrm>
            <a:off x="5105686" y="5481732"/>
            <a:ext cx="2226893" cy="2135189"/>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a:extLst>
              <a:ext uri="{FF2B5EF4-FFF2-40B4-BE49-F238E27FC236}">
                <a16:creationId xmlns:a16="http://schemas.microsoft.com/office/drawing/2014/main" id="{70BB3A54-95E3-4B4C-AA68-82C973034C83}"/>
              </a:ext>
            </a:extLst>
          </p:cNvPr>
          <p:cNvSpPr/>
          <p:nvPr/>
        </p:nvSpPr>
        <p:spPr>
          <a:xfrm>
            <a:off x="11194948" y="-758921"/>
            <a:ext cx="1769693" cy="1817483"/>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a:extLst>
              <a:ext uri="{FF2B5EF4-FFF2-40B4-BE49-F238E27FC236}">
                <a16:creationId xmlns:a16="http://schemas.microsoft.com/office/drawing/2014/main" id="{D1B464AB-9BC4-4381-B976-5C376623B068}"/>
              </a:ext>
            </a:extLst>
          </p:cNvPr>
          <p:cNvSpPr/>
          <p:nvPr/>
        </p:nvSpPr>
        <p:spPr>
          <a:xfrm>
            <a:off x="993024" y="306990"/>
            <a:ext cx="564196" cy="3234122"/>
          </a:xfrm>
          <a:custGeom>
            <a:avLst/>
            <a:gdLst>
              <a:gd name="connsiteX0" fmla="*/ 533586 w 1006072"/>
              <a:gd name="connsiteY0" fmla="*/ 0 h 3383280"/>
              <a:gd name="connsiteX1" fmla="*/ 914586 w 1006072"/>
              <a:gd name="connsiteY1" fmla="*/ 472440 h 3383280"/>
              <a:gd name="connsiteX2" fmla="*/ 30666 w 1006072"/>
              <a:gd name="connsiteY2" fmla="*/ 1036320 h 3383280"/>
              <a:gd name="connsiteX3" fmla="*/ 914586 w 1006072"/>
              <a:gd name="connsiteY3" fmla="*/ 1417320 h 3383280"/>
              <a:gd name="connsiteX4" fmla="*/ 186 w 1006072"/>
              <a:gd name="connsiteY4" fmla="*/ 1813560 h 3383280"/>
              <a:gd name="connsiteX5" fmla="*/ 1006026 w 1006072"/>
              <a:gd name="connsiteY5" fmla="*/ 2331720 h 3383280"/>
              <a:gd name="connsiteX6" fmla="*/ 45906 w 1006072"/>
              <a:gd name="connsiteY6" fmla="*/ 2758440 h 3383280"/>
              <a:gd name="connsiteX7" fmla="*/ 838386 w 1006072"/>
              <a:gd name="connsiteY7" fmla="*/ 3200400 h 3383280"/>
              <a:gd name="connsiteX8" fmla="*/ 198306 w 1006072"/>
              <a:gd name="connsiteY8"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72" h="3383280">
                <a:moveTo>
                  <a:pt x="533586" y="0"/>
                </a:moveTo>
                <a:cubicBezTo>
                  <a:pt x="765996" y="149860"/>
                  <a:pt x="998406" y="299720"/>
                  <a:pt x="914586" y="472440"/>
                </a:cubicBezTo>
                <a:cubicBezTo>
                  <a:pt x="830766" y="645160"/>
                  <a:pt x="30666" y="878840"/>
                  <a:pt x="30666" y="1036320"/>
                </a:cubicBezTo>
                <a:cubicBezTo>
                  <a:pt x="30666" y="1193800"/>
                  <a:pt x="919666" y="1287780"/>
                  <a:pt x="914586" y="1417320"/>
                </a:cubicBezTo>
                <a:cubicBezTo>
                  <a:pt x="909506" y="1546860"/>
                  <a:pt x="-15054" y="1661160"/>
                  <a:pt x="186" y="1813560"/>
                </a:cubicBezTo>
                <a:cubicBezTo>
                  <a:pt x="15426" y="1965960"/>
                  <a:pt x="998406" y="2174240"/>
                  <a:pt x="1006026" y="2331720"/>
                </a:cubicBezTo>
                <a:cubicBezTo>
                  <a:pt x="1013646" y="2489200"/>
                  <a:pt x="73846" y="2613660"/>
                  <a:pt x="45906" y="2758440"/>
                </a:cubicBezTo>
                <a:cubicBezTo>
                  <a:pt x="17966" y="2903220"/>
                  <a:pt x="812986" y="3096260"/>
                  <a:pt x="838386" y="3200400"/>
                </a:cubicBezTo>
                <a:cubicBezTo>
                  <a:pt x="863786" y="3304540"/>
                  <a:pt x="531046" y="3343910"/>
                  <a:pt x="198306" y="3383280"/>
                </a:cubicBezTo>
              </a:path>
            </a:pathLst>
          </a:custGeom>
          <a:noFill/>
          <a:ln w="31750">
            <a:solidFill>
              <a:srgbClr val="F5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D4C028D9-2CD5-4AA5-B2AB-2459DF950EAA}"/>
              </a:ext>
            </a:extLst>
          </p:cNvPr>
          <p:cNvSpPr txBox="1"/>
          <p:nvPr/>
        </p:nvSpPr>
        <p:spPr>
          <a:xfrm>
            <a:off x="2287613" y="797907"/>
            <a:ext cx="8095667" cy="5078313"/>
          </a:xfrm>
          <a:prstGeom prst="rect">
            <a:avLst/>
          </a:prstGeom>
          <a:noFill/>
        </p:spPr>
        <p:txBody>
          <a:bodyPr wrap="square">
            <a:spAutoFit/>
          </a:bodyPr>
          <a:lstStyle/>
          <a:p>
            <a:pPr lvl="0" algn="ctr" eaLnBrk="0" fontAlgn="base" hangingPunct="0">
              <a:spcBef>
                <a:spcPct val="0"/>
              </a:spcBef>
              <a:spcAft>
                <a:spcPct val="0"/>
              </a:spcAft>
            </a:pPr>
            <a:r>
              <a:rPr lang="en-US" altLang="en-US" sz="6000" dirty="0">
                <a:solidFill>
                  <a:srgbClr val="C00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rPr>
              <a:t>NỘI DUNG CHÍNH</a:t>
            </a:r>
            <a:r>
              <a:rPr lang="vi-VN" altLang="en-US" sz="6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6000" dirty="0">
              <a:solidFill>
                <a:srgbClr val="C00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endParaRPr>
          </a:p>
          <a:p>
            <a:pPr lvl="0" algn="just" eaLnBrk="0" fontAlgn="base" hangingPunct="0">
              <a:spcBef>
                <a:spcPct val="0"/>
              </a:spcBef>
              <a:spcAft>
                <a:spcPct val="0"/>
              </a:spcAft>
            </a:pPr>
            <a:r>
              <a:rPr lang="en-US" alt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 ngợi hành động dũng cảm của bác sĩ Ly trong cuộc đối đầu với tên cướp biển hung hãn. Ca ngợi sức mạnh chính nghĩa chiến thắng sự hung ác bạo ngược.</a:t>
            </a:r>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92379516"/>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P spid="20"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id="{34840C06-6407-48D8-A726-CD62AB153BD8}"/>
              </a:ext>
            </a:extLst>
          </p:cNvPr>
          <p:cNvSpPr/>
          <p:nvPr/>
        </p:nvSpPr>
        <p:spPr>
          <a:xfrm>
            <a:off x="-562708" y="-961292"/>
            <a:ext cx="15350533" cy="7408984"/>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82C787BF-59DC-49D3-9FDE-1F21D8014373}"/>
              </a:ext>
            </a:extLst>
          </p:cNvPr>
          <p:cNvSpPr/>
          <p:nvPr/>
        </p:nvSpPr>
        <p:spPr>
          <a:xfrm>
            <a:off x="10020132" y="2297135"/>
            <a:ext cx="498975" cy="513948"/>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2000E6DF-4493-4C15-AD6B-AAC4FA37DE5C}"/>
              </a:ext>
            </a:extLst>
          </p:cNvPr>
          <p:cNvSpPr/>
          <p:nvPr/>
        </p:nvSpPr>
        <p:spPr>
          <a:xfrm>
            <a:off x="-4160740" y="-1218436"/>
            <a:ext cx="19659676" cy="10169453"/>
          </a:xfrm>
          <a:custGeom>
            <a:avLst/>
            <a:gdLst>
              <a:gd name="connsiteX0" fmla="*/ 3404756 w 18825627"/>
              <a:gd name="connsiteY0" fmla="*/ 562835 h 10169453"/>
              <a:gd name="connsiteX1" fmla="*/ 4717740 w 18825627"/>
              <a:gd name="connsiteY1" fmla="*/ 2110281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989404 w 18825627"/>
              <a:gd name="connsiteY11" fmla="*/ 6214842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6209323 w 18825627"/>
              <a:gd name="connsiteY12" fmla="*/ 6191693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209323 w 18807375"/>
              <a:gd name="connsiteY12" fmla="*/ 619169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35636 w 18807375"/>
              <a:gd name="connsiteY11" fmla="*/ 6878457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391333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159839 w 18807375"/>
              <a:gd name="connsiteY8" fmla="*/ 5700213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07375" h="10169453">
                <a:moveTo>
                  <a:pt x="3404756" y="562835"/>
                </a:moveTo>
                <a:cubicBezTo>
                  <a:pt x="3576694" y="750404"/>
                  <a:pt x="4115956" y="1500680"/>
                  <a:pt x="4506725" y="1735142"/>
                </a:cubicBezTo>
                <a:cubicBezTo>
                  <a:pt x="4897494" y="1969604"/>
                  <a:pt x="5421125" y="1731236"/>
                  <a:pt x="5749371" y="1969605"/>
                </a:cubicBezTo>
                <a:cubicBezTo>
                  <a:pt x="6077617" y="2207974"/>
                  <a:pt x="6183125" y="2981696"/>
                  <a:pt x="6476202" y="3165358"/>
                </a:cubicBezTo>
                <a:cubicBezTo>
                  <a:pt x="6769279" y="3349020"/>
                  <a:pt x="7179587" y="2876189"/>
                  <a:pt x="7507833" y="3071574"/>
                </a:cubicBezTo>
                <a:cubicBezTo>
                  <a:pt x="7836079" y="3266959"/>
                  <a:pt x="7933771" y="4087574"/>
                  <a:pt x="8445679" y="4337666"/>
                </a:cubicBezTo>
                <a:cubicBezTo>
                  <a:pt x="8957587" y="4587758"/>
                  <a:pt x="10040018" y="4329850"/>
                  <a:pt x="10579279" y="4572127"/>
                </a:cubicBezTo>
                <a:cubicBezTo>
                  <a:pt x="11118540" y="4814404"/>
                  <a:pt x="11251155" y="5603313"/>
                  <a:pt x="11681248" y="5791327"/>
                </a:cubicBezTo>
                <a:cubicBezTo>
                  <a:pt x="12111341" y="5979341"/>
                  <a:pt x="12789520" y="5446213"/>
                  <a:pt x="13159839" y="5700213"/>
                </a:cubicBezTo>
                <a:cubicBezTo>
                  <a:pt x="13530158" y="5954213"/>
                  <a:pt x="13606491" y="7338443"/>
                  <a:pt x="13903162" y="7315327"/>
                </a:cubicBezTo>
                <a:cubicBezTo>
                  <a:pt x="14199833" y="7292211"/>
                  <a:pt x="14656910" y="5738499"/>
                  <a:pt x="14939868" y="5561515"/>
                </a:cubicBezTo>
                <a:cubicBezTo>
                  <a:pt x="15222826" y="5384531"/>
                  <a:pt x="15383548" y="6985631"/>
                  <a:pt x="15543038" y="6936331"/>
                </a:cubicBezTo>
                <a:cubicBezTo>
                  <a:pt x="15702528" y="6887032"/>
                  <a:pt x="15960024" y="6327671"/>
                  <a:pt x="16139876" y="6365313"/>
                </a:cubicBezTo>
                <a:cubicBezTo>
                  <a:pt x="16319728" y="6402955"/>
                  <a:pt x="16396150" y="7003849"/>
                  <a:pt x="16622153" y="7162185"/>
                </a:cubicBezTo>
                <a:cubicBezTo>
                  <a:pt x="16848156" y="7320521"/>
                  <a:pt x="17330732" y="6914665"/>
                  <a:pt x="17495894" y="7315327"/>
                </a:cubicBezTo>
                <a:cubicBezTo>
                  <a:pt x="17661056" y="7715989"/>
                  <a:pt x="20285986" y="9226189"/>
                  <a:pt x="17613125" y="9566158"/>
                </a:cubicBezTo>
                <a:cubicBezTo>
                  <a:pt x="14940264" y="9906127"/>
                  <a:pt x="4229279" y="10840066"/>
                  <a:pt x="1458725" y="9355143"/>
                </a:cubicBezTo>
                <a:cubicBezTo>
                  <a:pt x="-1311829" y="7870220"/>
                  <a:pt x="653741" y="2114189"/>
                  <a:pt x="989802" y="656620"/>
                </a:cubicBezTo>
                <a:cubicBezTo>
                  <a:pt x="1325863" y="-800949"/>
                  <a:pt x="3068694" y="625358"/>
                  <a:pt x="3475094" y="609727"/>
                </a:cubicBezTo>
                <a:cubicBezTo>
                  <a:pt x="3881494" y="594096"/>
                  <a:pt x="3232818" y="375266"/>
                  <a:pt x="3404756" y="562835"/>
                </a:cubicBezTo>
                <a:close/>
              </a:path>
            </a:pathLst>
          </a:custGeom>
          <a:solidFill>
            <a:srgbClr val="76B3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a:extLst>
              <a:ext uri="{FF2B5EF4-FFF2-40B4-BE49-F238E27FC236}">
                <a16:creationId xmlns:a16="http://schemas.microsoft.com/office/drawing/2014/main" id="{0DACD21B-EC88-4D11-A473-3BB8E1C92CA6}"/>
              </a:ext>
            </a:extLst>
          </p:cNvPr>
          <p:cNvGrpSpPr/>
          <p:nvPr/>
        </p:nvGrpSpPr>
        <p:grpSpPr>
          <a:xfrm>
            <a:off x="2255207" y="898287"/>
            <a:ext cx="7716487" cy="4832270"/>
            <a:chOff x="2501458" y="1070657"/>
            <a:chExt cx="6708132" cy="4103226"/>
          </a:xfrm>
        </p:grpSpPr>
        <p:sp>
          <p:nvSpPr>
            <p:cNvPr id="16" name="矩形: 圆角 15">
              <a:extLst>
                <a:ext uri="{FF2B5EF4-FFF2-40B4-BE49-F238E27FC236}">
                  <a16:creationId xmlns:a16="http://schemas.microsoft.com/office/drawing/2014/main"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a:extLst>
              <a:ext uri="{FF2B5EF4-FFF2-40B4-BE49-F238E27FC236}">
                <a16:creationId xmlns:a16="http://schemas.microsoft.com/office/drawing/2014/main" id="{A380F034-1817-4E18-B4C2-8CECA26CE8B1}"/>
              </a:ext>
            </a:extLst>
          </p:cNvPr>
          <p:cNvGrpSpPr/>
          <p:nvPr/>
        </p:nvGrpSpPr>
        <p:grpSpPr>
          <a:xfrm>
            <a:off x="-1687312" y="4763879"/>
            <a:ext cx="3746975" cy="2565343"/>
            <a:chOff x="-860913" y="4786001"/>
            <a:chExt cx="2976858" cy="2287768"/>
          </a:xfrm>
        </p:grpSpPr>
        <p:cxnSp>
          <p:nvCxnSpPr>
            <p:cNvPr id="78" name="直接连接符 77">
              <a:extLst>
                <a:ext uri="{FF2B5EF4-FFF2-40B4-BE49-F238E27FC236}">
                  <a16:creationId xmlns:a16="http://schemas.microsoft.com/office/drawing/2014/main" id="{33EEEF5A-30D5-48EC-97CB-8326CD07F827}"/>
                </a:ext>
              </a:extLst>
            </p:cNvPr>
            <p:cNvCxnSpPr/>
            <p:nvPr/>
          </p:nvCxnSpPr>
          <p:spPr>
            <a:xfrm flipV="1">
              <a:off x="-860913" y="4956514"/>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E872171C-9310-4237-B208-D90D23B6946F}"/>
                </a:ext>
              </a:extLst>
            </p:cNvPr>
            <p:cNvCxnSpPr>
              <a:cxnSpLocks/>
            </p:cNvCxnSpPr>
            <p:nvPr/>
          </p:nvCxnSpPr>
          <p:spPr>
            <a:xfrm flipV="1">
              <a:off x="-721184" y="4786001"/>
              <a:ext cx="1987277" cy="159873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083CB9D5-F056-4BE7-847C-D53D4F077408}"/>
                </a:ext>
              </a:extLst>
            </p:cNvPr>
            <p:cNvCxnSpPr>
              <a:cxnSpLocks/>
            </p:cNvCxnSpPr>
            <p:nvPr/>
          </p:nvCxnSpPr>
          <p:spPr>
            <a:xfrm flipV="1">
              <a:off x="-468955" y="4786002"/>
              <a:ext cx="2163474" cy="1754767"/>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98A05018-A7AA-4757-9CA1-7944C8EB82AA}"/>
                </a:ext>
              </a:extLst>
            </p:cNvPr>
            <p:cNvCxnSpPr>
              <a:cxnSpLocks/>
            </p:cNvCxnSpPr>
            <p:nvPr/>
          </p:nvCxnSpPr>
          <p:spPr>
            <a:xfrm flipV="1">
              <a:off x="-336604" y="4786001"/>
              <a:ext cx="2452549" cy="1933985"/>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7BC672D-8FFB-4C42-A000-9616F652CF7C}"/>
                </a:ext>
              </a:extLst>
            </p:cNvPr>
            <p:cNvCxnSpPr>
              <a:cxnSpLocks/>
            </p:cNvCxnSpPr>
            <p:nvPr/>
          </p:nvCxnSpPr>
          <p:spPr>
            <a:xfrm flipV="1">
              <a:off x="-41564" y="5204283"/>
              <a:ext cx="2043803" cy="1661689"/>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09E12C0E-A894-4581-893C-CEFBB6315B7F}"/>
                </a:ext>
              </a:extLst>
            </p:cNvPr>
            <p:cNvCxnSpPr>
              <a:cxnSpLocks/>
            </p:cNvCxnSpPr>
            <p:nvPr/>
          </p:nvCxnSpPr>
          <p:spPr>
            <a:xfrm flipV="1">
              <a:off x="121920" y="5558067"/>
              <a:ext cx="1880319" cy="1513293"/>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7F5F35AE-F4A5-4968-A6C6-1289879F3B0D}"/>
                </a:ext>
              </a:extLst>
            </p:cNvPr>
            <p:cNvCxnSpPr/>
            <p:nvPr/>
          </p:nvCxnSpPr>
          <p:spPr>
            <a:xfrm flipV="1">
              <a:off x="612149" y="5911848"/>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76" name="组合 75">
            <a:extLst>
              <a:ext uri="{FF2B5EF4-FFF2-40B4-BE49-F238E27FC236}">
                <a16:creationId xmlns:a16="http://schemas.microsoft.com/office/drawing/2014/main" id="{C8CFA996-B6F4-4B52-936C-72AD22522F11}"/>
              </a:ext>
            </a:extLst>
          </p:cNvPr>
          <p:cNvGrpSpPr/>
          <p:nvPr/>
        </p:nvGrpSpPr>
        <p:grpSpPr>
          <a:xfrm>
            <a:off x="292585" y="4605379"/>
            <a:ext cx="1109310" cy="1202912"/>
            <a:chOff x="750686" y="2945366"/>
            <a:chExt cx="1109310" cy="1202912"/>
          </a:xfrm>
        </p:grpSpPr>
        <p:sp>
          <p:nvSpPr>
            <p:cNvPr id="50" name="椭圆 49">
              <a:extLst>
                <a:ext uri="{FF2B5EF4-FFF2-40B4-BE49-F238E27FC236}">
                  <a16:creationId xmlns:a16="http://schemas.microsoft.com/office/drawing/2014/main" id="{110D54F5-C336-4E38-8640-1014C298C539}"/>
                </a:ext>
              </a:extLst>
            </p:cNvPr>
            <p:cNvSpPr/>
            <p:nvPr/>
          </p:nvSpPr>
          <p:spPr>
            <a:xfrm>
              <a:off x="846101" y="3038443"/>
              <a:ext cx="1013895" cy="110983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C2CB2D3-09E8-4F72-8AFA-3622E220E8F7}"/>
                </a:ext>
              </a:extLst>
            </p:cNvPr>
            <p:cNvSpPr/>
            <p:nvPr/>
          </p:nvSpPr>
          <p:spPr>
            <a:xfrm>
              <a:off x="750686" y="2945366"/>
              <a:ext cx="1013895" cy="1109835"/>
            </a:xfrm>
            <a:prstGeom prst="ellipse">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任意多边形: 形状 108">
            <a:extLst>
              <a:ext uri="{FF2B5EF4-FFF2-40B4-BE49-F238E27FC236}">
                <a16:creationId xmlns:a16="http://schemas.microsoft.com/office/drawing/2014/main" id="{FD723755-67FE-45BB-8D3B-79F8962CC5D5}"/>
              </a:ext>
            </a:extLst>
          </p:cNvPr>
          <p:cNvSpPr/>
          <p:nvPr/>
        </p:nvSpPr>
        <p:spPr>
          <a:xfrm rot="17858406">
            <a:off x="2461714" y="-562622"/>
            <a:ext cx="1036320" cy="1720462"/>
          </a:xfrm>
          <a:custGeom>
            <a:avLst/>
            <a:gdLst>
              <a:gd name="connsiteX0" fmla="*/ 0 w 1036320"/>
              <a:gd name="connsiteY0" fmla="*/ 0 h 1463040"/>
              <a:gd name="connsiteX1" fmla="*/ 929640 w 1036320"/>
              <a:gd name="connsiteY1" fmla="*/ 91440 h 1463040"/>
              <a:gd name="connsiteX2" fmla="*/ 121920 w 1036320"/>
              <a:gd name="connsiteY2" fmla="*/ 365760 h 1463040"/>
              <a:gd name="connsiteX3" fmla="*/ 914400 w 1036320"/>
              <a:gd name="connsiteY3" fmla="*/ 426720 h 1463040"/>
              <a:gd name="connsiteX4" fmla="*/ 167640 w 1036320"/>
              <a:gd name="connsiteY4" fmla="*/ 716280 h 1463040"/>
              <a:gd name="connsiteX5" fmla="*/ 975360 w 1036320"/>
              <a:gd name="connsiteY5" fmla="*/ 762000 h 1463040"/>
              <a:gd name="connsiteX6" fmla="*/ 243840 w 1036320"/>
              <a:gd name="connsiteY6" fmla="*/ 1051560 h 1463040"/>
              <a:gd name="connsiteX7" fmla="*/ 990600 w 1036320"/>
              <a:gd name="connsiteY7" fmla="*/ 1158240 h 1463040"/>
              <a:gd name="connsiteX8" fmla="*/ 411480 w 1036320"/>
              <a:gd name="connsiteY8" fmla="*/ 1417320 h 1463040"/>
              <a:gd name="connsiteX9" fmla="*/ 1036320 w 1036320"/>
              <a:gd name="connsiteY9"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320" h="1463040">
                <a:moveTo>
                  <a:pt x="0" y="0"/>
                </a:moveTo>
                <a:lnTo>
                  <a:pt x="929640" y="91440"/>
                </a:lnTo>
                <a:lnTo>
                  <a:pt x="121920" y="365760"/>
                </a:lnTo>
                <a:lnTo>
                  <a:pt x="914400" y="426720"/>
                </a:lnTo>
                <a:lnTo>
                  <a:pt x="167640" y="716280"/>
                </a:lnTo>
                <a:lnTo>
                  <a:pt x="975360" y="762000"/>
                </a:lnTo>
                <a:lnTo>
                  <a:pt x="243840" y="1051560"/>
                </a:lnTo>
                <a:lnTo>
                  <a:pt x="990600" y="1158240"/>
                </a:lnTo>
                <a:lnTo>
                  <a:pt x="411480" y="1417320"/>
                </a:lnTo>
                <a:lnTo>
                  <a:pt x="1036320" y="1463040"/>
                </a:lnTo>
              </a:path>
            </a:pathLst>
          </a:custGeom>
          <a:noFill/>
          <a:ln w="41275">
            <a:solidFill>
              <a:srgbClr val="76B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a:extLst>
              <a:ext uri="{FF2B5EF4-FFF2-40B4-BE49-F238E27FC236}">
                <a16:creationId xmlns:a16="http://schemas.microsoft.com/office/drawing/2014/main" id="{3FFE2D33-EA7F-4198-98F7-889B4509EEFA}"/>
              </a:ext>
            </a:extLst>
          </p:cNvPr>
          <p:cNvSpPr/>
          <p:nvPr/>
        </p:nvSpPr>
        <p:spPr>
          <a:xfrm rot="15248026">
            <a:off x="-508862" y="1353569"/>
            <a:ext cx="1136408" cy="995175"/>
          </a:xfrm>
          <a:prstGeom prst="triangl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a:extLst>
              <a:ext uri="{FF2B5EF4-FFF2-40B4-BE49-F238E27FC236}">
                <a16:creationId xmlns:a16="http://schemas.microsoft.com/office/drawing/2014/main" id="{B7924CBF-4C0F-4B1F-BA67-5C9A5D2EC9DC}"/>
              </a:ext>
            </a:extLst>
          </p:cNvPr>
          <p:cNvSpPr/>
          <p:nvPr/>
        </p:nvSpPr>
        <p:spPr>
          <a:xfrm rot="15248026">
            <a:off x="-342208" y="1463303"/>
            <a:ext cx="1136408" cy="995175"/>
          </a:xfrm>
          <a:prstGeom prst="triangl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a:extLst>
              <a:ext uri="{FF2B5EF4-FFF2-40B4-BE49-F238E27FC236}">
                <a16:creationId xmlns:a16="http://schemas.microsoft.com/office/drawing/2014/main" id="{A159C0D8-BF37-4896-A25C-E33AAFD56CCB}"/>
              </a:ext>
            </a:extLst>
          </p:cNvPr>
          <p:cNvGrpSpPr/>
          <p:nvPr/>
        </p:nvGrpSpPr>
        <p:grpSpPr>
          <a:xfrm rot="20535741">
            <a:off x="10912873" y="522983"/>
            <a:ext cx="910385" cy="986581"/>
            <a:chOff x="10912873" y="522983"/>
            <a:chExt cx="910385" cy="986581"/>
          </a:xfrm>
        </p:grpSpPr>
        <p:sp>
          <p:nvSpPr>
            <p:cNvPr id="74" name="椭圆 73">
              <a:extLst>
                <a:ext uri="{FF2B5EF4-FFF2-40B4-BE49-F238E27FC236}">
                  <a16:creationId xmlns:a16="http://schemas.microsoft.com/office/drawing/2014/main" id="{661C74D1-C323-46FA-908B-13063CFA2666}"/>
                </a:ext>
              </a:extLst>
            </p:cNvPr>
            <p:cNvSpPr/>
            <p:nvPr/>
          </p:nvSpPr>
          <p:spPr>
            <a:xfrm>
              <a:off x="11024316" y="675805"/>
              <a:ext cx="798942" cy="833759"/>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8A15E65B-5F76-4F1F-AE5A-533A443E9298}"/>
                </a:ext>
              </a:extLst>
            </p:cNvPr>
            <p:cNvSpPr/>
            <p:nvPr/>
          </p:nvSpPr>
          <p:spPr>
            <a:xfrm>
              <a:off x="10912873" y="522983"/>
              <a:ext cx="798942" cy="833759"/>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椭圆 131">
            <a:extLst>
              <a:ext uri="{FF2B5EF4-FFF2-40B4-BE49-F238E27FC236}">
                <a16:creationId xmlns:a16="http://schemas.microsoft.com/office/drawing/2014/main" id="{0F6AFA2D-0C31-4D51-BEA6-EDD3D094FE94}"/>
              </a:ext>
            </a:extLst>
          </p:cNvPr>
          <p:cNvSpPr/>
          <p:nvPr/>
        </p:nvSpPr>
        <p:spPr>
          <a:xfrm>
            <a:off x="7869914" y="-550332"/>
            <a:ext cx="1076446" cy="1076446"/>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46BA98B0-A0DA-4AB0-AC09-C9349AC54A22}"/>
              </a:ext>
            </a:extLst>
          </p:cNvPr>
          <p:cNvSpPr/>
          <p:nvPr/>
        </p:nvSpPr>
        <p:spPr>
          <a:xfrm>
            <a:off x="7494499" y="107866"/>
            <a:ext cx="498975" cy="513948"/>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 空心 151">
            <a:extLst>
              <a:ext uri="{FF2B5EF4-FFF2-40B4-BE49-F238E27FC236}">
                <a16:creationId xmlns:a16="http://schemas.microsoft.com/office/drawing/2014/main" id="{B1284082-863D-40C4-B541-C869DDB5A2BC}"/>
              </a:ext>
            </a:extLst>
          </p:cNvPr>
          <p:cNvSpPr/>
          <p:nvPr/>
        </p:nvSpPr>
        <p:spPr>
          <a:xfrm>
            <a:off x="8285578" y="6257977"/>
            <a:ext cx="1628486" cy="1696901"/>
          </a:xfrm>
          <a:prstGeom prst="donut">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文本框 115"/>
          <p:cNvSpPr txBox="1"/>
          <p:nvPr/>
        </p:nvSpPr>
        <p:spPr>
          <a:xfrm>
            <a:off x="2702966" y="1671643"/>
            <a:ext cx="9105980" cy="3631763"/>
          </a:xfrm>
          <a:prstGeom prst="rect">
            <a:avLst/>
          </a:prstGeom>
          <a:noFill/>
        </p:spPr>
        <p:txBody>
          <a:bodyPr wrap="square" rtlCol="0">
            <a:spAutoFit/>
          </a:bodyPr>
          <a:lstStyle/>
          <a:p>
            <a:r>
              <a:rPr lang="en-US" altLang="zh-CN" sz="11500" b="1" dirty="0">
                <a:latin typeface="UTM American Sans" panose="02040603050506020204" pitchFamily="18" charset="0"/>
                <a:cs typeface="Aharoni" panose="02010803020104030203" pitchFamily="2" charset="-79"/>
              </a:rPr>
              <a:t>ĐỌC DIỄN CẢM</a:t>
            </a:r>
            <a:endParaRPr lang="zh-CN" altLang="en-US" sz="11500" b="1" dirty="0">
              <a:latin typeface="UTM American Sans" panose="02040603050506020204" pitchFamily="18" charset="0"/>
              <a:cs typeface="Aharoni" panose="02010803020104030203" pitchFamily="2" charset="-79"/>
            </a:endParaRPr>
          </a:p>
        </p:txBody>
      </p:sp>
      <p:sp>
        <p:nvSpPr>
          <p:cNvPr id="116" name="文本框 115">
            <a:extLst>
              <a:ext uri="{FF2B5EF4-FFF2-40B4-BE49-F238E27FC236}">
                <a16:creationId xmlns:a16="http://schemas.microsoft.com/office/drawing/2014/main" id="{ED7E8481-325A-42F2-86CE-CB896A0CC4D1}"/>
              </a:ext>
            </a:extLst>
          </p:cNvPr>
          <p:cNvSpPr txBox="1"/>
          <p:nvPr/>
        </p:nvSpPr>
        <p:spPr>
          <a:xfrm>
            <a:off x="2811256" y="1671642"/>
            <a:ext cx="9105980" cy="3631763"/>
          </a:xfrm>
          <a:prstGeom prst="rect">
            <a:avLst/>
          </a:prstGeom>
          <a:noFill/>
        </p:spPr>
        <p:txBody>
          <a:bodyPr wrap="square" rtlCol="0">
            <a:spAutoFit/>
          </a:bodyPr>
          <a:lstStyle/>
          <a:p>
            <a:r>
              <a:rPr lang="en-US" altLang="zh-CN" sz="11500" b="1" dirty="0">
                <a:solidFill>
                  <a:srgbClr val="F4806E"/>
                </a:solidFill>
                <a:latin typeface="UTM American Sans" panose="02040603050506020204" pitchFamily="18" charset="0"/>
                <a:cs typeface="Aharoni" panose="02010803020104030203" pitchFamily="2" charset="-79"/>
              </a:rPr>
              <a:t>ĐỌC DIỄN CẢM</a:t>
            </a:r>
            <a:endParaRPr lang="zh-CN" altLang="en-US" sz="11500" b="1" dirty="0">
              <a:solidFill>
                <a:srgbClr val="F4806E"/>
              </a:solidFill>
              <a:latin typeface="UTM American Sans" panose="02040603050506020204" pitchFamily="18" charset="0"/>
              <a:cs typeface="Aharoni" panose="02010803020104030203" pitchFamily="2" charset="-79"/>
            </a:endParaRPr>
          </a:p>
        </p:txBody>
      </p:sp>
      <p:sp>
        <p:nvSpPr>
          <p:cNvPr id="33" name="文本框 115"/>
          <p:cNvSpPr txBox="1"/>
          <p:nvPr/>
        </p:nvSpPr>
        <p:spPr>
          <a:xfrm>
            <a:off x="2924451" y="1671642"/>
            <a:ext cx="9105980" cy="3631763"/>
          </a:xfrm>
          <a:prstGeom prst="rect">
            <a:avLst/>
          </a:prstGeom>
          <a:noFill/>
        </p:spPr>
        <p:txBody>
          <a:bodyPr wrap="square" rtlCol="0">
            <a:spAutoFit/>
          </a:bodyPr>
          <a:lstStyle/>
          <a:p>
            <a:r>
              <a:rPr lang="en-US" altLang="zh-CN" sz="11500" b="1" dirty="0">
                <a:solidFill>
                  <a:srgbClr val="FCE6A3"/>
                </a:solidFill>
                <a:latin typeface="UTM American Sans" panose="02040603050506020204" pitchFamily="18" charset="0"/>
                <a:cs typeface="Aharoni" panose="02010803020104030203" pitchFamily="2" charset="-79"/>
              </a:rPr>
              <a:t>ĐỌC DIỄN CẢM</a:t>
            </a:r>
            <a:endParaRPr lang="zh-CN" altLang="en-US" sz="11500" b="1" dirty="0">
              <a:solidFill>
                <a:srgbClr val="FCE6A3"/>
              </a:solidFill>
              <a:latin typeface="UTM American Sans" panose="02040603050506020204" pitchFamily="18" charset="0"/>
              <a:cs typeface="Aharoni" panose="02010803020104030203" pitchFamily="2" charset="-79"/>
            </a:endParaRPr>
          </a:p>
        </p:txBody>
      </p:sp>
    </p:spTree>
    <p:extLst>
      <p:ext uri="{BB962C8B-B14F-4D97-AF65-F5344CB8AC3E}">
        <p14:creationId xmlns:p14="http://schemas.microsoft.com/office/powerpoint/2010/main" val="20742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arn(inVertical)">
                                      <p:cBhvr>
                                        <p:cTn id="24" dur="500"/>
                                        <p:tgtEl>
                                          <p:spTgt spid="10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barn(inVertical)">
                                      <p:cBhvr>
                                        <p:cTn id="27" dur="500"/>
                                        <p:tgtEl>
                                          <p:spTgt spid="1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barn(inVertical)">
                                      <p:cBhvr>
                                        <p:cTn id="30" dur="500"/>
                                        <p:tgtEl>
                                          <p:spTgt spid="150"/>
                                        </p:tgtEl>
                                      </p:cBhvr>
                                    </p:animEffect>
                                  </p:childTnLst>
                                </p:cTn>
                              </p:par>
                              <p:par>
                                <p:cTn id="31" presetID="16" presetClass="entr" presetSubtype="21"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barn(inVertical)">
                                      <p:cBhvr>
                                        <p:cTn id="33" dur="500"/>
                                        <p:tgtEl>
                                          <p:spTgt spid="1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barn(inVertical)">
                                      <p:cBhvr>
                                        <p:cTn id="36" dur="500"/>
                                        <p:tgtEl>
                                          <p:spTgt spid="15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barn(inVertical)">
                                      <p:cBhvr>
                                        <p:cTn id="39" dur="500"/>
                                        <p:tgtEl>
                                          <p:spTgt spid="152"/>
                                        </p:tgtEl>
                                      </p:cBhvr>
                                    </p:animEffect>
                                  </p:childTnLst>
                                </p:cTn>
                              </p:par>
                              <p:par>
                                <p:cTn id="40" presetID="16" presetClass="entr" presetSubtype="21"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inVertical)">
                                      <p:cBhvr>
                                        <p:cTn id="42" dur="500"/>
                                        <p:tgtEl>
                                          <p:spTgt spid="76"/>
                                        </p:tgtEl>
                                      </p:cBhvr>
                                    </p:animEffect>
                                  </p:childTnLst>
                                </p:cTn>
                              </p:par>
                              <p:par>
                                <p:cTn id="43" presetID="16" presetClass="entr" presetSubtype="21"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barn(inVertical)">
                                      <p:cBhvr>
                                        <p:cTn id="45" dur="500"/>
                                        <p:tgtEl>
                                          <p:spTgt spid="94"/>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anim calcmode="lin" valueType="num">
                                      <p:cBhvr>
                                        <p:cTn id="55" dur="500" fill="hold"/>
                                        <p:tgtEl>
                                          <p:spTgt spid="116"/>
                                        </p:tgtEl>
                                        <p:attrNameLst>
                                          <p:attrName>ppt_x</p:attrName>
                                        </p:attrNameLst>
                                      </p:cBhvr>
                                      <p:tavLst>
                                        <p:tav tm="0">
                                          <p:val>
                                            <p:strVal val="#ppt_x"/>
                                          </p:val>
                                        </p:tav>
                                        <p:tav tm="100000">
                                          <p:val>
                                            <p:strVal val="#ppt_x"/>
                                          </p:val>
                                        </p:tav>
                                      </p:tavLst>
                                    </p:anim>
                                    <p:anim calcmode="lin" valueType="num">
                                      <p:cBhvr>
                                        <p:cTn id="56" dur="500" fill="hold"/>
                                        <p:tgtEl>
                                          <p:spTgt spid="1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anim calcmode="lin" valueType="num">
                                      <p:cBhvr>
                                        <p:cTn id="60" dur="500" fill="hold"/>
                                        <p:tgtEl>
                                          <p:spTgt spid="32"/>
                                        </p:tgtEl>
                                        <p:attrNameLst>
                                          <p:attrName>ppt_x</p:attrName>
                                        </p:attrNameLst>
                                      </p:cBhvr>
                                      <p:tavLst>
                                        <p:tav tm="0">
                                          <p:val>
                                            <p:strVal val="#ppt_x"/>
                                          </p:val>
                                        </p:tav>
                                        <p:tav tm="100000">
                                          <p:val>
                                            <p:strVal val="#ppt_x"/>
                                          </p:val>
                                        </p:tav>
                                      </p:tavLst>
                                    </p:anim>
                                    <p:anim calcmode="lin" valueType="num">
                                      <p:cBhvr>
                                        <p:cTn id="61" dur="5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anim calcmode="lin" valueType="num">
                                      <p:cBhvr>
                                        <p:cTn id="65" dur="500" fill="hold"/>
                                        <p:tgtEl>
                                          <p:spTgt spid="33"/>
                                        </p:tgtEl>
                                        <p:attrNameLst>
                                          <p:attrName>ppt_x</p:attrName>
                                        </p:attrNameLst>
                                      </p:cBhvr>
                                      <p:tavLst>
                                        <p:tav tm="0">
                                          <p:val>
                                            <p:strVal val="#ppt_x"/>
                                          </p:val>
                                        </p:tav>
                                        <p:tav tm="100000">
                                          <p:val>
                                            <p:strVal val="#ppt_x"/>
                                          </p:val>
                                        </p:tav>
                                      </p:tavLst>
                                    </p:anim>
                                    <p:anim calcmode="lin" valueType="num">
                                      <p:cBhvr>
                                        <p:cTn id="6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1" grpId="0" animBg="1"/>
      <p:bldP spid="38" grpId="0" animBg="1"/>
      <p:bldP spid="109" grpId="0" animBg="1"/>
      <p:bldP spid="118" grpId="0" animBg="1"/>
      <p:bldP spid="119" grpId="0" animBg="1"/>
      <p:bldP spid="132" grpId="0" animBg="1"/>
      <p:bldP spid="150" grpId="0" animBg="1"/>
      <p:bldP spid="152" grpId="0" animBg="1"/>
      <p:bldP spid="32" grpId="0"/>
      <p:bldP spid="116"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38259" y="0"/>
            <a:ext cx="11612175" cy="704808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002060"/>
                </a:solidFill>
                <a:effectLst/>
                <a:cs typeface="Arial" panose="020B0604020202020204" pitchFamily="34" charset="0"/>
              </a:rPr>
              <a:t>Khuất</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phục</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tên</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cướp</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biển</a:t>
            </a:r>
            <a:endParaRPr kumimoji="0" lang="en-US" altLang="en-US" sz="36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28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Chúa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tàu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trừng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mắt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nhìn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quát</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Có</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câm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mồm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không</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điềm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tĩnh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hỏi</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Anh </a:t>
            </a:r>
            <a:r>
              <a:rPr kumimoji="0" lang="en-US" altLang="en-US" sz="3200" b="0" i="0" u="none" strike="noStrike" cap="none" normalizeH="0" baseline="0" dirty="0" err="1">
                <a:ln>
                  <a:noFill/>
                </a:ln>
                <a:solidFill>
                  <a:srgbClr val="002060"/>
                </a:solidFill>
                <a:effectLst/>
                <a:cs typeface="Arial" panose="020B0604020202020204" pitchFamily="34" charset="0"/>
              </a:rPr>
              <a:t>bảo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tôi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không</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tên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chúa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tàu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cục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cằn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bảo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nói</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Anh </a:t>
            </a:r>
            <a:r>
              <a:rPr kumimoji="0" lang="en-US" altLang="en-US" sz="3200" b="0" i="0" u="none" strike="noStrike" cap="none" normalizeH="0" baseline="0" dirty="0" err="1">
                <a:ln>
                  <a:noFill/>
                </a:ln>
                <a:solidFill>
                  <a:srgbClr val="002060"/>
                </a:solidFill>
                <a:effectLst/>
                <a:cs typeface="Arial" panose="020B0604020202020204" pitchFamily="34" charset="0"/>
              </a:rPr>
              <a:t>cứ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uống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rượu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mãi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như</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thế</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thì</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đến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tống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anh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nơi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khác</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Cơn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tức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giận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của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tên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cướp</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thật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dữ</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dội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Hắn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đứng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phắt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dậy</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rút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soạt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dao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ra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lăm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lăm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chực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đâm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Ly </a:t>
            </a:r>
            <a:r>
              <a:rPr kumimoji="0" lang="en-US" altLang="en-US" sz="3200" b="0" i="0" u="none" strike="noStrike" cap="none" normalizeH="0" baseline="0" dirty="0" err="1">
                <a:ln>
                  <a:noFill/>
                </a:ln>
                <a:solidFill>
                  <a:srgbClr val="002060"/>
                </a:solidFill>
                <a:effectLst/>
                <a:cs typeface="Arial" panose="020B0604020202020204" pitchFamily="34" charset="0"/>
              </a:rPr>
              <a:t>vẫn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dõng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và</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quả</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quyết</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Nếu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anh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không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cất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dao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tôi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quyết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làm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anh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bị</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treo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cổ</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trong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phiên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tòa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sắp</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tới</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Line 9"/>
          <p:cNvSpPr>
            <a:spLocks noChangeShapeType="1"/>
          </p:cNvSpPr>
          <p:nvPr/>
        </p:nvSpPr>
        <p:spPr bwMode="auto">
          <a:xfrm>
            <a:off x="2331720" y="1082040"/>
            <a:ext cx="1742440" cy="0"/>
          </a:xfrm>
          <a:prstGeom prst="line">
            <a:avLst/>
          </a:prstGeom>
          <a:noFill/>
          <a:ln w="38100">
            <a:solidFill>
              <a:srgbClr val="FF0000"/>
            </a:solidFill>
            <a:round/>
            <a:headEnd/>
            <a:tailEnd/>
          </a:ln>
        </p:spPr>
        <p:txBody>
          <a:bodyPr/>
          <a:lstStyle/>
          <a:p>
            <a:endParaRPr lang="en-US"/>
          </a:p>
        </p:txBody>
      </p:sp>
      <p:sp>
        <p:nvSpPr>
          <p:cNvPr id="7" name="Line 10"/>
          <p:cNvSpPr>
            <a:spLocks noChangeShapeType="1"/>
          </p:cNvSpPr>
          <p:nvPr/>
        </p:nvSpPr>
        <p:spPr bwMode="auto">
          <a:xfrm>
            <a:off x="1117600" y="1564640"/>
            <a:ext cx="1778000" cy="0"/>
          </a:xfrm>
          <a:prstGeom prst="line">
            <a:avLst/>
          </a:prstGeom>
          <a:noFill/>
          <a:ln w="38100">
            <a:solidFill>
              <a:srgbClr val="FF0000"/>
            </a:solidFill>
            <a:round/>
            <a:headEnd/>
            <a:tailEnd/>
          </a:ln>
        </p:spPr>
        <p:txBody>
          <a:bodyPr/>
          <a:lstStyle/>
          <a:p>
            <a:endParaRPr lang="en-US"/>
          </a:p>
        </p:txBody>
      </p:sp>
      <p:sp>
        <p:nvSpPr>
          <p:cNvPr id="8" name="Line 9"/>
          <p:cNvSpPr>
            <a:spLocks noChangeShapeType="1"/>
          </p:cNvSpPr>
          <p:nvPr/>
        </p:nvSpPr>
        <p:spPr bwMode="auto">
          <a:xfrm>
            <a:off x="6527800" y="3524041"/>
            <a:ext cx="4394200" cy="0"/>
          </a:xfrm>
          <a:prstGeom prst="line">
            <a:avLst/>
          </a:prstGeom>
          <a:noFill/>
          <a:ln w="38100">
            <a:solidFill>
              <a:srgbClr val="FF0000"/>
            </a:solidFill>
            <a:round/>
            <a:headEnd/>
            <a:tailEnd/>
          </a:ln>
        </p:spPr>
        <p:txBody>
          <a:bodyPr/>
          <a:lstStyle/>
          <a:p>
            <a:endParaRPr lang="en-US"/>
          </a:p>
        </p:txBody>
      </p:sp>
      <p:sp>
        <p:nvSpPr>
          <p:cNvPr id="9" name="Line 9"/>
          <p:cNvSpPr>
            <a:spLocks noChangeShapeType="1"/>
          </p:cNvSpPr>
          <p:nvPr/>
        </p:nvSpPr>
        <p:spPr bwMode="auto">
          <a:xfrm>
            <a:off x="8915400" y="4485640"/>
            <a:ext cx="2636520" cy="0"/>
          </a:xfrm>
          <a:prstGeom prst="line">
            <a:avLst/>
          </a:prstGeom>
          <a:noFill/>
          <a:ln w="38100">
            <a:solidFill>
              <a:srgbClr val="FF0000"/>
            </a:solidFill>
            <a:round/>
            <a:headEnd/>
            <a:tailEnd/>
          </a:ln>
        </p:spPr>
        <p:txBody>
          <a:bodyPr/>
          <a:lstStyle/>
          <a:p>
            <a:endParaRPr lang="en-US"/>
          </a:p>
        </p:txBody>
      </p:sp>
      <p:sp>
        <p:nvSpPr>
          <p:cNvPr id="10" name="Line 9"/>
          <p:cNvSpPr>
            <a:spLocks noChangeShapeType="1"/>
          </p:cNvSpPr>
          <p:nvPr/>
        </p:nvSpPr>
        <p:spPr bwMode="auto">
          <a:xfrm>
            <a:off x="259080" y="5003800"/>
            <a:ext cx="1397000" cy="0"/>
          </a:xfrm>
          <a:prstGeom prst="line">
            <a:avLst/>
          </a:prstGeom>
          <a:noFill/>
          <a:ln w="38100">
            <a:solidFill>
              <a:srgbClr val="FF0000"/>
            </a:solidFill>
            <a:round/>
            <a:headEnd/>
            <a:tailEnd/>
          </a:ln>
        </p:spPr>
        <p:txBody>
          <a:bodyPr/>
          <a:lstStyle/>
          <a:p>
            <a:endParaRPr lang="en-US"/>
          </a:p>
        </p:txBody>
      </p:sp>
      <p:sp>
        <p:nvSpPr>
          <p:cNvPr id="11" name="Line 9"/>
          <p:cNvSpPr>
            <a:spLocks noChangeShapeType="1"/>
          </p:cNvSpPr>
          <p:nvPr/>
        </p:nvSpPr>
        <p:spPr bwMode="auto">
          <a:xfrm>
            <a:off x="9423400" y="5003800"/>
            <a:ext cx="1701800" cy="0"/>
          </a:xfrm>
          <a:prstGeom prst="line">
            <a:avLst/>
          </a:prstGeom>
          <a:noFill/>
          <a:ln w="38100">
            <a:solidFill>
              <a:srgbClr val="FF0000"/>
            </a:solidFill>
            <a:round/>
            <a:headEnd/>
            <a:tailEnd/>
          </a:ln>
        </p:spPr>
        <p:txBody>
          <a:bodyPr/>
          <a:lstStyle/>
          <a:p>
            <a:endParaRPr lang="en-US"/>
          </a:p>
        </p:txBody>
      </p:sp>
      <p:sp>
        <p:nvSpPr>
          <p:cNvPr id="12" name="Line 9"/>
          <p:cNvSpPr>
            <a:spLocks noChangeShapeType="1"/>
          </p:cNvSpPr>
          <p:nvPr/>
        </p:nvSpPr>
        <p:spPr bwMode="auto">
          <a:xfrm>
            <a:off x="266700" y="5491480"/>
            <a:ext cx="1836420" cy="0"/>
          </a:xfrm>
          <a:prstGeom prst="line">
            <a:avLst/>
          </a:prstGeom>
          <a:noFill/>
          <a:ln w="38100">
            <a:solidFill>
              <a:srgbClr val="FF0000"/>
            </a:solidFill>
            <a:round/>
            <a:headEnd/>
            <a:tailEnd/>
          </a:ln>
        </p:spPr>
        <p:txBody>
          <a:bodyPr/>
          <a:lstStyle/>
          <a:p>
            <a:endParaRPr lang="en-US"/>
          </a:p>
        </p:txBody>
      </p:sp>
      <p:sp>
        <p:nvSpPr>
          <p:cNvPr id="13" name="Line 9"/>
          <p:cNvSpPr>
            <a:spLocks noChangeShapeType="1"/>
          </p:cNvSpPr>
          <p:nvPr/>
        </p:nvSpPr>
        <p:spPr bwMode="auto">
          <a:xfrm>
            <a:off x="2143760" y="5979160"/>
            <a:ext cx="2621280" cy="0"/>
          </a:xfrm>
          <a:prstGeom prst="line">
            <a:avLst/>
          </a:prstGeom>
          <a:noFill/>
          <a:ln w="38100">
            <a:solidFill>
              <a:srgbClr val="FF0000"/>
            </a:solidFill>
            <a:round/>
            <a:headEnd/>
            <a:tailEnd/>
          </a:ln>
        </p:spPr>
        <p:txBody>
          <a:bodyPr/>
          <a:lstStyle/>
          <a:p>
            <a:endParaRPr lang="en-US"/>
          </a:p>
        </p:txBody>
      </p:sp>
      <p:sp>
        <p:nvSpPr>
          <p:cNvPr id="14" name="Line 9"/>
          <p:cNvSpPr>
            <a:spLocks noChangeShapeType="1"/>
          </p:cNvSpPr>
          <p:nvPr/>
        </p:nvSpPr>
        <p:spPr bwMode="auto">
          <a:xfrm>
            <a:off x="9347200" y="5979160"/>
            <a:ext cx="1249680" cy="0"/>
          </a:xfrm>
          <a:prstGeom prst="line">
            <a:avLst/>
          </a:prstGeom>
          <a:noFill/>
          <a:ln w="38100">
            <a:solidFill>
              <a:srgbClr val="FF0000"/>
            </a:solidFill>
            <a:round/>
            <a:headEnd/>
            <a:tailEnd/>
          </a:ln>
        </p:spPr>
        <p:txBody>
          <a:bodyPr/>
          <a:lstStyle/>
          <a:p>
            <a:endParaRPr lang="en-US"/>
          </a:p>
        </p:txBody>
      </p:sp>
    </p:spTree>
    <p:extLst>
      <p:ext uri="{BB962C8B-B14F-4D97-AF65-F5344CB8AC3E}">
        <p14:creationId xmlns:p14="http://schemas.microsoft.com/office/powerpoint/2010/main" val="3805033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strVal val="#ppt_w*0.7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strVal val="#ppt_w*0.70"/>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Effect transition="in" filter="fade">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strVal val="#ppt_w*0.70"/>
                                          </p:val>
                                        </p:tav>
                                        <p:tav tm="100000">
                                          <p:val>
                                            <p:strVal val="#ppt_w"/>
                                          </p:val>
                                        </p:tav>
                                      </p:tavLst>
                                    </p:anim>
                                    <p:anim calcmode="lin" valueType="num">
                                      <p:cBhvr>
                                        <p:cTn id="65" dur="1000" fill="hold"/>
                                        <p:tgtEl>
                                          <p:spTgt spid="13"/>
                                        </p:tgtEl>
                                        <p:attrNameLst>
                                          <p:attrName>ppt_h</p:attrName>
                                        </p:attrNameLst>
                                      </p:cBhvr>
                                      <p:tavLst>
                                        <p:tav tm="0">
                                          <p:val>
                                            <p:strVal val="#ppt_h"/>
                                          </p:val>
                                        </p:tav>
                                        <p:tav tm="100000">
                                          <p:val>
                                            <p:strVal val="#ppt_h"/>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strVal val="#ppt_w*0.70"/>
                                          </p:val>
                                        </p:tav>
                                        <p:tav tm="100000">
                                          <p:val>
                                            <p:strVal val="#ppt_w"/>
                                          </p:val>
                                        </p:tav>
                                      </p:tavLst>
                                    </p:anim>
                                    <p:anim calcmode="lin" valueType="num">
                                      <p:cBhvr>
                                        <p:cTn id="72" dur="1000" fill="hold"/>
                                        <p:tgtEl>
                                          <p:spTgt spid="14"/>
                                        </p:tgtEl>
                                        <p:attrNameLst>
                                          <p:attrName>ppt_h</p:attrName>
                                        </p:attrNameLst>
                                      </p:cBhvr>
                                      <p:tavLst>
                                        <p:tav tm="0">
                                          <p:val>
                                            <p:strVal val="#ppt_h"/>
                                          </p:val>
                                        </p:tav>
                                        <p:tav tm="100000">
                                          <p:val>
                                            <p:strVal val="#ppt_h"/>
                                          </p:val>
                                        </p:tav>
                                      </p:tavLst>
                                    </p:anim>
                                    <p:animEffect transition="in" filter="fade">
                                      <p:cBhvr>
                                        <p:cTn id="7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A787A35-462F-418A-81C4-9B44C1456AC4}"/>
              </a:ext>
            </a:extLst>
          </p:cNvPr>
          <p:cNvSpPr/>
          <p:nvPr/>
        </p:nvSpPr>
        <p:spPr>
          <a:xfrm>
            <a:off x="7650480" y="4660361"/>
            <a:ext cx="4541520" cy="10668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AFC428AA-EB84-4F9D-B1C9-492D5312604A}"/>
              </a:ext>
            </a:extLst>
          </p:cNvPr>
          <p:cNvSpPr/>
          <p:nvPr/>
        </p:nvSpPr>
        <p:spPr>
          <a:xfrm>
            <a:off x="975360" y="48767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53AAFCE-B60E-4708-8C2F-E47B476D9E62}"/>
              </a:ext>
            </a:extLst>
          </p:cNvPr>
          <p:cNvSpPr/>
          <p:nvPr/>
        </p:nvSpPr>
        <p:spPr>
          <a:xfrm rot="16200000">
            <a:off x="-556991" y="2667731"/>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9552681-AA5D-4E8F-94FB-390247B22E0E}"/>
              </a:ext>
            </a:extLst>
          </p:cNvPr>
          <p:cNvSpPr/>
          <p:nvPr/>
        </p:nvSpPr>
        <p:spPr>
          <a:xfrm rot="16200000">
            <a:off x="8053609" y="4197889"/>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C26900E-F895-4CBD-95E2-B6B2456AFEB5}"/>
              </a:ext>
            </a:extLst>
          </p:cNvPr>
          <p:cNvSpPr/>
          <p:nvPr/>
        </p:nvSpPr>
        <p:spPr>
          <a:xfrm>
            <a:off x="2862695" y="625066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 空心 16">
            <a:extLst>
              <a:ext uri="{FF2B5EF4-FFF2-40B4-BE49-F238E27FC236}">
                <a16:creationId xmlns:a16="http://schemas.microsoft.com/office/drawing/2014/main" id="{A91A1CA3-93E5-41D2-8B3A-7C60D21FF375}"/>
              </a:ext>
            </a:extLst>
          </p:cNvPr>
          <p:cNvSpPr/>
          <p:nvPr/>
        </p:nvSpPr>
        <p:spPr>
          <a:xfrm>
            <a:off x="5105686" y="5481732"/>
            <a:ext cx="2226893" cy="2135189"/>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a:extLst>
              <a:ext uri="{FF2B5EF4-FFF2-40B4-BE49-F238E27FC236}">
                <a16:creationId xmlns:a16="http://schemas.microsoft.com/office/drawing/2014/main" id="{70BB3A54-95E3-4B4C-AA68-82C973034C83}"/>
              </a:ext>
            </a:extLst>
          </p:cNvPr>
          <p:cNvSpPr/>
          <p:nvPr/>
        </p:nvSpPr>
        <p:spPr>
          <a:xfrm>
            <a:off x="11194948" y="-758921"/>
            <a:ext cx="1769693" cy="1817483"/>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a:extLst>
              <a:ext uri="{FF2B5EF4-FFF2-40B4-BE49-F238E27FC236}">
                <a16:creationId xmlns:a16="http://schemas.microsoft.com/office/drawing/2014/main" id="{D1B464AB-9BC4-4381-B976-5C376623B068}"/>
              </a:ext>
            </a:extLst>
          </p:cNvPr>
          <p:cNvSpPr/>
          <p:nvPr/>
        </p:nvSpPr>
        <p:spPr>
          <a:xfrm>
            <a:off x="993024" y="306990"/>
            <a:ext cx="564196" cy="3234122"/>
          </a:xfrm>
          <a:custGeom>
            <a:avLst/>
            <a:gdLst>
              <a:gd name="connsiteX0" fmla="*/ 533586 w 1006072"/>
              <a:gd name="connsiteY0" fmla="*/ 0 h 3383280"/>
              <a:gd name="connsiteX1" fmla="*/ 914586 w 1006072"/>
              <a:gd name="connsiteY1" fmla="*/ 472440 h 3383280"/>
              <a:gd name="connsiteX2" fmla="*/ 30666 w 1006072"/>
              <a:gd name="connsiteY2" fmla="*/ 1036320 h 3383280"/>
              <a:gd name="connsiteX3" fmla="*/ 914586 w 1006072"/>
              <a:gd name="connsiteY3" fmla="*/ 1417320 h 3383280"/>
              <a:gd name="connsiteX4" fmla="*/ 186 w 1006072"/>
              <a:gd name="connsiteY4" fmla="*/ 1813560 h 3383280"/>
              <a:gd name="connsiteX5" fmla="*/ 1006026 w 1006072"/>
              <a:gd name="connsiteY5" fmla="*/ 2331720 h 3383280"/>
              <a:gd name="connsiteX6" fmla="*/ 45906 w 1006072"/>
              <a:gd name="connsiteY6" fmla="*/ 2758440 h 3383280"/>
              <a:gd name="connsiteX7" fmla="*/ 838386 w 1006072"/>
              <a:gd name="connsiteY7" fmla="*/ 3200400 h 3383280"/>
              <a:gd name="connsiteX8" fmla="*/ 198306 w 1006072"/>
              <a:gd name="connsiteY8"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72" h="3383280">
                <a:moveTo>
                  <a:pt x="533586" y="0"/>
                </a:moveTo>
                <a:cubicBezTo>
                  <a:pt x="765996" y="149860"/>
                  <a:pt x="998406" y="299720"/>
                  <a:pt x="914586" y="472440"/>
                </a:cubicBezTo>
                <a:cubicBezTo>
                  <a:pt x="830766" y="645160"/>
                  <a:pt x="30666" y="878840"/>
                  <a:pt x="30666" y="1036320"/>
                </a:cubicBezTo>
                <a:cubicBezTo>
                  <a:pt x="30666" y="1193800"/>
                  <a:pt x="919666" y="1287780"/>
                  <a:pt x="914586" y="1417320"/>
                </a:cubicBezTo>
                <a:cubicBezTo>
                  <a:pt x="909506" y="1546860"/>
                  <a:pt x="-15054" y="1661160"/>
                  <a:pt x="186" y="1813560"/>
                </a:cubicBezTo>
                <a:cubicBezTo>
                  <a:pt x="15426" y="1965960"/>
                  <a:pt x="998406" y="2174240"/>
                  <a:pt x="1006026" y="2331720"/>
                </a:cubicBezTo>
                <a:cubicBezTo>
                  <a:pt x="1013646" y="2489200"/>
                  <a:pt x="73846" y="2613660"/>
                  <a:pt x="45906" y="2758440"/>
                </a:cubicBezTo>
                <a:cubicBezTo>
                  <a:pt x="17966" y="2903220"/>
                  <a:pt x="812986" y="3096260"/>
                  <a:pt x="838386" y="3200400"/>
                </a:cubicBezTo>
                <a:cubicBezTo>
                  <a:pt x="863786" y="3304540"/>
                  <a:pt x="531046" y="3343910"/>
                  <a:pt x="198306" y="3383280"/>
                </a:cubicBezTo>
              </a:path>
            </a:pathLst>
          </a:custGeom>
          <a:noFill/>
          <a:ln w="31750">
            <a:solidFill>
              <a:srgbClr val="F5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D4C028D9-2CD5-4AA5-B2AB-2459DF950EAA}"/>
              </a:ext>
            </a:extLst>
          </p:cNvPr>
          <p:cNvSpPr txBox="1"/>
          <p:nvPr/>
        </p:nvSpPr>
        <p:spPr>
          <a:xfrm>
            <a:off x="2292007" y="2152821"/>
            <a:ext cx="8095667" cy="2369880"/>
          </a:xfrm>
          <a:prstGeom prst="rect">
            <a:avLst/>
          </a:prstGeom>
          <a:noFill/>
        </p:spPr>
        <p:txBody>
          <a:bodyPr wrap="square">
            <a:spAutoFit/>
          </a:bodyPr>
          <a:lstStyle/>
          <a:p>
            <a:pPr lvl="0" algn="ctr" eaLnBrk="0" fontAlgn="base" hangingPunct="0">
              <a:spcBef>
                <a:spcPct val="0"/>
              </a:spcBef>
              <a:spcAft>
                <a:spcPct val="0"/>
              </a:spcAft>
            </a:pPr>
            <a:r>
              <a:rPr lang="en-US" altLang="en-US" sz="6000" dirty="0">
                <a:solidFill>
                  <a:srgbClr val="FFC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rPr>
              <a:t>DẶN DÒ</a:t>
            </a:r>
          </a:p>
          <a:p>
            <a:pPr lvl="0" algn="ctr" eaLnBrk="0" fontAlgn="base" hangingPunct="0">
              <a:spcBef>
                <a:spcPct val="0"/>
              </a:spcBef>
              <a:spcAft>
                <a:spcPct val="0"/>
              </a:spcAft>
            </a:pPr>
            <a:r>
              <a:rPr lang="vi-VN" alt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Luyện đọc diễn cảm.</a:t>
            </a:r>
          </a:p>
          <a:p>
            <a:pPr lvl="0" algn="ctr" eaLnBrk="0" fontAlgn="base" hangingPunct="0">
              <a:spcBef>
                <a:spcPct val="0"/>
              </a:spcBef>
              <a:spcAft>
                <a:spcPct val="0"/>
              </a:spcAft>
            </a:pPr>
            <a:r>
              <a:rPr lang="vi-VN" alt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Chuẩn bị bài sau.</a:t>
            </a:r>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20379883"/>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P spid="20"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id="{34840C06-6407-48D8-A726-CD62AB153BD8}"/>
              </a:ext>
            </a:extLst>
          </p:cNvPr>
          <p:cNvSpPr/>
          <p:nvPr/>
        </p:nvSpPr>
        <p:spPr>
          <a:xfrm>
            <a:off x="-562708" y="-961292"/>
            <a:ext cx="15350533" cy="7408984"/>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82C787BF-59DC-49D3-9FDE-1F21D8014373}"/>
              </a:ext>
            </a:extLst>
          </p:cNvPr>
          <p:cNvSpPr/>
          <p:nvPr/>
        </p:nvSpPr>
        <p:spPr>
          <a:xfrm>
            <a:off x="10020132" y="2297135"/>
            <a:ext cx="498975" cy="513948"/>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2000E6DF-4493-4C15-AD6B-AAC4FA37DE5C}"/>
              </a:ext>
            </a:extLst>
          </p:cNvPr>
          <p:cNvSpPr/>
          <p:nvPr/>
        </p:nvSpPr>
        <p:spPr>
          <a:xfrm>
            <a:off x="-4160740" y="-1218436"/>
            <a:ext cx="19659676" cy="10169453"/>
          </a:xfrm>
          <a:custGeom>
            <a:avLst/>
            <a:gdLst>
              <a:gd name="connsiteX0" fmla="*/ 3404756 w 18825627"/>
              <a:gd name="connsiteY0" fmla="*/ 562835 h 10169453"/>
              <a:gd name="connsiteX1" fmla="*/ 4717740 w 18825627"/>
              <a:gd name="connsiteY1" fmla="*/ 2110281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989404 w 18825627"/>
              <a:gd name="connsiteY11" fmla="*/ 6214842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6209323 w 18825627"/>
              <a:gd name="connsiteY12" fmla="*/ 6191693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209323 w 18807375"/>
              <a:gd name="connsiteY12" fmla="*/ 619169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35636 w 18807375"/>
              <a:gd name="connsiteY11" fmla="*/ 6878457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391333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159839 w 18807375"/>
              <a:gd name="connsiteY8" fmla="*/ 5700213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07375" h="10169453">
                <a:moveTo>
                  <a:pt x="3404756" y="562835"/>
                </a:moveTo>
                <a:cubicBezTo>
                  <a:pt x="3576694" y="750404"/>
                  <a:pt x="4115956" y="1500680"/>
                  <a:pt x="4506725" y="1735142"/>
                </a:cubicBezTo>
                <a:cubicBezTo>
                  <a:pt x="4897494" y="1969604"/>
                  <a:pt x="5421125" y="1731236"/>
                  <a:pt x="5749371" y="1969605"/>
                </a:cubicBezTo>
                <a:cubicBezTo>
                  <a:pt x="6077617" y="2207974"/>
                  <a:pt x="6183125" y="2981696"/>
                  <a:pt x="6476202" y="3165358"/>
                </a:cubicBezTo>
                <a:cubicBezTo>
                  <a:pt x="6769279" y="3349020"/>
                  <a:pt x="7179587" y="2876189"/>
                  <a:pt x="7507833" y="3071574"/>
                </a:cubicBezTo>
                <a:cubicBezTo>
                  <a:pt x="7836079" y="3266959"/>
                  <a:pt x="7933771" y="4087574"/>
                  <a:pt x="8445679" y="4337666"/>
                </a:cubicBezTo>
                <a:cubicBezTo>
                  <a:pt x="8957587" y="4587758"/>
                  <a:pt x="10040018" y="4329850"/>
                  <a:pt x="10579279" y="4572127"/>
                </a:cubicBezTo>
                <a:cubicBezTo>
                  <a:pt x="11118540" y="4814404"/>
                  <a:pt x="11251155" y="5603313"/>
                  <a:pt x="11681248" y="5791327"/>
                </a:cubicBezTo>
                <a:cubicBezTo>
                  <a:pt x="12111341" y="5979341"/>
                  <a:pt x="12789520" y="5446213"/>
                  <a:pt x="13159839" y="5700213"/>
                </a:cubicBezTo>
                <a:cubicBezTo>
                  <a:pt x="13530158" y="5954213"/>
                  <a:pt x="13606491" y="7338443"/>
                  <a:pt x="13903162" y="7315327"/>
                </a:cubicBezTo>
                <a:cubicBezTo>
                  <a:pt x="14199833" y="7292211"/>
                  <a:pt x="14656910" y="5738499"/>
                  <a:pt x="14939868" y="5561515"/>
                </a:cubicBezTo>
                <a:cubicBezTo>
                  <a:pt x="15222826" y="5384531"/>
                  <a:pt x="15383548" y="6985631"/>
                  <a:pt x="15543038" y="6936331"/>
                </a:cubicBezTo>
                <a:cubicBezTo>
                  <a:pt x="15702528" y="6887032"/>
                  <a:pt x="15960024" y="6327671"/>
                  <a:pt x="16139876" y="6365313"/>
                </a:cubicBezTo>
                <a:cubicBezTo>
                  <a:pt x="16319728" y="6402955"/>
                  <a:pt x="16396150" y="7003849"/>
                  <a:pt x="16622153" y="7162185"/>
                </a:cubicBezTo>
                <a:cubicBezTo>
                  <a:pt x="16848156" y="7320521"/>
                  <a:pt x="17330732" y="6914665"/>
                  <a:pt x="17495894" y="7315327"/>
                </a:cubicBezTo>
                <a:cubicBezTo>
                  <a:pt x="17661056" y="7715989"/>
                  <a:pt x="20285986" y="9226189"/>
                  <a:pt x="17613125" y="9566158"/>
                </a:cubicBezTo>
                <a:cubicBezTo>
                  <a:pt x="14940264" y="9906127"/>
                  <a:pt x="4229279" y="10840066"/>
                  <a:pt x="1458725" y="9355143"/>
                </a:cubicBezTo>
                <a:cubicBezTo>
                  <a:pt x="-1311829" y="7870220"/>
                  <a:pt x="653741" y="2114189"/>
                  <a:pt x="989802" y="656620"/>
                </a:cubicBezTo>
                <a:cubicBezTo>
                  <a:pt x="1325863" y="-800949"/>
                  <a:pt x="3068694" y="625358"/>
                  <a:pt x="3475094" y="609727"/>
                </a:cubicBezTo>
                <a:cubicBezTo>
                  <a:pt x="3881494" y="594096"/>
                  <a:pt x="3232818" y="375266"/>
                  <a:pt x="3404756" y="562835"/>
                </a:cubicBezTo>
                <a:close/>
              </a:path>
            </a:pathLst>
          </a:custGeom>
          <a:solidFill>
            <a:srgbClr val="76B3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a:extLst>
              <a:ext uri="{FF2B5EF4-FFF2-40B4-BE49-F238E27FC236}">
                <a16:creationId xmlns:a16="http://schemas.microsoft.com/office/drawing/2014/main" id="{0DACD21B-EC88-4D11-A473-3BB8E1C92CA6}"/>
              </a:ext>
            </a:extLst>
          </p:cNvPr>
          <p:cNvGrpSpPr/>
          <p:nvPr/>
        </p:nvGrpSpPr>
        <p:grpSpPr>
          <a:xfrm>
            <a:off x="2109388" y="896947"/>
            <a:ext cx="7716487" cy="4832270"/>
            <a:chOff x="2501458" y="1070657"/>
            <a:chExt cx="6708132" cy="4103226"/>
          </a:xfrm>
        </p:grpSpPr>
        <p:sp>
          <p:nvSpPr>
            <p:cNvPr id="16" name="矩形: 圆角 15">
              <a:extLst>
                <a:ext uri="{FF2B5EF4-FFF2-40B4-BE49-F238E27FC236}">
                  <a16:creationId xmlns:a16="http://schemas.microsoft.com/office/drawing/2014/main"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a:extLst>
              <a:ext uri="{FF2B5EF4-FFF2-40B4-BE49-F238E27FC236}">
                <a16:creationId xmlns:a16="http://schemas.microsoft.com/office/drawing/2014/main" id="{A380F034-1817-4E18-B4C2-8CECA26CE8B1}"/>
              </a:ext>
            </a:extLst>
          </p:cNvPr>
          <p:cNvGrpSpPr/>
          <p:nvPr/>
        </p:nvGrpSpPr>
        <p:grpSpPr>
          <a:xfrm>
            <a:off x="-1687312" y="4763879"/>
            <a:ext cx="3746975" cy="2565343"/>
            <a:chOff x="-860913" y="4786001"/>
            <a:chExt cx="2976858" cy="2287768"/>
          </a:xfrm>
        </p:grpSpPr>
        <p:cxnSp>
          <p:nvCxnSpPr>
            <p:cNvPr id="78" name="直接连接符 77">
              <a:extLst>
                <a:ext uri="{FF2B5EF4-FFF2-40B4-BE49-F238E27FC236}">
                  <a16:creationId xmlns:a16="http://schemas.microsoft.com/office/drawing/2014/main" id="{33EEEF5A-30D5-48EC-97CB-8326CD07F827}"/>
                </a:ext>
              </a:extLst>
            </p:cNvPr>
            <p:cNvCxnSpPr/>
            <p:nvPr/>
          </p:nvCxnSpPr>
          <p:spPr>
            <a:xfrm flipV="1">
              <a:off x="-860913" y="4956514"/>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E872171C-9310-4237-B208-D90D23B6946F}"/>
                </a:ext>
              </a:extLst>
            </p:cNvPr>
            <p:cNvCxnSpPr>
              <a:cxnSpLocks/>
            </p:cNvCxnSpPr>
            <p:nvPr/>
          </p:nvCxnSpPr>
          <p:spPr>
            <a:xfrm flipV="1">
              <a:off x="-721184" y="4786001"/>
              <a:ext cx="1987277" cy="159873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083CB9D5-F056-4BE7-847C-D53D4F077408}"/>
                </a:ext>
              </a:extLst>
            </p:cNvPr>
            <p:cNvCxnSpPr>
              <a:cxnSpLocks/>
            </p:cNvCxnSpPr>
            <p:nvPr/>
          </p:nvCxnSpPr>
          <p:spPr>
            <a:xfrm flipV="1">
              <a:off x="-468955" y="4786002"/>
              <a:ext cx="2163474" cy="1754767"/>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98A05018-A7AA-4757-9CA1-7944C8EB82AA}"/>
                </a:ext>
              </a:extLst>
            </p:cNvPr>
            <p:cNvCxnSpPr>
              <a:cxnSpLocks/>
            </p:cNvCxnSpPr>
            <p:nvPr/>
          </p:nvCxnSpPr>
          <p:spPr>
            <a:xfrm flipV="1">
              <a:off x="-336604" y="4786001"/>
              <a:ext cx="2452549" cy="1933985"/>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7BC672D-8FFB-4C42-A000-9616F652CF7C}"/>
                </a:ext>
              </a:extLst>
            </p:cNvPr>
            <p:cNvCxnSpPr>
              <a:cxnSpLocks/>
            </p:cNvCxnSpPr>
            <p:nvPr/>
          </p:nvCxnSpPr>
          <p:spPr>
            <a:xfrm flipV="1">
              <a:off x="-41564" y="5204283"/>
              <a:ext cx="2043803" cy="1661689"/>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09E12C0E-A894-4581-893C-CEFBB6315B7F}"/>
                </a:ext>
              </a:extLst>
            </p:cNvPr>
            <p:cNvCxnSpPr>
              <a:cxnSpLocks/>
            </p:cNvCxnSpPr>
            <p:nvPr/>
          </p:nvCxnSpPr>
          <p:spPr>
            <a:xfrm flipV="1">
              <a:off x="121920" y="5558067"/>
              <a:ext cx="1880319" cy="1513293"/>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7F5F35AE-F4A5-4968-A6C6-1289879F3B0D}"/>
                </a:ext>
              </a:extLst>
            </p:cNvPr>
            <p:cNvCxnSpPr/>
            <p:nvPr/>
          </p:nvCxnSpPr>
          <p:spPr>
            <a:xfrm flipV="1">
              <a:off x="612149" y="5911848"/>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76" name="组合 75">
            <a:extLst>
              <a:ext uri="{FF2B5EF4-FFF2-40B4-BE49-F238E27FC236}">
                <a16:creationId xmlns:a16="http://schemas.microsoft.com/office/drawing/2014/main" id="{C8CFA996-B6F4-4B52-936C-72AD22522F11}"/>
              </a:ext>
            </a:extLst>
          </p:cNvPr>
          <p:cNvGrpSpPr/>
          <p:nvPr/>
        </p:nvGrpSpPr>
        <p:grpSpPr>
          <a:xfrm>
            <a:off x="292585" y="4605379"/>
            <a:ext cx="1109310" cy="1202912"/>
            <a:chOff x="750686" y="2945366"/>
            <a:chExt cx="1109310" cy="1202912"/>
          </a:xfrm>
        </p:grpSpPr>
        <p:sp>
          <p:nvSpPr>
            <p:cNvPr id="50" name="椭圆 49">
              <a:extLst>
                <a:ext uri="{FF2B5EF4-FFF2-40B4-BE49-F238E27FC236}">
                  <a16:creationId xmlns:a16="http://schemas.microsoft.com/office/drawing/2014/main" id="{110D54F5-C336-4E38-8640-1014C298C539}"/>
                </a:ext>
              </a:extLst>
            </p:cNvPr>
            <p:cNvSpPr/>
            <p:nvPr/>
          </p:nvSpPr>
          <p:spPr>
            <a:xfrm>
              <a:off x="846101" y="3038443"/>
              <a:ext cx="1013895" cy="110983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C2CB2D3-09E8-4F72-8AFA-3622E220E8F7}"/>
                </a:ext>
              </a:extLst>
            </p:cNvPr>
            <p:cNvSpPr/>
            <p:nvPr/>
          </p:nvSpPr>
          <p:spPr>
            <a:xfrm>
              <a:off x="750686" y="2945366"/>
              <a:ext cx="1013895" cy="1109835"/>
            </a:xfrm>
            <a:prstGeom prst="ellipse">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任意多边形: 形状 108">
            <a:extLst>
              <a:ext uri="{FF2B5EF4-FFF2-40B4-BE49-F238E27FC236}">
                <a16:creationId xmlns:a16="http://schemas.microsoft.com/office/drawing/2014/main" id="{FD723755-67FE-45BB-8D3B-79F8962CC5D5}"/>
              </a:ext>
            </a:extLst>
          </p:cNvPr>
          <p:cNvSpPr/>
          <p:nvPr/>
        </p:nvSpPr>
        <p:spPr>
          <a:xfrm rot="17858406">
            <a:off x="2461714" y="-562622"/>
            <a:ext cx="1036320" cy="1720462"/>
          </a:xfrm>
          <a:custGeom>
            <a:avLst/>
            <a:gdLst>
              <a:gd name="connsiteX0" fmla="*/ 0 w 1036320"/>
              <a:gd name="connsiteY0" fmla="*/ 0 h 1463040"/>
              <a:gd name="connsiteX1" fmla="*/ 929640 w 1036320"/>
              <a:gd name="connsiteY1" fmla="*/ 91440 h 1463040"/>
              <a:gd name="connsiteX2" fmla="*/ 121920 w 1036320"/>
              <a:gd name="connsiteY2" fmla="*/ 365760 h 1463040"/>
              <a:gd name="connsiteX3" fmla="*/ 914400 w 1036320"/>
              <a:gd name="connsiteY3" fmla="*/ 426720 h 1463040"/>
              <a:gd name="connsiteX4" fmla="*/ 167640 w 1036320"/>
              <a:gd name="connsiteY4" fmla="*/ 716280 h 1463040"/>
              <a:gd name="connsiteX5" fmla="*/ 975360 w 1036320"/>
              <a:gd name="connsiteY5" fmla="*/ 762000 h 1463040"/>
              <a:gd name="connsiteX6" fmla="*/ 243840 w 1036320"/>
              <a:gd name="connsiteY6" fmla="*/ 1051560 h 1463040"/>
              <a:gd name="connsiteX7" fmla="*/ 990600 w 1036320"/>
              <a:gd name="connsiteY7" fmla="*/ 1158240 h 1463040"/>
              <a:gd name="connsiteX8" fmla="*/ 411480 w 1036320"/>
              <a:gd name="connsiteY8" fmla="*/ 1417320 h 1463040"/>
              <a:gd name="connsiteX9" fmla="*/ 1036320 w 1036320"/>
              <a:gd name="connsiteY9"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320" h="1463040">
                <a:moveTo>
                  <a:pt x="0" y="0"/>
                </a:moveTo>
                <a:lnTo>
                  <a:pt x="929640" y="91440"/>
                </a:lnTo>
                <a:lnTo>
                  <a:pt x="121920" y="365760"/>
                </a:lnTo>
                <a:lnTo>
                  <a:pt x="914400" y="426720"/>
                </a:lnTo>
                <a:lnTo>
                  <a:pt x="167640" y="716280"/>
                </a:lnTo>
                <a:lnTo>
                  <a:pt x="975360" y="762000"/>
                </a:lnTo>
                <a:lnTo>
                  <a:pt x="243840" y="1051560"/>
                </a:lnTo>
                <a:lnTo>
                  <a:pt x="990600" y="1158240"/>
                </a:lnTo>
                <a:lnTo>
                  <a:pt x="411480" y="1417320"/>
                </a:lnTo>
                <a:lnTo>
                  <a:pt x="1036320" y="1463040"/>
                </a:lnTo>
              </a:path>
            </a:pathLst>
          </a:custGeom>
          <a:noFill/>
          <a:ln w="41275">
            <a:solidFill>
              <a:srgbClr val="76B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a:extLst>
              <a:ext uri="{FF2B5EF4-FFF2-40B4-BE49-F238E27FC236}">
                <a16:creationId xmlns:a16="http://schemas.microsoft.com/office/drawing/2014/main" id="{ED7E8481-325A-42F2-86CE-CB896A0CC4D1}"/>
              </a:ext>
            </a:extLst>
          </p:cNvPr>
          <p:cNvSpPr txBox="1"/>
          <p:nvPr/>
        </p:nvSpPr>
        <p:spPr>
          <a:xfrm>
            <a:off x="2966420" y="1522933"/>
            <a:ext cx="9105980" cy="3631763"/>
          </a:xfrm>
          <a:prstGeom prst="rect">
            <a:avLst/>
          </a:prstGeom>
          <a:noFill/>
        </p:spPr>
        <p:txBody>
          <a:bodyPr wrap="square" rtlCol="0">
            <a:spAutoFit/>
          </a:bodyPr>
          <a:lstStyle/>
          <a:p>
            <a:r>
              <a:rPr lang="en-US" altLang="zh-CN" sz="11500" b="1" dirty="0">
                <a:latin typeface="UTM American Sans" panose="02040603050506020204" pitchFamily="18" charset="0"/>
                <a:cs typeface="Aharoni" panose="02010803020104030203" pitchFamily="2" charset="-79"/>
              </a:rPr>
              <a:t>LUYỆN </a:t>
            </a:r>
          </a:p>
          <a:p>
            <a:r>
              <a:rPr lang="en-US" altLang="zh-CN" sz="11500" b="1" dirty="0">
                <a:latin typeface="UTM American Sans" panose="02040603050506020204" pitchFamily="18" charset="0"/>
                <a:cs typeface="Aharoni" panose="02010803020104030203" pitchFamily="2" charset="-79"/>
              </a:rPr>
              <a:t>ĐỌC</a:t>
            </a:r>
            <a:endParaRPr lang="zh-CN" altLang="en-US" sz="11500" b="1" dirty="0">
              <a:latin typeface="UTM American Sans" panose="02040603050506020204" pitchFamily="18" charset="0"/>
              <a:cs typeface="Aharoni" panose="02010803020104030203" pitchFamily="2" charset="-79"/>
            </a:endParaRPr>
          </a:p>
        </p:txBody>
      </p:sp>
      <p:sp>
        <p:nvSpPr>
          <p:cNvPr id="118" name="等腰三角形 117">
            <a:extLst>
              <a:ext uri="{FF2B5EF4-FFF2-40B4-BE49-F238E27FC236}">
                <a16:creationId xmlns:a16="http://schemas.microsoft.com/office/drawing/2014/main" id="{3FFE2D33-EA7F-4198-98F7-889B4509EEFA}"/>
              </a:ext>
            </a:extLst>
          </p:cNvPr>
          <p:cNvSpPr/>
          <p:nvPr/>
        </p:nvSpPr>
        <p:spPr>
          <a:xfrm rot="15248026">
            <a:off x="-508862" y="1353569"/>
            <a:ext cx="1136408" cy="995175"/>
          </a:xfrm>
          <a:prstGeom prst="triangl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a:extLst>
              <a:ext uri="{FF2B5EF4-FFF2-40B4-BE49-F238E27FC236}">
                <a16:creationId xmlns:a16="http://schemas.microsoft.com/office/drawing/2014/main" id="{B7924CBF-4C0F-4B1F-BA67-5C9A5D2EC9DC}"/>
              </a:ext>
            </a:extLst>
          </p:cNvPr>
          <p:cNvSpPr/>
          <p:nvPr/>
        </p:nvSpPr>
        <p:spPr>
          <a:xfrm rot="15248026">
            <a:off x="-342208" y="1463303"/>
            <a:ext cx="1136408" cy="995175"/>
          </a:xfrm>
          <a:prstGeom prst="triangl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a:extLst>
              <a:ext uri="{FF2B5EF4-FFF2-40B4-BE49-F238E27FC236}">
                <a16:creationId xmlns:a16="http://schemas.microsoft.com/office/drawing/2014/main" id="{A159C0D8-BF37-4896-A25C-E33AAFD56CCB}"/>
              </a:ext>
            </a:extLst>
          </p:cNvPr>
          <p:cNvGrpSpPr/>
          <p:nvPr/>
        </p:nvGrpSpPr>
        <p:grpSpPr>
          <a:xfrm rot="20535741">
            <a:off x="10912873" y="522983"/>
            <a:ext cx="910385" cy="986581"/>
            <a:chOff x="10912873" y="522983"/>
            <a:chExt cx="910385" cy="986581"/>
          </a:xfrm>
        </p:grpSpPr>
        <p:sp>
          <p:nvSpPr>
            <p:cNvPr id="74" name="椭圆 73">
              <a:extLst>
                <a:ext uri="{FF2B5EF4-FFF2-40B4-BE49-F238E27FC236}">
                  <a16:creationId xmlns:a16="http://schemas.microsoft.com/office/drawing/2014/main" id="{661C74D1-C323-46FA-908B-13063CFA2666}"/>
                </a:ext>
              </a:extLst>
            </p:cNvPr>
            <p:cNvSpPr/>
            <p:nvPr/>
          </p:nvSpPr>
          <p:spPr>
            <a:xfrm>
              <a:off x="11024316" y="675805"/>
              <a:ext cx="798942" cy="833759"/>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8A15E65B-5F76-4F1F-AE5A-533A443E9298}"/>
                </a:ext>
              </a:extLst>
            </p:cNvPr>
            <p:cNvSpPr/>
            <p:nvPr/>
          </p:nvSpPr>
          <p:spPr>
            <a:xfrm>
              <a:off x="10912873" y="522983"/>
              <a:ext cx="798942" cy="833759"/>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椭圆 131">
            <a:extLst>
              <a:ext uri="{FF2B5EF4-FFF2-40B4-BE49-F238E27FC236}">
                <a16:creationId xmlns:a16="http://schemas.microsoft.com/office/drawing/2014/main" id="{0F6AFA2D-0C31-4D51-BEA6-EDD3D094FE94}"/>
              </a:ext>
            </a:extLst>
          </p:cNvPr>
          <p:cNvSpPr/>
          <p:nvPr/>
        </p:nvSpPr>
        <p:spPr>
          <a:xfrm>
            <a:off x="7869914" y="-550332"/>
            <a:ext cx="1076446" cy="1076446"/>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46BA98B0-A0DA-4AB0-AC09-C9349AC54A22}"/>
              </a:ext>
            </a:extLst>
          </p:cNvPr>
          <p:cNvSpPr/>
          <p:nvPr/>
        </p:nvSpPr>
        <p:spPr>
          <a:xfrm>
            <a:off x="7494499" y="107866"/>
            <a:ext cx="498975" cy="513948"/>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 空心 151">
            <a:extLst>
              <a:ext uri="{FF2B5EF4-FFF2-40B4-BE49-F238E27FC236}">
                <a16:creationId xmlns:a16="http://schemas.microsoft.com/office/drawing/2014/main" id="{B1284082-863D-40C4-B541-C869DDB5A2BC}"/>
              </a:ext>
            </a:extLst>
          </p:cNvPr>
          <p:cNvSpPr/>
          <p:nvPr/>
        </p:nvSpPr>
        <p:spPr>
          <a:xfrm>
            <a:off x="8285578" y="6257977"/>
            <a:ext cx="1628486" cy="1696901"/>
          </a:xfrm>
          <a:prstGeom prst="donut">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文本框 115"/>
          <p:cNvSpPr txBox="1"/>
          <p:nvPr/>
        </p:nvSpPr>
        <p:spPr>
          <a:xfrm>
            <a:off x="2939703" y="1647430"/>
            <a:ext cx="9105980" cy="3631763"/>
          </a:xfrm>
          <a:prstGeom prst="rect">
            <a:avLst/>
          </a:prstGeom>
          <a:noFill/>
        </p:spPr>
        <p:txBody>
          <a:bodyPr wrap="square" rtlCol="0">
            <a:spAutoFit/>
          </a:bodyPr>
          <a:lstStyle/>
          <a:p>
            <a:r>
              <a:rPr lang="en-US" altLang="zh-CN" sz="11500" b="1" dirty="0">
                <a:solidFill>
                  <a:srgbClr val="FCE6A3"/>
                </a:solidFill>
                <a:latin typeface="UTM American Sans" panose="02040603050506020204" pitchFamily="18" charset="0"/>
                <a:cs typeface="Aharoni" panose="02010803020104030203" pitchFamily="2" charset="-79"/>
              </a:rPr>
              <a:t>LUYỆN </a:t>
            </a:r>
          </a:p>
          <a:p>
            <a:r>
              <a:rPr lang="en-US" altLang="zh-CN" sz="11500" b="1" dirty="0">
                <a:solidFill>
                  <a:srgbClr val="FCE6A3"/>
                </a:solidFill>
                <a:latin typeface="UTM American Sans" panose="02040603050506020204" pitchFamily="18" charset="0"/>
                <a:cs typeface="Aharoni" panose="02010803020104030203" pitchFamily="2" charset="-79"/>
              </a:rPr>
              <a:t>ĐỌC</a:t>
            </a:r>
            <a:endParaRPr lang="zh-CN" altLang="en-US" sz="11500" b="1" dirty="0">
              <a:solidFill>
                <a:srgbClr val="FCE6A3"/>
              </a:solidFill>
              <a:latin typeface="UTM American Sans" panose="02040603050506020204" pitchFamily="18" charset="0"/>
              <a:cs typeface="Aharoni" panose="02010803020104030203" pitchFamily="2" charset="-79"/>
            </a:endParaRPr>
          </a:p>
        </p:txBody>
      </p:sp>
    </p:spTree>
    <p:extLst>
      <p:ext uri="{BB962C8B-B14F-4D97-AF65-F5344CB8AC3E}">
        <p14:creationId xmlns:p14="http://schemas.microsoft.com/office/powerpoint/2010/main" val="11396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arn(inVertical)">
                                      <p:cBhvr>
                                        <p:cTn id="24" dur="500"/>
                                        <p:tgtEl>
                                          <p:spTgt spid="10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barn(inVertical)">
                                      <p:cBhvr>
                                        <p:cTn id="27" dur="500"/>
                                        <p:tgtEl>
                                          <p:spTgt spid="1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barn(inVertical)">
                                      <p:cBhvr>
                                        <p:cTn id="30" dur="500"/>
                                        <p:tgtEl>
                                          <p:spTgt spid="150"/>
                                        </p:tgtEl>
                                      </p:cBhvr>
                                    </p:animEffect>
                                  </p:childTnLst>
                                </p:cTn>
                              </p:par>
                              <p:par>
                                <p:cTn id="31" presetID="16" presetClass="entr" presetSubtype="21"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barn(inVertical)">
                                      <p:cBhvr>
                                        <p:cTn id="33" dur="500"/>
                                        <p:tgtEl>
                                          <p:spTgt spid="1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barn(inVertical)">
                                      <p:cBhvr>
                                        <p:cTn id="36" dur="500"/>
                                        <p:tgtEl>
                                          <p:spTgt spid="15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barn(inVertical)">
                                      <p:cBhvr>
                                        <p:cTn id="39" dur="500"/>
                                        <p:tgtEl>
                                          <p:spTgt spid="152"/>
                                        </p:tgtEl>
                                      </p:cBhvr>
                                    </p:animEffect>
                                  </p:childTnLst>
                                </p:cTn>
                              </p:par>
                              <p:par>
                                <p:cTn id="40" presetID="16" presetClass="entr" presetSubtype="21"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inVertical)">
                                      <p:cBhvr>
                                        <p:cTn id="42" dur="500"/>
                                        <p:tgtEl>
                                          <p:spTgt spid="76"/>
                                        </p:tgtEl>
                                      </p:cBhvr>
                                    </p:animEffect>
                                  </p:childTnLst>
                                </p:cTn>
                              </p:par>
                              <p:par>
                                <p:cTn id="43" presetID="16" presetClass="entr" presetSubtype="21"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barn(inVertical)">
                                      <p:cBhvr>
                                        <p:cTn id="45" dur="500"/>
                                        <p:tgtEl>
                                          <p:spTgt spid="94"/>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anim calcmode="lin" valueType="num">
                                      <p:cBhvr>
                                        <p:cTn id="55" dur="500" fill="hold"/>
                                        <p:tgtEl>
                                          <p:spTgt spid="116"/>
                                        </p:tgtEl>
                                        <p:attrNameLst>
                                          <p:attrName>ppt_x</p:attrName>
                                        </p:attrNameLst>
                                      </p:cBhvr>
                                      <p:tavLst>
                                        <p:tav tm="0">
                                          <p:val>
                                            <p:strVal val="#ppt_x"/>
                                          </p:val>
                                        </p:tav>
                                        <p:tav tm="100000">
                                          <p:val>
                                            <p:strVal val="#ppt_x"/>
                                          </p:val>
                                        </p:tav>
                                      </p:tavLst>
                                    </p:anim>
                                    <p:anim calcmode="lin" valueType="num">
                                      <p:cBhvr>
                                        <p:cTn id="56" dur="500" fill="hold"/>
                                        <p:tgtEl>
                                          <p:spTgt spid="1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1" grpId="0" animBg="1"/>
      <p:bldP spid="38" grpId="0" animBg="1"/>
      <p:bldP spid="109" grpId="0" animBg="1"/>
      <p:bldP spid="116" grpId="0"/>
      <p:bldP spid="118" grpId="0" animBg="1"/>
      <p:bldP spid="119" grpId="0" animBg="1"/>
      <p:bldP spid="132" grpId="0" animBg="1"/>
      <p:bldP spid="150" grpId="0" animBg="1"/>
      <p:bldP spid="152"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85814" y="9920"/>
            <a:ext cx="11612175" cy="66171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cs typeface="Arial" panose="020B0604020202020204" pitchFamily="34" charset="0"/>
              </a:rPr>
              <a:t>Khuất</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phục</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tên</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cướp</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biển</a:t>
            </a:r>
            <a:endParaRPr kumimoji="0" lang="en-US" altLang="en-US" sz="24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19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lớn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vỡ</a:t>
            </a:r>
            <a:r>
              <a:rPr kumimoji="0" lang="en-US" altLang="en-US" sz="2000" b="0" i="0" u="none" strike="noStrike" cap="none" normalizeH="0" baseline="0" dirty="0">
                <a:ln>
                  <a:noFill/>
                </a:ln>
                <a:solidFill>
                  <a:srgbClr val="002060"/>
                </a:solidFill>
                <a:effectLst/>
                <a:cs typeface="Arial" panose="020B0604020202020204" pitchFamily="34" charset="0"/>
              </a:rPr>
              <a:t>, da </a:t>
            </a:r>
            <a:r>
              <a:rPr kumimoji="0" lang="en-US" altLang="en-US" sz="2000" b="0" i="0" u="none" strike="noStrike" cap="none" normalizeH="0" baseline="0" dirty="0" err="1">
                <a:ln>
                  <a:noFill/>
                </a:ln>
                <a:solidFill>
                  <a:srgbClr val="002060"/>
                </a:solidFill>
                <a:effectLst/>
                <a:cs typeface="Arial" panose="020B0604020202020204" pitchFamily="34" charset="0"/>
              </a:rPr>
              <a:t>lưng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nung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má</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sẹo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chém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dọc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lắm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nỗi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nhiều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loạn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óc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ca man </a:t>
            </a:r>
            <a:r>
              <a:rPr kumimoji="0" lang="en-US" altLang="en-US" sz="2000" b="0" i="0" u="none" strike="noStrike" cap="none" normalizeH="0" baseline="0" dirty="0" err="1">
                <a:ln>
                  <a:noFill/>
                </a:ln>
                <a:solidFill>
                  <a:srgbClr val="002060"/>
                </a:solidFill>
                <a:effectLst/>
                <a:cs typeface="Arial" panose="020B0604020202020204" pitchFamily="34" charset="0"/>
              </a:rPr>
              <a:t>rợ</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lần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nổi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tiếng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nhân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đang</a:t>
            </a:r>
            <a:r>
              <a:rPr kumimoji="0" lang="en-US" altLang="en-US" sz="2000" b="0" i="0" u="none" strike="noStrike" cap="none" normalizeH="0" baseline="0" dirty="0">
                <a:ln>
                  <a:noFill/>
                </a:ln>
                <a:solidFill>
                  <a:srgbClr val="002060"/>
                </a:solidFill>
                <a:effectLst/>
                <a:cs typeface="Arial" panose="020B0604020202020204" pitchFamily="34" charset="0"/>
              </a:rPr>
              <a:t> ê a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quen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lệ</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đập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tay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mọi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Ai </a:t>
            </a:r>
            <a:r>
              <a:rPr kumimoji="0" lang="en-US" altLang="en-US" sz="2000" b="0" i="0" u="none" strike="noStrike" cap="none" normalizeH="0" baseline="0" dirty="0" err="1">
                <a:ln>
                  <a:noFill/>
                </a:ln>
                <a:solidFill>
                  <a:srgbClr val="002060"/>
                </a:solidFill>
                <a:effectLst/>
                <a:cs typeface="Arial" panose="020B0604020202020204" pitchFamily="34" charset="0"/>
              </a:rPr>
              <a:t>nấy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Riêng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tồn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giảng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trừng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mồm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điềm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tĩnh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hỏi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cằn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nói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cứ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thế</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nơi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của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dội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dậy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rút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soạt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dõng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Nếu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cất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treo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phiên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tòa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sắp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tới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này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với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kia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độ</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hiền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nghiêm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ác</a:t>
            </a:r>
            <a:r>
              <a:rPr kumimoji="0" lang="en-US" altLang="en-US" sz="2000" b="0" i="0" u="none" strike="noStrike" cap="none" normalizeH="0" baseline="0" dirty="0">
                <a:ln>
                  <a:noFill/>
                </a:ln>
                <a:solidFill>
                  <a:srgbClr val="002060"/>
                </a:solidFill>
                <a:effectLst/>
                <a:cs typeface="Arial" panose="020B0604020202020204" pitchFamily="34" charset="0"/>
              </a:rPr>
              <a:t>, hung </a:t>
            </a:r>
            <a:r>
              <a:rPr kumimoji="0" lang="en-US" altLang="en-US" sz="2000" b="0" i="0" u="none" strike="noStrike" cap="none" normalizeH="0" baseline="0" dirty="0" err="1">
                <a:ln>
                  <a:noFill/>
                </a:ln>
                <a:solidFill>
                  <a:srgbClr val="002060"/>
                </a:solidFill>
                <a:effectLst/>
                <a:cs typeface="Arial" panose="020B0604020202020204" pitchFamily="34" charset="0"/>
              </a:rPr>
              <a:t>hăng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con </a:t>
            </a:r>
            <a:r>
              <a:rPr kumimoji="0" lang="en-US" altLang="en-US" sz="2000" b="0" i="0" u="none" strike="noStrike" cap="none" normalizeH="0" baseline="0" dirty="0" err="1">
                <a:ln>
                  <a:noFill/>
                </a:ln>
                <a:solidFill>
                  <a:srgbClr val="002060"/>
                </a:solidFill>
                <a:effectLst/>
                <a:cs typeface="Arial" panose="020B0604020202020204" pitchFamily="34" charset="0"/>
              </a:rPr>
              <a:t>thú</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chuồng</a:t>
            </a:r>
            <a:r>
              <a:rPr kumimoji="0" lang="en-US" altLang="en-US" sz="2000" b="0" i="0" u="none" strike="noStrike" cap="none" normalizeH="0" baseline="0" dirty="0">
                <a:ln>
                  <a:noFill/>
                </a:ln>
                <a:solidFill>
                  <a:srgbClr val="002060"/>
                </a:solidFill>
                <a:effectLst/>
                <a:cs typeface="Arial" panose="020B0604020202020204" pitchFamily="34" charset="0"/>
              </a:rPr>
              <a:t>. Hai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biển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cúi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gằm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mặt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họng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ngựa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thóc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2060"/>
                </a:solidFill>
                <a:effectLst/>
                <a:cs typeface="Arial" panose="020B0604020202020204" pitchFamily="34" charset="0"/>
              </a:rPr>
              <a:t>Theo </a:t>
            </a:r>
            <a:r>
              <a:rPr kumimoji="0" lang="en-US" altLang="en-US" sz="2000" b="1" i="0" u="none" strike="noStrike" cap="none" normalizeH="0" baseline="0" dirty="0">
                <a:ln>
                  <a:noFill/>
                </a:ln>
                <a:solidFill>
                  <a:srgbClr val="002060"/>
                </a:solidFill>
                <a:effectLst/>
                <a:cs typeface="Arial" panose="020B0604020202020204" pitchFamily="34" charset="0"/>
              </a:rPr>
              <a:t>XTI-VEN-XƠN</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0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51D57ADB-CF34-4A72-A225-06E445300142}"/>
              </a:ext>
            </a:extLst>
          </p:cNvPr>
          <p:cNvSpPr/>
          <p:nvPr/>
        </p:nvSpPr>
        <p:spPr>
          <a:xfrm>
            <a:off x="5090160" y="0"/>
            <a:ext cx="710184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ADEA4C62-296D-44F6-BDF0-EAE5DD7EA811}"/>
              </a:ext>
            </a:extLst>
          </p:cNvPr>
          <p:cNvSpPr/>
          <p:nvPr/>
        </p:nvSpPr>
        <p:spPr>
          <a:xfrm>
            <a:off x="4714509" y="426643"/>
            <a:ext cx="838491" cy="838491"/>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97E214D2-7511-487D-9358-B63DBEF43BC9}"/>
              </a:ext>
            </a:extLst>
          </p:cNvPr>
          <p:cNvSpPr/>
          <p:nvPr/>
        </p:nvSpPr>
        <p:spPr>
          <a:xfrm>
            <a:off x="4394265" y="1793297"/>
            <a:ext cx="509343" cy="542643"/>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82E62533-9B53-43B0-9C67-40B165E25B83}"/>
              </a:ext>
            </a:extLst>
          </p:cNvPr>
          <p:cNvSpPr/>
          <p:nvPr/>
        </p:nvSpPr>
        <p:spPr>
          <a:xfrm>
            <a:off x="1002153" y="5722120"/>
            <a:ext cx="395762" cy="394774"/>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5F0CEE83-EC4F-4CF8-AF79-4CA2322D2082}"/>
              </a:ext>
            </a:extLst>
          </p:cNvPr>
          <p:cNvSpPr/>
          <p:nvPr/>
        </p:nvSpPr>
        <p:spPr>
          <a:xfrm>
            <a:off x="4916769" y="6250969"/>
            <a:ext cx="281040" cy="317865"/>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4C6B7DD5-0E75-410F-BF8B-B4B1A9F2C704}"/>
              </a:ext>
            </a:extLst>
          </p:cNvPr>
          <p:cNvSpPr/>
          <p:nvPr/>
        </p:nvSpPr>
        <p:spPr>
          <a:xfrm>
            <a:off x="2885502" y="3899298"/>
            <a:ext cx="838491" cy="838491"/>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447C4C63-6874-4FEB-B0F1-8A5A8434431D}"/>
              </a:ext>
            </a:extLst>
          </p:cNvPr>
          <p:cNvSpPr/>
          <p:nvPr/>
        </p:nvSpPr>
        <p:spPr>
          <a:xfrm>
            <a:off x="1496116" y="1527511"/>
            <a:ext cx="838491" cy="838491"/>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71259426-C034-4AC5-BF36-8825C0976531}"/>
              </a:ext>
            </a:extLst>
          </p:cNvPr>
          <p:cNvSpPr txBox="1"/>
          <p:nvPr/>
        </p:nvSpPr>
        <p:spPr>
          <a:xfrm rot="16200000">
            <a:off x="5156468" y="872993"/>
            <a:ext cx="4431983" cy="5154246"/>
          </a:xfrm>
          <a:prstGeom prst="rect">
            <a:avLst/>
          </a:prstGeom>
          <a:noFill/>
        </p:spPr>
        <p:txBody>
          <a:bodyPr vert="eaVert" wrap="square" rtlCol="0">
            <a:spAutoFit/>
          </a:bodyPr>
          <a:lstStyle/>
          <a:p>
            <a:pPr algn="r"/>
            <a:r>
              <a:rPr lang="en-US" altLang="zh-CN" sz="13800" dirty="0">
                <a:latin typeface="UTM American Sans" panose="02040603050506020204" pitchFamily="18" charset="0"/>
              </a:rPr>
              <a:t>CHIA ĐOẠN</a:t>
            </a:r>
            <a:endParaRPr lang="zh-CN" altLang="en-US" sz="13800" dirty="0">
              <a:latin typeface="UTM American Sans" panose="02040603050506020204" pitchFamily="18" charset="0"/>
            </a:endParaRPr>
          </a:p>
        </p:txBody>
      </p:sp>
      <p:sp>
        <p:nvSpPr>
          <p:cNvPr id="104" name="椭圆 103">
            <a:extLst>
              <a:ext uri="{FF2B5EF4-FFF2-40B4-BE49-F238E27FC236}">
                <a16:creationId xmlns:a16="http://schemas.microsoft.com/office/drawing/2014/main" id="{C9D45493-A133-450F-9960-ABCD6B6BE8A0}"/>
              </a:ext>
            </a:extLst>
          </p:cNvPr>
          <p:cNvSpPr/>
          <p:nvPr/>
        </p:nvSpPr>
        <p:spPr>
          <a:xfrm>
            <a:off x="11137043" y="-43423"/>
            <a:ext cx="509203" cy="470066"/>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78158B8A-3258-43DD-9555-DB063468A48F}"/>
              </a:ext>
            </a:extLst>
          </p:cNvPr>
          <p:cNvSpPr/>
          <p:nvPr/>
        </p:nvSpPr>
        <p:spPr>
          <a:xfrm>
            <a:off x="11391645" y="6216733"/>
            <a:ext cx="898739" cy="89143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574AD8C1-02BF-4D66-B153-034D609969D0}"/>
              </a:ext>
            </a:extLst>
          </p:cNvPr>
          <p:cNvSpPr/>
          <p:nvPr/>
        </p:nvSpPr>
        <p:spPr>
          <a:xfrm>
            <a:off x="1788459" y="4956537"/>
            <a:ext cx="457200" cy="457200"/>
          </a:xfrm>
          <a:prstGeom prst="ellipse">
            <a:avLst/>
          </a:prstGeom>
          <a:solidFill>
            <a:srgbClr val="F48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0683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barn(inVertical)">
                                      <p:cBhvr>
                                        <p:cTn id="13" dur="500"/>
                                        <p:tgtEl>
                                          <p:spTgt spid="9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barn(inVertical)">
                                      <p:cBhvr>
                                        <p:cTn id="16" dur="500"/>
                                        <p:tgtEl>
                                          <p:spTgt spid="10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barn(inVertical)">
                                      <p:cBhvr>
                                        <p:cTn id="19" dur="500"/>
                                        <p:tgtEl>
                                          <p:spTgt spid="10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barn(inVertical)">
                                      <p:cBhvr>
                                        <p:cTn id="22" dur="500"/>
                                        <p:tgtEl>
                                          <p:spTgt spid="9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barn(inVertical)">
                                      <p:cBhvr>
                                        <p:cTn id="25" dur="500"/>
                                        <p:tgtEl>
                                          <p:spTgt spid="9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barn(inVertical)">
                                      <p:cBhvr>
                                        <p:cTn id="28" dur="500"/>
                                        <p:tgtEl>
                                          <p:spTgt spid="10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barn(inVertical)">
                                      <p:cBhvr>
                                        <p:cTn id="31" dur="500"/>
                                        <p:tgtEl>
                                          <p:spTgt spid="104"/>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6" grpId="0" animBg="1"/>
      <p:bldP spid="97" grpId="0" animBg="1"/>
      <p:bldP spid="100" grpId="0" animBg="1"/>
      <p:bldP spid="101" grpId="0" animBg="1"/>
      <p:bldP spid="102" grpId="0" animBg="1"/>
      <p:bldP spid="23" grpId="0"/>
      <p:bldP spid="104" grpId="0" animBg="1"/>
      <p:bldP spid="106" grpId="0" animBg="1"/>
      <p:bldP spid="1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13" y="437745"/>
            <a:ext cx="11634476" cy="933855"/>
          </a:xfrm>
          <a:prstGeom prst="rect">
            <a:avLst/>
          </a:prstGeom>
          <a:solidFill>
            <a:srgbClr val="F5AF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935" y="1381328"/>
            <a:ext cx="11634476" cy="3657600"/>
          </a:xfrm>
          <a:prstGeom prst="rect">
            <a:avLst/>
          </a:prstGeom>
          <a:solidFill>
            <a:srgbClr val="92D05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3513" y="5038928"/>
            <a:ext cx="11634476" cy="1245140"/>
          </a:xfrm>
          <a:prstGeom prst="rect">
            <a:avLst/>
          </a:pr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85814" y="9920"/>
            <a:ext cx="11612175" cy="66171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cs typeface="Arial" panose="020B0604020202020204" pitchFamily="34" charset="0"/>
              </a:rPr>
              <a:t>Khuất</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phục</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tên</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cướp</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biển</a:t>
            </a:r>
            <a:endParaRPr kumimoji="0" lang="en-US" altLang="en-US" sz="24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19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lớn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vỡ</a:t>
            </a:r>
            <a:r>
              <a:rPr kumimoji="0" lang="en-US" altLang="en-US" sz="2000" b="0" i="0" u="none" strike="noStrike" cap="none" normalizeH="0" baseline="0" dirty="0">
                <a:ln>
                  <a:noFill/>
                </a:ln>
                <a:solidFill>
                  <a:srgbClr val="002060"/>
                </a:solidFill>
                <a:effectLst/>
                <a:cs typeface="Arial" panose="020B0604020202020204" pitchFamily="34" charset="0"/>
              </a:rPr>
              <a:t>, da </a:t>
            </a:r>
            <a:r>
              <a:rPr kumimoji="0" lang="en-US" altLang="en-US" sz="2000" b="0" i="0" u="none" strike="noStrike" cap="none" normalizeH="0" baseline="0" dirty="0" err="1">
                <a:ln>
                  <a:noFill/>
                </a:ln>
                <a:solidFill>
                  <a:srgbClr val="002060"/>
                </a:solidFill>
                <a:effectLst/>
                <a:cs typeface="Arial" panose="020B0604020202020204" pitchFamily="34" charset="0"/>
              </a:rPr>
              <a:t>lưng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nung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má</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sẹo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chém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dọc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lắm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nỗi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nhiều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loạn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óc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ca man </a:t>
            </a:r>
            <a:r>
              <a:rPr kumimoji="0" lang="en-US" altLang="en-US" sz="2000" b="0" i="0" u="none" strike="noStrike" cap="none" normalizeH="0" baseline="0" dirty="0" err="1">
                <a:ln>
                  <a:noFill/>
                </a:ln>
                <a:solidFill>
                  <a:srgbClr val="002060"/>
                </a:solidFill>
                <a:effectLst/>
                <a:cs typeface="Arial" panose="020B0604020202020204" pitchFamily="34" charset="0"/>
              </a:rPr>
              <a:t>rợ</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lần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nổi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tiếng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nhân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đang</a:t>
            </a:r>
            <a:r>
              <a:rPr kumimoji="0" lang="en-US" altLang="en-US" sz="2000" b="0" i="0" u="none" strike="noStrike" cap="none" normalizeH="0" baseline="0" dirty="0">
                <a:ln>
                  <a:noFill/>
                </a:ln>
                <a:solidFill>
                  <a:srgbClr val="002060"/>
                </a:solidFill>
                <a:effectLst/>
                <a:cs typeface="Arial" panose="020B0604020202020204" pitchFamily="34" charset="0"/>
              </a:rPr>
              <a:t> ê a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quen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lệ</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đập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tay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mọi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Ai </a:t>
            </a:r>
            <a:r>
              <a:rPr kumimoji="0" lang="en-US" altLang="en-US" sz="2000" b="0" i="0" u="none" strike="noStrike" cap="none" normalizeH="0" baseline="0" dirty="0" err="1">
                <a:ln>
                  <a:noFill/>
                </a:ln>
                <a:solidFill>
                  <a:srgbClr val="002060"/>
                </a:solidFill>
                <a:effectLst/>
                <a:cs typeface="Arial" panose="020B0604020202020204" pitchFamily="34" charset="0"/>
              </a:rPr>
              <a:t>nấy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Riêng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tồn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giảng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trừng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mồm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điềm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tĩnh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hỏi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cằn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nói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cứ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thế</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nơi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của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dội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dậy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rút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soạt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dõng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Nếu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cất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treo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phiên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tòa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sắp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tới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này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với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kia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độ</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hiền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nghiêm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ác</a:t>
            </a:r>
            <a:r>
              <a:rPr kumimoji="0" lang="en-US" altLang="en-US" sz="2000" b="0" i="0" u="none" strike="noStrike" cap="none" normalizeH="0" baseline="0" dirty="0">
                <a:ln>
                  <a:noFill/>
                </a:ln>
                <a:solidFill>
                  <a:srgbClr val="002060"/>
                </a:solidFill>
                <a:effectLst/>
                <a:cs typeface="Arial" panose="020B0604020202020204" pitchFamily="34" charset="0"/>
              </a:rPr>
              <a:t>, hung </a:t>
            </a:r>
            <a:r>
              <a:rPr kumimoji="0" lang="en-US" altLang="en-US" sz="2000" b="0" i="0" u="none" strike="noStrike" cap="none" normalizeH="0" baseline="0" dirty="0" err="1">
                <a:ln>
                  <a:noFill/>
                </a:ln>
                <a:solidFill>
                  <a:srgbClr val="002060"/>
                </a:solidFill>
                <a:effectLst/>
                <a:cs typeface="Arial" panose="020B0604020202020204" pitchFamily="34" charset="0"/>
              </a:rPr>
              <a:t>hăng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con </a:t>
            </a:r>
            <a:r>
              <a:rPr kumimoji="0" lang="en-US" altLang="en-US" sz="2000" b="0" i="0" u="none" strike="noStrike" cap="none" normalizeH="0" baseline="0" dirty="0" err="1">
                <a:ln>
                  <a:noFill/>
                </a:ln>
                <a:solidFill>
                  <a:srgbClr val="002060"/>
                </a:solidFill>
                <a:effectLst/>
                <a:cs typeface="Arial" panose="020B0604020202020204" pitchFamily="34" charset="0"/>
              </a:rPr>
              <a:t>thú</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chuồng</a:t>
            </a:r>
            <a:r>
              <a:rPr kumimoji="0" lang="en-US" altLang="en-US" sz="2000" b="0" i="0" u="none" strike="noStrike" cap="none" normalizeH="0" baseline="0" dirty="0">
                <a:ln>
                  <a:noFill/>
                </a:ln>
                <a:solidFill>
                  <a:srgbClr val="002060"/>
                </a:solidFill>
                <a:effectLst/>
                <a:cs typeface="Arial" panose="020B0604020202020204" pitchFamily="34" charset="0"/>
              </a:rPr>
              <a:t>. Hai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biển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cúi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gằm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mặt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họng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ngựa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thóc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2060"/>
                </a:solidFill>
                <a:effectLst/>
                <a:cs typeface="Arial" panose="020B0604020202020204" pitchFamily="34" charset="0"/>
              </a:rPr>
              <a:t>Theo </a:t>
            </a:r>
            <a:r>
              <a:rPr kumimoji="0" lang="en-US" altLang="en-US" sz="2000" b="1" i="0" u="none" strike="noStrike" cap="none" normalizeH="0" baseline="0" dirty="0">
                <a:ln>
                  <a:noFill/>
                </a:ln>
                <a:solidFill>
                  <a:srgbClr val="002060"/>
                </a:solidFill>
                <a:effectLst/>
                <a:cs typeface="Arial" panose="020B0604020202020204" pitchFamily="34" charset="0"/>
              </a:rPr>
              <a:t>XTI-VEN-XƠN</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93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
            <a:extLst>
              <a:ext uri="{FF2B5EF4-FFF2-40B4-BE49-F238E27FC236}">
                <a16:creationId xmlns:a16="http://schemas.microsoft.com/office/drawing/2014/main" id="{CB3583D1-385C-EB4E-85EF-C0FB1798F7C5}"/>
              </a:ext>
            </a:extLst>
          </p:cNvPr>
          <p:cNvGrpSpPr/>
          <p:nvPr/>
        </p:nvGrpSpPr>
        <p:grpSpPr>
          <a:xfrm>
            <a:off x="2330682" y="1889512"/>
            <a:ext cx="7530638" cy="705365"/>
            <a:chOff x="4863169" y="1217695"/>
            <a:chExt cx="3475461" cy="705365"/>
          </a:xfrm>
        </p:grpSpPr>
        <p:sp>
          <p:nvSpPr>
            <p:cNvPr id="21" name="任意多边形 17">
              <a:extLst>
                <a:ext uri="{FF2B5EF4-FFF2-40B4-BE49-F238E27FC236}">
                  <a16:creationId xmlns:a16="http://schemas.microsoft.com/office/drawing/2014/main" id="{FB4C6CB7-00E1-ED45-9B22-8E71B2026232}"/>
                </a:ext>
              </a:extLst>
            </p:cNvPr>
            <p:cNvSpPr/>
            <p:nvPr/>
          </p:nvSpPr>
          <p:spPr>
            <a:xfrm>
              <a:off x="4863169" y="1217695"/>
              <a:ext cx="3475461"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50000"/>
                  </a:schemeClr>
                </a:solidFill>
              </a:endParaRPr>
            </a:p>
          </p:txBody>
        </p:sp>
        <p:sp>
          <p:nvSpPr>
            <p:cNvPr id="22" name="矩形 46">
              <a:extLst>
                <a:ext uri="{FF2B5EF4-FFF2-40B4-BE49-F238E27FC236}">
                  <a16:creationId xmlns:a16="http://schemas.microsoft.com/office/drawing/2014/main" id="{3F89A568-5CC4-8144-ABFB-9AD6E55999C2}"/>
                </a:ext>
              </a:extLst>
            </p:cNvPr>
            <p:cNvSpPr/>
            <p:nvPr/>
          </p:nvSpPr>
          <p:spPr>
            <a:xfrm>
              <a:off x="5192130" y="1319385"/>
              <a:ext cx="2919817" cy="584775"/>
            </a:xfrm>
            <a:prstGeom prst="rect">
              <a:avLst/>
            </a:prstGeom>
          </p:spPr>
          <p:txBody>
            <a:bodyPr wrap="square">
              <a:spAutoFit/>
            </a:bodyPr>
            <a:lstStyle/>
            <a:p>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Dõng</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dạc</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loạn</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óc,man</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rợ,nín</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thít</a:t>
              </a:r>
              <a:endParaRPr lang="zh-CN" altLang="en-US"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endParaRPr>
            </a:p>
          </p:txBody>
        </p:sp>
      </p:grpSp>
      <p:grpSp>
        <p:nvGrpSpPr>
          <p:cNvPr id="23" name="组合 12">
            <a:extLst>
              <a:ext uri="{FF2B5EF4-FFF2-40B4-BE49-F238E27FC236}">
                <a16:creationId xmlns:a16="http://schemas.microsoft.com/office/drawing/2014/main" id="{4E9C485D-87D3-AF4D-B375-96692FD84B64}"/>
              </a:ext>
            </a:extLst>
          </p:cNvPr>
          <p:cNvGrpSpPr/>
          <p:nvPr/>
        </p:nvGrpSpPr>
        <p:grpSpPr>
          <a:xfrm>
            <a:off x="3137052" y="3048832"/>
            <a:ext cx="7058161" cy="705365"/>
            <a:chOff x="4831605" y="2262777"/>
            <a:chExt cx="6829397" cy="705365"/>
          </a:xfrm>
        </p:grpSpPr>
        <p:sp>
          <p:nvSpPr>
            <p:cNvPr id="24" name="任意多边形 47">
              <a:extLst>
                <a:ext uri="{FF2B5EF4-FFF2-40B4-BE49-F238E27FC236}">
                  <a16:creationId xmlns:a16="http://schemas.microsoft.com/office/drawing/2014/main" id="{1C57C2DE-39BB-0645-8AD8-6C7B29DADF74}"/>
                </a:ext>
              </a:extLst>
            </p:cNvPr>
            <p:cNvSpPr/>
            <p:nvPr/>
          </p:nvSpPr>
          <p:spPr>
            <a:xfrm>
              <a:off x="4831605" y="2262777"/>
              <a:ext cx="6594232"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50000"/>
                  </a:schemeClr>
                </a:solidFill>
              </a:endParaRPr>
            </a:p>
          </p:txBody>
        </p:sp>
        <p:sp>
          <p:nvSpPr>
            <p:cNvPr id="25" name="矩形 48">
              <a:extLst>
                <a:ext uri="{FF2B5EF4-FFF2-40B4-BE49-F238E27FC236}">
                  <a16:creationId xmlns:a16="http://schemas.microsoft.com/office/drawing/2014/main" id="{31B91028-DB79-0040-91C1-96F8E65D862B}"/>
                </a:ext>
              </a:extLst>
            </p:cNvPr>
            <p:cNvSpPr/>
            <p:nvPr/>
          </p:nvSpPr>
          <p:spPr>
            <a:xfrm>
              <a:off x="5296166" y="2315679"/>
              <a:ext cx="6364836" cy="584775"/>
            </a:xfrm>
            <a:prstGeom prst="rect">
              <a:avLst/>
            </a:prstGeom>
          </p:spPr>
          <p:txBody>
            <a:bodyPr wrap="square">
              <a:spAutoFit/>
            </a:bodyPr>
            <a:lstStyle/>
            <a:p>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Vạm</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vỡ</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gạch</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nung,trừng</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mắt</a:t>
              </a:r>
              <a:endParaRPr lang="zh-CN" altLang="en-US"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endParaRPr>
            </a:p>
          </p:txBody>
        </p:sp>
      </p:grpSp>
      <p:grpSp>
        <p:nvGrpSpPr>
          <p:cNvPr id="26" name="组合 13">
            <a:extLst>
              <a:ext uri="{FF2B5EF4-FFF2-40B4-BE49-F238E27FC236}">
                <a16:creationId xmlns:a16="http://schemas.microsoft.com/office/drawing/2014/main" id="{3C202EB8-C97C-964F-81A0-1DA99F7956AC}"/>
              </a:ext>
            </a:extLst>
          </p:cNvPr>
          <p:cNvGrpSpPr/>
          <p:nvPr/>
        </p:nvGrpSpPr>
        <p:grpSpPr>
          <a:xfrm>
            <a:off x="4129545" y="4101787"/>
            <a:ext cx="7384029" cy="705365"/>
            <a:chOff x="4924056" y="3231107"/>
            <a:chExt cx="4203806" cy="705365"/>
          </a:xfrm>
        </p:grpSpPr>
        <p:sp>
          <p:nvSpPr>
            <p:cNvPr id="27" name="任意多边形 49">
              <a:extLst>
                <a:ext uri="{FF2B5EF4-FFF2-40B4-BE49-F238E27FC236}">
                  <a16:creationId xmlns:a16="http://schemas.microsoft.com/office/drawing/2014/main" id="{82421D76-A7AC-2342-8DAA-99B2F7796A47}"/>
                </a:ext>
              </a:extLst>
            </p:cNvPr>
            <p:cNvSpPr/>
            <p:nvPr/>
          </p:nvSpPr>
          <p:spPr>
            <a:xfrm>
              <a:off x="4924056" y="3231107"/>
              <a:ext cx="4203806"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50000"/>
                  </a:schemeClr>
                </a:solidFill>
              </a:endParaRPr>
            </a:p>
          </p:txBody>
        </p:sp>
        <p:sp>
          <p:nvSpPr>
            <p:cNvPr id="28" name="矩形 50">
              <a:extLst>
                <a:ext uri="{FF2B5EF4-FFF2-40B4-BE49-F238E27FC236}">
                  <a16:creationId xmlns:a16="http://schemas.microsoft.com/office/drawing/2014/main" id="{78E66B62-D90F-804C-8C5F-408FA593F89D}"/>
                </a:ext>
              </a:extLst>
            </p:cNvPr>
            <p:cNvSpPr/>
            <p:nvPr/>
          </p:nvSpPr>
          <p:spPr>
            <a:xfrm>
              <a:off x="5297019" y="3291402"/>
              <a:ext cx="3744981" cy="584775"/>
            </a:xfrm>
            <a:prstGeom prst="rect">
              <a:avLst/>
            </a:prstGeom>
          </p:spPr>
          <p:txBody>
            <a:bodyPr wrap="square">
              <a:spAutoFit/>
            </a:bodyPr>
            <a:lstStyle/>
            <a:p>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Trắng</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bệch,ôn</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tồn</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giảng,cục</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 </a:t>
              </a:r>
              <a:r>
                <a:rPr lang="en-US" altLang="zh-CN" sz="3200" dirty="0" err="1">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cằn</a:t>
              </a:r>
              <a:r>
                <a:rPr lang="en-US" altLang="zh-CN"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rPr>
                <a:t>.</a:t>
              </a:r>
              <a:endParaRPr lang="zh-CN" altLang="en-US" sz="3200" dirty="0">
                <a:solidFill>
                  <a:schemeClr val="accent5">
                    <a:lumMod val="50000"/>
                  </a:schemeClr>
                </a:solidFill>
                <a:latin typeface="Arial" panose="020B0604020202020204" pitchFamily="34" charset="0"/>
                <a:ea typeface="迷你简少儿" panose="03000509000000000000" pitchFamily="65" charset="-122"/>
                <a:cs typeface="Arial" panose="020B0604020202020204" pitchFamily="34" charset="0"/>
              </a:endParaRPr>
            </a:p>
          </p:txBody>
        </p:sp>
      </p:grpSp>
      <p:grpSp>
        <p:nvGrpSpPr>
          <p:cNvPr id="29" name="组合 25">
            <a:extLst>
              <a:ext uri="{FF2B5EF4-FFF2-40B4-BE49-F238E27FC236}">
                <a16:creationId xmlns:a16="http://schemas.microsoft.com/office/drawing/2014/main" id="{B0438B4C-834E-3544-81B2-7BD238773986}"/>
              </a:ext>
            </a:extLst>
          </p:cNvPr>
          <p:cNvGrpSpPr/>
          <p:nvPr/>
        </p:nvGrpSpPr>
        <p:grpSpPr>
          <a:xfrm>
            <a:off x="1093567" y="1845000"/>
            <a:ext cx="859812" cy="923330"/>
            <a:chOff x="3501173" y="1215243"/>
            <a:chExt cx="859812" cy="923330"/>
          </a:xfrm>
        </p:grpSpPr>
        <p:grpSp>
          <p:nvGrpSpPr>
            <p:cNvPr id="30" name="组合 14">
              <a:extLst>
                <a:ext uri="{FF2B5EF4-FFF2-40B4-BE49-F238E27FC236}">
                  <a16:creationId xmlns:a16="http://schemas.microsoft.com/office/drawing/2014/main" id="{AFBF13DF-ABEB-3143-B0FC-C69912BAC6AA}"/>
                </a:ext>
              </a:extLst>
            </p:cNvPr>
            <p:cNvGrpSpPr/>
            <p:nvPr/>
          </p:nvGrpSpPr>
          <p:grpSpPr>
            <a:xfrm>
              <a:off x="3501173" y="1314175"/>
              <a:ext cx="859812" cy="739839"/>
              <a:chOff x="2543860" y="2062277"/>
              <a:chExt cx="2156327" cy="1855446"/>
            </a:xfrm>
          </p:grpSpPr>
          <p:sp>
            <p:nvSpPr>
              <p:cNvPr id="32" name="任意多边形 10">
                <a:extLst>
                  <a:ext uri="{FF2B5EF4-FFF2-40B4-BE49-F238E27FC236}">
                    <a16:creationId xmlns:a16="http://schemas.microsoft.com/office/drawing/2014/main" id="{038B361D-7315-8841-A649-F53ED3B6BEA2}"/>
                  </a:ext>
                </a:extLst>
              </p:cNvPr>
              <p:cNvSpPr/>
              <p:nvPr/>
            </p:nvSpPr>
            <p:spPr>
              <a:xfrm>
                <a:off x="2543860" y="2062277"/>
                <a:ext cx="2156327" cy="1855446"/>
              </a:xfrm>
              <a:custGeom>
                <a:avLst/>
                <a:gdLst>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2006221 w 2147561"/>
                  <a:gd name="connsiteY12" fmla="*/ 1252182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1995985 w 2147561"/>
                  <a:gd name="connsiteY12" fmla="*/ 1313597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70589"/>
                  <a:gd name="connsiteX1" fmla="*/ 436729 w 2147446"/>
                  <a:gd name="connsiteY1" fmla="*/ 269543 h 1870589"/>
                  <a:gd name="connsiteX2" fmla="*/ 283191 w 2147446"/>
                  <a:gd name="connsiteY2" fmla="*/ 580030 h 1870589"/>
                  <a:gd name="connsiteX3" fmla="*/ 0 w 2147446"/>
                  <a:gd name="connsiteY3" fmla="*/ 887105 h 1870589"/>
                  <a:gd name="connsiteX4" fmla="*/ 160361 w 2147446"/>
                  <a:gd name="connsiteY4" fmla="*/ 1228299 h 1870589"/>
                  <a:gd name="connsiteX5" fmla="*/ 429905 w 2147446"/>
                  <a:gd name="connsiteY5" fmla="*/ 1402308 h 1870589"/>
                  <a:gd name="connsiteX6" fmla="*/ 484496 w 2147446"/>
                  <a:gd name="connsiteY6" fmla="*/ 1757149 h 1870589"/>
                  <a:gd name="connsiteX7" fmla="*/ 719920 w 2147446"/>
                  <a:gd name="connsiteY7" fmla="*/ 1869743 h 1870589"/>
                  <a:gd name="connsiteX8" fmla="*/ 1115705 w 2147446"/>
                  <a:gd name="connsiteY8" fmla="*/ 1760561 h 1870589"/>
                  <a:gd name="connsiteX9" fmla="*/ 1603612 w 2147446"/>
                  <a:gd name="connsiteY9" fmla="*/ 1821976 h 1870589"/>
                  <a:gd name="connsiteX10" fmla="*/ 1934570 w 2147446"/>
                  <a:gd name="connsiteY10" fmla="*/ 1777621 h 1870589"/>
                  <a:gd name="connsiteX11" fmla="*/ 2023281 w 2147446"/>
                  <a:gd name="connsiteY11" fmla="*/ 1572905 h 1870589"/>
                  <a:gd name="connsiteX12" fmla="*/ 1995985 w 2147446"/>
                  <a:gd name="connsiteY12" fmla="*/ 1313597 h 1870589"/>
                  <a:gd name="connsiteX13" fmla="*/ 2057399 w 2147446"/>
                  <a:gd name="connsiteY13" fmla="*/ 1204415 h 1870589"/>
                  <a:gd name="connsiteX14" fmla="*/ 2146111 w 2147446"/>
                  <a:gd name="connsiteY14" fmla="*/ 1037230 h 1870589"/>
                  <a:gd name="connsiteX15" fmla="*/ 2006222 w 2147446"/>
                  <a:gd name="connsiteY15" fmla="*/ 730155 h 1870589"/>
                  <a:gd name="connsiteX16" fmla="*/ 1897039 w 2147446"/>
                  <a:gd name="connsiteY16" fmla="*/ 573206 h 1870589"/>
                  <a:gd name="connsiteX17" fmla="*/ 1914099 w 2147446"/>
                  <a:gd name="connsiteY17" fmla="*/ 249072 h 1870589"/>
                  <a:gd name="connsiteX18" fmla="*/ 1685499 w 2147446"/>
                  <a:gd name="connsiteY18" fmla="*/ 27296 h 1870589"/>
                  <a:gd name="connsiteX19" fmla="*/ 1299949 w 2147446"/>
                  <a:gd name="connsiteY19" fmla="*/ 112594 h 1870589"/>
                  <a:gd name="connsiteX20" fmla="*/ 1033818 w 2147446"/>
                  <a:gd name="connsiteY20" fmla="*/ 119418 h 1870589"/>
                  <a:gd name="connsiteX21" fmla="*/ 781335 w 2147446"/>
                  <a:gd name="connsiteY21" fmla="*/ 0 h 1870589"/>
                  <a:gd name="connsiteX0" fmla="*/ 781335 w 2147446"/>
                  <a:gd name="connsiteY0" fmla="*/ 0 h 1870817"/>
                  <a:gd name="connsiteX1" fmla="*/ 436729 w 2147446"/>
                  <a:gd name="connsiteY1" fmla="*/ 269543 h 1870817"/>
                  <a:gd name="connsiteX2" fmla="*/ 283191 w 2147446"/>
                  <a:gd name="connsiteY2" fmla="*/ 580030 h 1870817"/>
                  <a:gd name="connsiteX3" fmla="*/ 0 w 2147446"/>
                  <a:gd name="connsiteY3" fmla="*/ 887105 h 1870817"/>
                  <a:gd name="connsiteX4" fmla="*/ 160361 w 2147446"/>
                  <a:gd name="connsiteY4" fmla="*/ 1228299 h 1870817"/>
                  <a:gd name="connsiteX5" fmla="*/ 429905 w 2147446"/>
                  <a:gd name="connsiteY5" fmla="*/ 1402308 h 1870817"/>
                  <a:gd name="connsiteX6" fmla="*/ 484496 w 2147446"/>
                  <a:gd name="connsiteY6" fmla="*/ 1757149 h 1870817"/>
                  <a:gd name="connsiteX7" fmla="*/ 719920 w 2147446"/>
                  <a:gd name="connsiteY7" fmla="*/ 1869743 h 1870817"/>
                  <a:gd name="connsiteX8" fmla="*/ 1115705 w 2147446"/>
                  <a:gd name="connsiteY8" fmla="*/ 1760561 h 1870817"/>
                  <a:gd name="connsiteX9" fmla="*/ 1603612 w 2147446"/>
                  <a:gd name="connsiteY9" fmla="*/ 1821976 h 1870817"/>
                  <a:gd name="connsiteX10" fmla="*/ 1934570 w 2147446"/>
                  <a:gd name="connsiteY10" fmla="*/ 1777621 h 1870817"/>
                  <a:gd name="connsiteX11" fmla="*/ 2023281 w 2147446"/>
                  <a:gd name="connsiteY11" fmla="*/ 1572905 h 1870817"/>
                  <a:gd name="connsiteX12" fmla="*/ 1995985 w 2147446"/>
                  <a:gd name="connsiteY12" fmla="*/ 1313597 h 1870817"/>
                  <a:gd name="connsiteX13" fmla="*/ 2057399 w 2147446"/>
                  <a:gd name="connsiteY13" fmla="*/ 1204415 h 1870817"/>
                  <a:gd name="connsiteX14" fmla="*/ 2146111 w 2147446"/>
                  <a:gd name="connsiteY14" fmla="*/ 1037230 h 1870817"/>
                  <a:gd name="connsiteX15" fmla="*/ 2006222 w 2147446"/>
                  <a:gd name="connsiteY15" fmla="*/ 730155 h 1870817"/>
                  <a:gd name="connsiteX16" fmla="*/ 1897039 w 2147446"/>
                  <a:gd name="connsiteY16" fmla="*/ 573206 h 1870817"/>
                  <a:gd name="connsiteX17" fmla="*/ 1914099 w 2147446"/>
                  <a:gd name="connsiteY17" fmla="*/ 249072 h 1870817"/>
                  <a:gd name="connsiteX18" fmla="*/ 1685499 w 2147446"/>
                  <a:gd name="connsiteY18" fmla="*/ 27296 h 1870817"/>
                  <a:gd name="connsiteX19" fmla="*/ 1299949 w 2147446"/>
                  <a:gd name="connsiteY19" fmla="*/ 112594 h 1870817"/>
                  <a:gd name="connsiteX20" fmla="*/ 1033818 w 2147446"/>
                  <a:gd name="connsiteY20" fmla="*/ 119418 h 1870817"/>
                  <a:gd name="connsiteX21" fmla="*/ 781335 w 2147446"/>
                  <a:gd name="connsiteY21" fmla="*/ 0 h 1870817"/>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8660"/>
                  <a:gd name="connsiteX1" fmla="*/ 445610 w 2156327"/>
                  <a:gd name="connsiteY1" fmla="*/ 269543 h 1878660"/>
                  <a:gd name="connsiteX2" fmla="*/ 292072 w 2156327"/>
                  <a:gd name="connsiteY2" fmla="*/ 580030 h 1878660"/>
                  <a:gd name="connsiteX3" fmla="*/ 8881 w 2156327"/>
                  <a:gd name="connsiteY3" fmla="*/ 887105 h 1878660"/>
                  <a:gd name="connsiteX4" fmla="*/ 169242 w 2156327"/>
                  <a:gd name="connsiteY4" fmla="*/ 1228299 h 1878660"/>
                  <a:gd name="connsiteX5" fmla="*/ 449022 w 2156327"/>
                  <a:gd name="connsiteY5" fmla="*/ 1439839 h 1878660"/>
                  <a:gd name="connsiteX6" fmla="*/ 483141 w 2156327"/>
                  <a:gd name="connsiteY6" fmla="*/ 1702558 h 1878660"/>
                  <a:gd name="connsiteX7" fmla="*/ 728801 w 2156327"/>
                  <a:gd name="connsiteY7" fmla="*/ 1869743 h 1878660"/>
                  <a:gd name="connsiteX8" fmla="*/ 1124586 w 2156327"/>
                  <a:gd name="connsiteY8" fmla="*/ 1760561 h 1878660"/>
                  <a:gd name="connsiteX9" fmla="*/ 1612493 w 2156327"/>
                  <a:gd name="connsiteY9" fmla="*/ 1821976 h 1878660"/>
                  <a:gd name="connsiteX10" fmla="*/ 1943451 w 2156327"/>
                  <a:gd name="connsiteY10" fmla="*/ 1777621 h 1878660"/>
                  <a:gd name="connsiteX11" fmla="*/ 2032162 w 2156327"/>
                  <a:gd name="connsiteY11" fmla="*/ 1572905 h 1878660"/>
                  <a:gd name="connsiteX12" fmla="*/ 2004866 w 2156327"/>
                  <a:gd name="connsiteY12" fmla="*/ 1313597 h 1878660"/>
                  <a:gd name="connsiteX13" fmla="*/ 2066280 w 2156327"/>
                  <a:gd name="connsiteY13" fmla="*/ 1204415 h 1878660"/>
                  <a:gd name="connsiteX14" fmla="*/ 2154992 w 2156327"/>
                  <a:gd name="connsiteY14" fmla="*/ 1037230 h 1878660"/>
                  <a:gd name="connsiteX15" fmla="*/ 2015103 w 2156327"/>
                  <a:gd name="connsiteY15" fmla="*/ 730155 h 1878660"/>
                  <a:gd name="connsiteX16" fmla="*/ 1905920 w 2156327"/>
                  <a:gd name="connsiteY16" fmla="*/ 573206 h 1878660"/>
                  <a:gd name="connsiteX17" fmla="*/ 1922980 w 2156327"/>
                  <a:gd name="connsiteY17" fmla="*/ 249072 h 1878660"/>
                  <a:gd name="connsiteX18" fmla="*/ 1694380 w 2156327"/>
                  <a:gd name="connsiteY18" fmla="*/ 27296 h 1878660"/>
                  <a:gd name="connsiteX19" fmla="*/ 1308830 w 2156327"/>
                  <a:gd name="connsiteY19" fmla="*/ 112594 h 1878660"/>
                  <a:gd name="connsiteX20" fmla="*/ 1042699 w 2156327"/>
                  <a:gd name="connsiteY20" fmla="*/ 119418 h 1878660"/>
                  <a:gd name="connsiteX21" fmla="*/ 790216 w 2156327"/>
                  <a:gd name="connsiteY21" fmla="*/ 0 h 1878660"/>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52434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4586 w 2156327"/>
                  <a:gd name="connsiteY8" fmla="*/ 1750325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6327" h="1855446">
                    <a:moveTo>
                      <a:pt x="779980" y="0"/>
                    </a:moveTo>
                    <a:cubicBezTo>
                      <a:pt x="568439" y="44354"/>
                      <a:pt x="510437" y="177421"/>
                      <a:pt x="452434" y="259307"/>
                    </a:cubicBezTo>
                    <a:cubicBezTo>
                      <a:pt x="380783" y="369627"/>
                      <a:pt x="428550" y="398059"/>
                      <a:pt x="292072" y="569794"/>
                    </a:cubicBezTo>
                    <a:cubicBezTo>
                      <a:pt x="197675" y="672152"/>
                      <a:pt x="52100" y="726743"/>
                      <a:pt x="8881" y="876869"/>
                    </a:cubicBezTo>
                    <a:cubicBezTo>
                      <a:pt x="-9316" y="956480"/>
                      <a:pt x="-17277" y="1025858"/>
                      <a:pt x="169242" y="1218063"/>
                    </a:cubicBezTo>
                    <a:cubicBezTo>
                      <a:pt x="347800" y="1351128"/>
                      <a:pt x="386469" y="1269241"/>
                      <a:pt x="449022" y="1429603"/>
                    </a:cubicBezTo>
                    <a:cubicBezTo>
                      <a:pt x="463807" y="1556982"/>
                      <a:pt x="468356" y="1592239"/>
                      <a:pt x="483141" y="1692322"/>
                    </a:cubicBezTo>
                    <a:cubicBezTo>
                      <a:pt x="507025" y="1750324"/>
                      <a:pt x="565027" y="1893628"/>
                      <a:pt x="749272" y="1845860"/>
                    </a:cubicBezTo>
                    <a:cubicBezTo>
                      <a:pt x="881200" y="1809466"/>
                      <a:pt x="861511" y="1749824"/>
                      <a:pt x="1121920" y="1734329"/>
                    </a:cubicBezTo>
                    <a:lnTo>
                      <a:pt x="1622729" y="1808328"/>
                    </a:lnTo>
                    <a:cubicBezTo>
                      <a:pt x="1787639" y="1812877"/>
                      <a:pt x="1825354" y="1840564"/>
                      <a:pt x="1943451" y="1767385"/>
                    </a:cubicBezTo>
                    <a:cubicBezTo>
                      <a:pt x="2027611" y="1688910"/>
                      <a:pt x="2019652" y="1651380"/>
                      <a:pt x="2032162" y="1562669"/>
                    </a:cubicBezTo>
                    <a:cubicBezTo>
                      <a:pt x="2023063" y="1442113"/>
                      <a:pt x="2010553" y="1406857"/>
                      <a:pt x="2004866" y="1303361"/>
                    </a:cubicBezTo>
                    <a:cubicBezTo>
                      <a:pt x="2012827" y="1238534"/>
                      <a:pt x="2042965" y="1230004"/>
                      <a:pt x="2066280" y="1194179"/>
                    </a:cubicBezTo>
                    <a:cubicBezTo>
                      <a:pt x="2089595" y="1158354"/>
                      <a:pt x="2141803" y="1115954"/>
                      <a:pt x="2154992" y="1026994"/>
                    </a:cubicBezTo>
                    <a:cubicBezTo>
                      <a:pt x="2159541" y="904372"/>
                      <a:pt x="2160680" y="870045"/>
                      <a:pt x="2015103" y="719919"/>
                    </a:cubicBezTo>
                    <a:cubicBezTo>
                      <a:pt x="1913882" y="647132"/>
                      <a:pt x="1921843" y="649405"/>
                      <a:pt x="1905920" y="562970"/>
                    </a:cubicBezTo>
                    <a:lnTo>
                      <a:pt x="1922980" y="238836"/>
                    </a:lnTo>
                    <a:cubicBezTo>
                      <a:pt x="1912744" y="143302"/>
                      <a:pt x="1830857" y="61415"/>
                      <a:pt x="1680732" y="20472"/>
                    </a:cubicBezTo>
                    <a:cubicBezTo>
                      <a:pt x="1571550" y="9099"/>
                      <a:pt x="1462367" y="48904"/>
                      <a:pt x="1329301" y="98946"/>
                    </a:cubicBezTo>
                    <a:cubicBezTo>
                      <a:pt x="1254239" y="121693"/>
                      <a:pt x="1159441" y="146249"/>
                      <a:pt x="1042699" y="109182"/>
                    </a:cubicBezTo>
                    <a:cubicBezTo>
                      <a:pt x="956263" y="70513"/>
                      <a:pt x="924420" y="7961"/>
                      <a:pt x="779980" y="0"/>
                    </a:cubicBezTo>
                    <a:close/>
                  </a:path>
                </a:pathLst>
              </a:custGeom>
              <a:solidFill>
                <a:srgbClr val="FFC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0">
                <a:extLst>
                  <a:ext uri="{FF2B5EF4-FFF2-40B4-BE49-F238E27FC236}">
                    <a16:creationId xmlns:a16="http://schemas.microsoft.com/office/drawing/2014/main" id="{74C14C4A-1FE2-4945-A3C8-F86379B45F16}"/>
                  </a:ext>
                </a:extLst>
              </p:cNvPr>
              <p:cNvSpPr/>
              <p:nvPr/>
            </p:nvSpPr>
            <p:spPr>
              <a:xfrm>
                <a:off x="2673502" y="2193210"/>
                <a:ext cx="1895696" cy="1605443"/>
              </a:xfrm>
              <a:custGeom>
                <a:avLst/>
                <a:gdLst>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2006221 w 2147561"/>
                  <a:gd name="connsiteY12" fmla="*/ 1252182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1995985 w 2147561"/>
                  <a:gd name="connsiteY12" fmla="*/ 1313597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70589"/>
                  <a:gd name="connsiteX1" fmla="*/ 436729 w 2147446"/>
                  <a:gd name="connsiteY1" fmla="*/ 269543 h 1870589"/>
                  <a:gd name="connsiteX2" fmla="*/ 283191 w 2147446"/>
                  <a:gd name="connsiteY2" fmla="*/ 580030 h 1870589"/>
                  <a:gd name="connsiteX3" fmla="*/ 0 w 2147446"/>
                  <a:gd name="connsiteY3" fmla="*/ 887105 h 1870589"/>
                  <a:gd name="connsiteX4" fmla="*/ 160361 w 2147446"/>
                  <a:gd name="connsiteY4" fmla="*/ 1228299 h 1870589"/>
                  <a:gd name="connsiteX5" fmla="*/ 429905 w 2147446"/>
                  <a:gd name="connsiteY5" fmla="*/ 1402308 h 1870589"/>
                  <a:gd name="connsiteX6" fmla="*/ 484496 w 2147446"/>
                  <a:gd name="connsiteY6" fmla="*/ 1757149 h 1870589"/>
                  <a:gd name="connsiteX7" fmla="*/ 719920 w 2147446"/>
                  <a:gd name="connsiteY7" fmla="*/ 1869743 h 1870589"/>
                  <a:gd name="connsiteX8" fmla="*/ 1115705 w 2147446"/>
                  <a:gd name="connsiteY8" fmla="*/ 1760561 h 1870589"/>
                  <a:gd name="connsiteX9" fmla="*/ 1603612 w 2147446"/>
                  <a:gd name="connsiteY9" fmla="*/ 1821976 h 1870589"/>
                  <a:gd name="connsiteX10" fmla="*/ 1934570 w 2147446"/>
                  <a:gd name="connsiteY10" fmla="*/ 1777621 h 1870589"/>
                  <a:gd name="connsiteX11" fmla="*/ 2023281 w 2147446"/>
                  <a:gd name="connsiteY11" fmla="*/ 1572905 h 1870589"/>
                  <a:gd name="connsiteX12" fmla="*/ 1995985 w 2147446"/>
                  <a:gd name="connsiteY12" fmla="*/ 1313597 h 1870589"/>
                  <a:gd name="connsiteX13" fmla="*/ 2057399 w 2147446"/>
                  <a:gd name="connsiteY13" fmla="*/ 1204415 h 1870589"/>
                  <a:gd name="connsiteX14" fmla="*/ 2146111 w 2147446"/>
                  <a:gd name="connsiteY14" fmla="*/ 1037230 h 1870589"/>
                  <a:gd name="connsiteX15" fmla="*/ 2006222 w 2147446"/>
                  <a:gd name="connsiteY15" fmla="*/ 730155 h 1870589"/>
                  <a:gd name="connsiteX16" fmla="*/ 1897039 w 2147446"/>
                  <a:gd name="connsiteY16" fmla="*/ 573206 h 1870589"/>
                  <a:gd name="connsiteX17" fmla="*/ 1914099 w 2147446"/>
                  <a:gd name="connsiteY17" fmla="*/ 249072 h 1870589"/>
                  <a:gd name="connsiteX18" fmla="*/ 1685499 w 2147446"/>
                  <a:gd name="connsiteY18" fmla="*/ 27296 h 1870589"/>
                  <a:gd name="connsiteX19" fmla="*/ 1299949 w 2147446"/>
                  <a:gd name="connsiteY19" fmla="*/ 112594 h 1870589"/>
                  <a:gd name="connsiteX20" fmla="*/ 1033818 w 2147446"/>
                  <a:gd name="connsiteY20" fmla="*/ 119418 h 1870589"/>
                  <a:gd name="connsiteX21" fmla="*/ 781335 w 2147446"/>
                  <a:gd name="connsiteY21" fmla="*/ 0 h 1870589"/>
                  <a:gd name="connsiteX0" fmla="*/ 781335 w 2147446"/>
                  <a:gd name="connsiteY0" fmla="*/ 0 h 1870817"/>
                  <a:gd name="connsiteX1" fmla="*/ 436729 w 2147446"/>
                  <a:gd name="connsiteY1" fmla="*/ 269543 h 1870817"/>
                  <a:gd name="connsiteX2" fmla="*/ 283191 w 2147446"/>
                  <a:gd name="connsiteY2" fmla="*/ 580030 h 1870817"/>
                  <a:gd name="connsiteX3" fmla="*/ 0 w 2147446"/>
                  <a:gd name="connsiteY3" fmla="*/ 887105 h 1870817"/>
                  <a:gd name="connsiteX4" fmla="*/ 160361 w 2147446"/>
                  <a:gd name="connsiteY4" fmla="*/ 1228299 h 1870817"/>
                  <a:gd name="connsiteX5" fmla="*/ 429905 w 2147446"/>
                  <a:gd name="connsiteY5" fmla="*/ 1402308 h 1870817"/>
                  <a:gd name="connsiteX6" fmla="*/ 484496 w 2147446"/>
                  <a:gd name="connsiteY6" fmla="*/ 1757149 h 1870817"/>
                  <a:gd name="connsiteX7" fmla="*/ 719920 w 2147446"/>
                  <a:gd name="connsiteY7" fmla="*/ 1869743 h 1870817"/>
                  <a:gd name="connsiteX8" fmla="*/ 1115705 w 2147446"/>
                  <a:gd name="connsiteY8" fmla="*/ 1760561 h 1870817"/>
                  <a:gd name="connsiteX9" fmla="*/ 1603612 w 2147446"/>
                  <a:gd name="connsiteY9" fmla="*/ 1821976 h 1870817"/>
                  <a:gd name="connsiteX10" fmla="*/ 1934570 w 2147446"/>
                  <a:gd name="connsiteY10" fmla="*/ 1777621 h 1870817"/>
                  <a:gd name="connsiteX11" fmla="*/ 2023281 w 2147446"/>
                  <a:gd name="connsiteY11" fmla="*/ 1572905 h 1870817"/>
                  <a:gd name="connsiteX12" fmla="*/ 1995985 w 2147446"/>
                  <a:gd name="connsiteY12" fmla="*/ 1313597 h 1870817"/>
                  <a:gd name="connsiteX13" fmla="*/ 2057399 w 2147446"/>
                  <a:gd name="connsiteY13" fmla="*/ 1204415 h 1870817"/>
                  <a:gd name="connsiteX14" fmla="*/ 2146111 w 2147446"/>
                  <a:gd name="connsiteY14" fmla="*/ 1037230 h 1870817"/>
                  <a:gd name="connsiteX15" fmla="*/ 2006222 w 2147446"/>
                  <a:gd name="connsiteY15" fmla="*/ 730155 h 1870817"/>
                  <a:gd name="connsiteX16" fmla="*/ 1897039 w 2147446"/>
                  <a:gd name="connsiteY16" fmla="*/ 573206 h 1870817"/>
                  <a:gd name="connsiteX17" fmla="*/ 1914099 w 2147446"/>
                  <a:gd name="connsiteY17" fmla="*/ 249072 h 1870817"/>
                  <a:gd name="connsiteX18" fmla="*/ 1685499 w 2147446"/>
                  <a:gd name="connsiteY18" fmla="*/ 27296 h 1870817"/>
                  <a:gd name="connsiteX19" fmla="*/ 1299949 w 2147446"/>
                  <a:gd name="connsiteY19" fmla="*/ 112594 h 1870817"/>
                  <a:gd name="connsiteX20" fmla="*/ 1033818 w 2147446"/>
                  <a:gd name="connsiteY20" fmla="*/ 119418 h 1870817"/>
                  <a:gd name="connsiteX21" fmla="*/ 781335 w 2147446"/>
                  <a:gd name="connsiteY21" fmla="*/ 0 h 1870817"/>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8660"/>
                  <a:gd name="connsiteX1" fmla="*/ 445610 w 2156327"/>
                  <a:gd name="connsiteY1" fmla="*/ 269543 h 1878660"/>
                  <a:gd name="connsiteX2" fmla="*/ 292072 w 2156327"/>
                  <a:gd name="connsiteY2" fmla="*/ 580030 h 1878660"/>
                  <a:gd name="connsiteX3" fmla="*/ 8881 w 2156327"/>
                  <a:gd name="connsiteY3" fmla="*/ 887105 h 1878660"/>
                  <a:gd name="connsiteX4" fmla="*/ 169242 w 2156327"/>
                  <a:gd name="connsiteY4" fmla="*/ 1228299 h 1878660"/>
                  <a:gd name="connsiteX5" fmla="*/ 449022 w 2156327"/>
                  <a:gd name="connsiteY5" fmla="*/ 1439839 h 1878660"/>
                  <a:gd name="connsiteX6" fmla="*/ 483141 w 2156327"/>
                  <a:gd name="connsiteY6" fmla="*/ 1702558 h 1878660"/>
                  <a:gd name="connsiteX7" fmla="*/ 728801 w 2156327"/>
                  <a:gd name="connsiteY7" fmla="*/ 1869743 h 1878660"/>
                  <a:gd name="connsiteX8" fmla="*/ 1124586 w 2156327"/>
                  <a:gd name="connsiteY8" fmla="*/ 1760561 h 1878660"/>
                  <a:gd name="connsiteX9" fmla="*/ 1612493 w 2156327"/>
                  <a:gd name="connsiteY9" fmla="*/ 1821976 h 1878660"/>
                  <a:gd name="connsiteX10" fmla="*/ 1943451 w 2156327"/>
                  <a:gd name="connsiteY10" fmla="*/ 1777621 h 1878660"/>
                  <a:gd name="connsiteX11" fmla="*/ 2032162 w 2156327"/>
                  <a:gd name="connsiteY11" fmla="*/ 1572905 h 1878660"/>
                  <a:gd name="connsiteX12" fmla="*/ 2004866 w 2156327"/>
                  <a:gd name="connsiteY12" fmla="*/ 1313597 h 1878660"/>
                  <a:gd name="connsiteX13" fmla="*/ 2066280 w 2156327"/>
                  <a:gd name="connsiteY13" fmla="*/ 1204415 h 1878660"/>
                  <a:gd name="connsiteX14" fmla="*/ 2154992 w 2156327"/>
                  <a:gd name="connsiteY14" fmla="*/ 1037230 h 1878660"/>
                  <a:gd name="connsiteX15" fmla="*/ 2015103 w 2156327"/>
                  <a:gd name="connsiteY15" fmla="*/ 730155 h 1878660"/>
                  <a:gd name="connsiteX16" fmla="*/ 1905920 w 2156327"/>
                  <a:gd name="connsiteY16" fmla="*/ 573206 h 1878660"/>
                  <a:gd name="connsiteX17" fmla="*/ 1922980 w 2156327"/>
                  <a:gd name="connsiteY17" fmla="*/ 249072 h 1878660"/>
                  <a:gd name="connsiteX18" fmla="*/ 1694380 w 2156327"/>
                  <a:gd name="connsiteY18" fmla="*/ 27296 h 1878660"/>
                  <a:gd name="connsiteX19" fmla="*/ 1308830 w 2156327"/>
                  <a:gd name="connsiteY19" fmla="*/ 112594 h 1878660"/>
                  <a:gd name="connsiteX20" fmla="*/ 1042699 w 2156327"/>
                  <a:gd name="connsiteY20" fmla="*/ 119418 h 1878660"/>
                  <a:gd name="connsiteX21" fmla="*/ 790216 w 2156327"/>
                  <a:gd name="connsiteY21" fmla="*/ 0 h 1878660"/>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52434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4586 w 2156327"/>
                  <a:gd name="connsiteY8" fmla="*/ 1750325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37505 h 1892951"/>
                  <a:gd name="connsiteX1" fmla="*/ 452434 w 2156327"/>
                  <a:gd name="connsiteY1" fmla="*/ 296812 h 1892951"/>
                  <a:gd name="connsiteX2" fmla="*/ 292072 w 2156327"/>
                  <a:gd name="connsiteY2" fmla="*/ 607299 h 1892951"/>
                  <a:gd name="connsiteX3" fmla="*/ 8881 w 2156327"/>
                  <a:gd name="connsiteY3" fmla="*/ 914374 h 1892951"/>
                  <a:gd name="connsiteX4" fmla="*/ 169242 w 2156327"/>
                  <a:gd name="connsiteY4" fmla="*/ 1255568 h 1892951"/>
                  <a:gd name="connsiteX5" fmla="*/ 449022 w 2156327"/>
                  <a:gd name="connsiteY5" fmla="*/ 1467108 h 1892951"/>
                  <a:gd name="connsiteX6" fmla="*/ 483141 w 2156327"/>
                  <a:gd name="connsiteY6" fmla="*/ 1729827 h 1892951"/>
                  <a:gd name="connsiteX7" fmla="*/ 749272 w 2156327"/>
                  <a:gd name="connsiteY7" fmla="*/ 1883365 h 1892951"/>
                  <a:gd name="connsiteX8" fmla="*/ 1124586 w 2156327"/>
                  <a:gd name="connsiteY8" fmla="*/ 1787830 h 1892951"/>
                  <a:gd name="connsiteX9" fmla="*/ 1622729 w 2156327"/>
                  <a:gd name="connsiteY9" fmla="*/ 1845833 h 1892951"/>
                  <a:gd name="connsiteX10" fmla="*/ 1943451 w 2156327"/>
                  <a:gd name="connsiteY10" fmla="*/ 1804890 h 1892951"/>
                  <a:gd name="connsiteX11" fmla="*/ 2032162 w 2156327"/>
                  <a:gd name="connsiteY11" fmla="*/ 1600174 h 1892951"/>
                  <a:gd name="connsiteX12" fmla="*/ 2004866 w 2156327"/>
                  <a:gd name="connsiteY12" fmla="*/ 1340866 h 1892951"/>
                  <a:gd name="connsiteX13" fmla="*/ 2066280 w 2156327"/>
                  <a:gd name="connsiteY13" fmla="*/ 1231684 h 1892951"/>
                  <a:gd name="connsiteX14" fmla="*/ 2154992 w 2156327"/>
                  <a:gd name="connsiteY14" fmla="*/ 1064499 h 1892951"/>
                  <a:gd name="connsiteX15" fmla="*/ 2015103 w 2156327"/>
                  <a:gd name="connsiteY15" fmla="*/ 757424 h 1892951"/>
                  <a:gd name="connsiteX16" fmla="*/ 1905920 w 2156327"/>
                  <a:gd name="connsiteY16" fmla="*/ 600475 h 1892951"/>
                  <a:gd name="connsiteX17" fmla="*/ 1922980 w 2156327"/>
                  <a:gd name="connsiteY17" fmla="*/ 276341 h 1892951"/>
                  <a:gd name="connsiteX18" fmla="*/ 1692348 w 2156327"/>
                  <a:gd name="connsiteY18" fmla="*/ 920 h 1892951"/>
                  <a:gd name="connsiteX19" fmla="*/ 1329301 w 2156327"/>
                  <a:gd name="connsiteY19" fmla="*/ 136451 h 1892951"/>
                  <a:gd name="connsiteX20" fmla="*/ 1042699 w 2156327"/>
                  <a:gd name="connsiteY20" fmla="*/ 146687 h 1892951"/>
                  <a:gd name="connsiteX21" fmla="*/ 779980 w 2156327"/>
                  <a:gd name="connsiteY21" fmla="*/ 37505 h 1892951"/>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42699 w 2156327"/>
                  <a:gd name="connsiteY20" fmla="*/ 147348 h 1893612"/>
                  <a:gd name="connsiteX21" fmla="*/ 779980 w 2156327"/>
                  <a:gd name="connsiteY21" fmla="*/ 38166 h 1893612"/>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79980 w 2156327"/>
                  <a:gd name="connsiteY21" fmla="*/ 38166 h 1893612"/>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79980 w 2156327"/>
                  <a:gd name="connsiteY21" fmla="*/ 38166 h 1893612"/>
                  <a:gd name="connsiteX0" fmla="*/ 764492 w 2156327"/>
                  <a:gd name="connsiteY0" fmla="*/ 62619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64492 w 2156327"/>
                  <a:gd name="connsiteY0" fmla="*/ 62619 h 1893612"/>
                  <a:gd name="connsiteX1" fmla="*/ 452434 w 2156327"/>
                  <a:gd name="connsiteY1" fmla="*/ 301549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64492 w 2156327"/>
                  <a:gd name="connsiteY0" fmla="*/ 62619 h 1893612"/>
                  <a:gd name="connsiteX1" fmla="*/ 452434 w 2156327"/>
                  <a:gd name="connsiteY1" fmla="*/ 301549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46382 w 2138217"/>
                  <a:gd name="connsiteY0" fmla="*/ 62619 h 1893612"/>
                  <a:gd name="connsiteX1" fmla="*/ 434324 w 2138217"/>
                  <a:gd name="connsiteY1" fmla="*/ 301549 h 1893612"/>
                  <a:gd name="connsiteX2" fmla="*/ 273962 w 2138217"/>
                  <a:gd name="connsiteY2" fmla="*/ 607960 h 1893612"/>
                  <a:gd name="connsiteX3" fmla="*/ 14002 w 2138217"/>
                  <a:gd name="connsiteY3" fmla="*/ 890582 h 1893612"/>
                  <a:gd name="connsiteX4" fmla="*/ 151132 w 2138217"/>
                  <a:gd name="connsiteY4" fmla="*/ 1256229 h 1893612"/>
                  <a:gd name="connsiteX5" fmla="*/ 430912 w 2138217"/>
                  <a:gd name="connsiteY5" fmla="*/ 1467769 h 1893612"/>
                  <a:gd name="connsiteX6" fmla="*/ 465031 w 2138217"/>
                  <a:gd name="connsiteY6" fmla="*/ 1730488 h 1893612"/>
                  <a:gd name="connsiteX7" fmla="*/ 731162 w 2138217"/>
                  <a:gd name="connsiteY7" fmla="*/ 1884026 h 1893612"/>
                  <a:gd name="connsiteX8" fmla="*/ 1106476 w 2138217"/>
                  <a:gd name="connsiteY8" fmla="*/ 1788491 h 1893612"/>
                  <a:gd name="connsiteX9" fmla="*/ 1604619 w 2138217"/>
                  <a:gd name="connsiteY9" fmla="*/ 1846494 h 1893612"/>
                  <a:gd name="connsiteX10" fmla="*/ 1925341 w 2138217"/>
                  <a:gd name="connsiteY10" fmla="*/ 1805551 h 1893612"/>
                  <a:gd name="connsiteX11" fmla="*/ 2014052 w 2138217"/>
                  <a:gd name="connsiteY11" fmla="*/ 1600835 h 1893612"/>
                  <a:gd name="connsiteX12" fmla="*/ 1986756 w 2138217"/>
                  <a:gd name="connsiteY12" fmla="*/ 1341527 h 1893612"/>
                  <a:gd name="connsiteX13" fmla="*/ 2048170 w 2138217"/>
                  <a:gd name="connsiteY13" fmla="*/ 1232345 h 1893612"/>
                  <a:gd name="connsiteX14" fmla="*/ 2136882 w 2138217"/>
                  <a:gd name="connsiteY14" fmla="*/ 1065160 h 1893612"/>
                  <a:gd name="connsiteX15" fmla="*/ 1996993 w 2138217"/>
                  <a:gd name="connsiteY15" fmla="*/ 758085 h 1893612"/>
                  <a:gd name="connsiteX16" fmla="*/ 1887810 w 2138217"/>
                  <a:gd name="connsiteY16" fmla="*/ 601136 h 1893612"/>
                  <a:gd name="connsiteX17" fmla="*/ 1904870 w 2138217"/>
                  <a:gd name="connsiteY17" fmla="*/ 277002 h 1893612"/>
                  <a:gd name="connsiteX18" fmla="*/ 1674238 w 2138217"/>
                  <a:gd name="connsiteY18" fmla="*/ 1581 h 1893612"/>
                  <a:gd name="connsiteX19" fmla="*/ 1342165 w 2138217"/>
                  <a:gd name="connsiteY19" fmla="*/ 92279 h 1893612"/>
                  <a:gd name="connsiteX20" fmla="*/ 1055563 w 2138217"/>
                  <a:gd name="connsiteY20" fmla="*/ 126970 h 1893612"/>
                  <a:gd name="connsiteX21" fmla="*/ 746382 w 2138217"/>
                  <a:gd name="connsiteY21" fmla="*/ 62619 h 1893612"/>
                  <a:gd name="connsiteX0" fmla="*/ 741262 w 2133097"/>
                  <a:gd name="connsiteY0" fmla="*/ 62619 h 1893612"/>
                  <a:gd name="connsiteX1" fmla="*/ 429204 w 2133097"/>
                  <a:gd name="connsiteY1" fmla="*/ 301549 h 1893612"/>
                  <a:gd name="connsiteX2" fmla="*/ 268842 w 2133097"/>
                  <a:gd name="connsiteY2" fmla="*/ 607960 h 1893612"/>
                  <a:gd name="connsiteX3" fmla="*/ 8882 w 2133097"/>
                  <a:gd name="connsiteY3" fmla="*/ 890582 h 1893612"/>
                  <a:gd name="connsiteX4" fmla="*/ 169242 w 2133097"/>
                  <a:gd name="connsiteY4" fmla="*/ 1239927 h 1893612"/>
                  <a:gd name="connsiteX5" fmla="*/ 425792 w 2133097"/>
                  <a:gd name="connsiteY5" fmla="*/ 1467769 h 1893612"/>
                  <a:gd name="connsiteX6" fmla="*/ 459911 w 2133097"/>
                  <a:gd name="connsiteY6" fmla="*/ 1730488 h 1893612"/>
                  <a:gd name="connsiteX7" fmla="*/ 726042 w 2133097"/>
                  <a:gd name="connsiteY7" fmla="*/ 1884026 h 1893612"/>
                  <a:gd name="connsiteX8" fmla="*/ 1101356 w 2133097"/>
                  <a:gd name="connsiteY8" fmla="*/ 1788491 h 1893612"/>
                  <a:gd name="connsiteX9" fmla="*/ 1599499 w 2133097"/>
                  <a:gd name="connsiteY9" fmla="*/ 1846494 h 1893612"/>
                  <a:gd name="connsiteX10" fmla="*/ 1920221 w 2133097"/>
                  <a:gd name="connsiteY10" fmla="*/ 1805551 h 1893612"/>
                  <a:gd name="connsiteX11" fmla="*/ 2008932 w 2133097"/>
                  <a:gd name="connsiteY11" fmla="*/ 1600835 h 1893612"/>
                  <a:gd name="connsiteX12" fmla="*/ 1981636 w 2133097"/>
                  <a:gd name="connsiteY12" fmla="*/ 1341527 h 1893612"/>
                  <a:gd name="connsiteX13" fmla="*/ 2043050 w 2133097"/>
                  <a:gd name="connsiteY13" fmla="*/ 1232345 h 1893612"/>
                  <a:gd name="connsiteX14" fmla="*/ 2131762 w 2133097"/>
                  <a:gd name="connsiteY14" fmla="*/ 1065160 h 1893612"/>
                  <a:gd name="connsiteX15" fmla="*/ 1991873 w 2133097"/>
                  <a:gd name="connsiteY15" fmla="*/ 758085 h 1893612"/>
                  <a:gd name="connsiteX16" fmla="*/ 1882690 w 2133097"/>
                  <a:gd name="connsiteY16" fmla="*/ 601136 h 1893612"/>
                  <a:gd name="connsiteX17" fmla="*/ 1899750 w 2133097"/>
                  <a:gd name="connsiteY17" fmla="*/ 277002 h 1893612"/>
                  <a:gd name="connsiteX18" fmla="*/ 1669118 w 2133097"/>
                  <a:gd name="connsiteY18" fmla="*/ 1581 h 1893612"/>
                  <a:gd name="connsiteX19" fmla="*/ 1337045 w 2133097"/>
                  <a:gd name="connsiteY19" fmla="*/ 92279 h 1893612"/>
                  <a:gd name="connsiteX20" fmla="*/ 1050443 w 2133097"/>
                  <a:gd name="connsiteY20" fmla="*/ 126970 h 1893612"/>
                  <a:gd name="connsiteX21" fmla="*/ 741262 w 2133097"/>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37688 w 2144993"/>
                  <a:gd name="connsiteY5" fmla="*/ 1467769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53175 w 2144993"/>
                  <a:gd name="connsiteY5" fmla="*/ 1492223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53175 w 2144993"/>
                  <a:gd name="connsiteY5" fmla="*/ 1492223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952641"/>
                  <a:gd name="connsiteX1" fmla="*/ 441100 w 2144993"/>
                  <a:gd name="connsiteY1" fmla="*/ 301549 h 1952641"/>
                  <a:gd name="connsiteX2" fmla="*/ 280738 w 2144993"/>
                  <a:gd name="connsiteY2" fmla="*/ 607960 h 1952641"/>
                  <a:gd name="connsiteX3" fmla="*/ 20778 w 2144993"/>
                  <a:gd name="connsiteY3" fmla="*/ 890582 h 1952641"/>
                  <a:gd name="connsiteX4" fmla="*/ 181138 w 2144993"/>
                  <a:gd name="connsiteY4" fmla="*/ 1239927 h 1952641"/>
                  <a:gd name="connsiteX5" fmla="*/ 453175 w 2144993"/>
                  <a:gd name="connsiteY5" fmla="*/ 1492223 h 1952641"/>
                  <a:gd name="connsiteX6" fmla="*/ 471807 w 2144993"/>
                  <a:gd name="connsiteY6" fmla="*/ 1730488 h 1952641"/>
                  <a:gd name="connsiteX7" fmla="*/ 737938 w 2144993"/>
                  <a:gd name="connsiteY7" fmla="*/ 1884026 h 1952641"/>
                  <a:gd name="connsiteX8" fmla="*/ 1113252 w 2144993"/>
                  <a:gd name="connsiteY8" fmla="*/ 1788491 h 1952641"/>
                  <a:gd name="connsiteX9" fmla="*/ 1665599 w 2144993"/>
                  <a:gd name="connsiteY9" fmla="*/ 1952458 h 1952641"/>
                  <a:gd name="connsiteX10" fmla="*/ 1932117 w 2144993"/>
                  <a:gd name="connsiteY10" fmla="*/ 1805551 h 1952641"/>
                  <a:gd name="connsiteX11" fmla="*/ 2020828 w 2144993"/>
                  <a:gd name="connsiteY11" fmla="*/ 1600835 h 1952641"/>
                  <a:gd name="connsiteX12" fmla="*/ 1993532 w 2144993"/>
                  <a:gd name="connsiteY12" fmla="*/ 1341527 h 1952641"/>
                  <a:gd name="connsiteX13" fmla="*/ 2054946 w 2144993"/>
                  <a:gd name="connsiteY13" fmla="*/ 1232345 h 1952641"/>
                  <a:gd name="connsiteX14" fmla="*/ 2143658 w 2144993"/>
                  <a:gd name="connsiteY14" fmla="*/ 1065160 h 1952641"/>
                  <a:gd name="connsiteX15" fmla="*/ 2003769 w 2144993"/>
                  <a:gd name="connsiteY15" fmla="*/ 758085 h 1952641"/>
                  <a:gd name="connsiteX16" fmla="*/ 1894586 w 2144993"/>
                  <a:gd name="connsiteY16" fmla="*/ 601136 h 1952641"/>
                  <a:gd name="connsiteX17" fmla="*/ 1911646 w 2144993"/>
                  <a:gd name="connsiteY17" fmla="*/ 277002 h 1952641"/>
                  <a:gd name="connsiteX18" fmla="*/ 1681014 w 2144993"/>
                  <a:gd name="connsiteY18" fmla="*/ 1581 h 1952641"/>
                  <a:gd name="connsiteX19" fmla="*/ 1348941 w 2144993"/>
                  <a:gd name="connsiteY19" fmla="*/ 92279 h 1952641"/>
                  <a:gd name="connsiteX20" fmla="*/ 1062339 w 2144993"/>
                  <a:gd name="connsiteY20" fmla="*/ 126970 h 1952641"/>
                  <a:gd name="connsiteX21" fmla="*/ 753158 w 2144993"/>
                  <a:gd name="connsiteY21" fmla="*/ 62619 h 1952641"/>
                  <a:gd name="connsiteX0" fmla="*/ 753158 w 2144993"/>
                  <a:gd name="connsiteY0" fmla="*/ 62619 h 1953180"/>
                  <a:gd name="connsiteX1" fmla="*/ 441100 w 2144993"/>
                  <a:gd name="connsiteY1" fmla="*/ 301549 h 1953180"/>
                  <a:gd name="connsiteX2" fmla="*/ 280738 w 2144993"/>
                  <a:gd name="connsiteY2" fmla="*/ 607960 h 1953180"/>
                  <a:gd name="connsiteX3" fmla="*/ 20778 w 2144993"/>
                  <a:gd name="connsiteY3" fmla="*/ 890582 h 1953180"/>
                  <a:gd name="connsiteX4" fmla="*/ 181138 w 2144993"/>
                  <a:gd name="connsiteY4" fmla="*/ 1239927 h 1953180"/>
                  <a:gd name="connsiteX5" fmla="*/ 453175 w 2144993"/>
                  <a:gd name="connsiteY5" fmla="*/ 1492223 h 1953180"/>
                  <a:gd name="connsiteX6" fmla="*/ 471807 w 2144993"/>
                  <a:gd name="connsiteY6" fmla="*/ 1730488 h 1953180"/>
                  <a:gd name="connsiteX7" fmla="*/ 737938 w 2144993"/>
                  <a:gd name="connsiteY7" fmla="*/ 1884026 h 1953180"/>
                  <a:gd name="connsiteX8" fmla="*/ 1113252 w 2144993"/>
                  <a:gd name="connsiteY8" fmla="*/ 1788491 h 1953180"/>
                  <a:gd name="connsiteX9" fmla="*/ 1665599 w 2144993"/>
                  <a:gd name="connsiteY9" fmla="*/ 1952458 h 1953180"/>
                  <a:gd name="connsiteX10" fmla="*/ 1959220 w 2144993"/>
                  <a:gd name="connsiteY10" fmla="*/ 1870760 h 1953180"/>
                  <a:gd name="connsiteX11" fmla="*/ 2020828 w 2144993"/>
                  <a:gd name="connsiteY11" fmla="*/ 1600835 h 1953180"/>
                  <a:gd name="connsiteX12" fmla="*/ 1993532 w 2144993"/>
                  <a:gd name="connsiteY12" fmla="*/ 1341527 h 1953180"/>
                  <a:gd name="connsiteX13" fmla="*/ 2054946 w 2144993"/>
                  <a:gd name="connsiteY13" fmla="*/ 1232345 h 1953180"/>
                  <a:gd name="connsiteX14" fmla="*/ 2143658 w 2144993"/>
                  <a:gd name="connsiteY14" fmla="*/ 1065160 h 1953180"/>
                  <a:gd name="connsiteX15" fmla="*/ 2003769 w 2144993"/>
                  <a:gd name="connsiteY15" fmla="*/ 758085 h 1953180"/>
                  <a:gd name="connsiteX16" fmla="*/ 1894586 w 2144993"/>
                  <a:gd name="connsiteY16" fmla="*/ 601136 h 1953180"/>
                  <a:gd name="connsiteX17" fmla="*/ 1911646 w 2144993"/>
                  <a:gd name="connsiteY17" fmla="*/ 277002 h 1953180"/>
                  <a:gd name="connsiteX18" fmla="*/ 1681014 w 2144993"/>
                  <a:gd name="connsiteY18" fmla="*/ 1581 h 1953180"/>
                  <a:gd name="connsiteX19" fmla="*/ 1348941 w 2144993"/>
                  <a:gd name="connsiteY19" fmla="*/ 92279 h 1953180"/>
                  <a:gd name="connsiteX20" fmla="*/ 1062339 w 2144993"/>
                  <a:gd name="connsiteY20" fmla="*/ 126970 h 1953180"/>
                  <a:gd name="connsiteX21" fmla="*/ 753158 w 2144993"/>
                  <a:gd name="connsiteY21" fmla="*/ 62619 h 1953180"/>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34967"/>
                  <a:gd name="connsiteX1" fmla="*/ 441100 w 2144993"/>
                  <a:gd name="connsiteY1" fmla="*/ 301549 h 1934967"/>
                  <a:gd name="connsiteX2" fmla="*/ 280738 w 2144993"/>
                  <a:gd name="connsiteY2" fmla="*/ 607960 h 1934967"/>
                  <a:gd name="connsiteX3" fmla="*/ 20778 w 2144993"/>
                  <a:gd name="connsiteY3" fmla="*/ 890582 h 1934967"/>
                  <a:gd name="connsiteX4" fmla="*/ 181138 w 2144993"/>
                  <a:gd name="connsiteY4" fmla="*/ 1239927 h 1934967"/>
                  <a:gd name="connsiteX5" fmla="*/ 453175 w 2144993"/>
                  <a:gd name="connsiteY5" fmla="*/ 1492223 h 1934967"/>
                  <a:gd name="connsiteX6" fmla="*/ 471807 w 2144993"/>
                  <a:gd name="connsiteY6" fmla="*/ 1730488 h 1934967"/>
                  <a:gd name="connsiteX7" fmla="*/ 737938 w 2144993"/>
                  <a:gd name="connsiteY7" fmla="*/ 1884026 h 1934967"/>
                  <a:gd name="connsiteX8" fmla="*/ 1113252 w 2144993"/>
                  <a:gd name="connsiteY8" fmla="*/ 1788491 h 1934967"/>
                  <a:gd name="connsiteX9" fmla="*/ 1692826 w 2144993"/>
                  <a:gd name="connsiteY9" fmla="*/ 1933352 h 1934967"/>
                  <a:gd name="connsiteX10" fmla="*/ 1959220 w 2144993"/>
                  <a:gd name="connsiteY10" fmla="*/ 1870760 h 1934967"/>
                  <a:gd name="connsiteX11" fmla="*/ 2020828 w 2144993"/>
                  <a:gd name="connsiteY11" fmla="*/ 1600835 h 1934967"/>
                  <a:gd name="connsiteX12" fmla="*/ 1993532 w 2144993"/>
                  <a:gd name="connsiteY12" fmla="*/ 1341527 h 1934967"/>
                  <a:gd name="connsiteX13" fmla="*/ 2054946 w 2144993"/>
                  <a:gd name="connsiteY13" fmla="*/ 1232345 h 1934967"/>
                  <a:gd name="connsiteX14" fmla="*/ 2143658 w 2144993"/>
                  <a:gd name="connsiteY14" fmla="*/ 1065160 h 1934967"/>
                  <a:gd name="connsiteX15" fmla="*/ 2003769 w 2144993"/>
                  <a:gd name="connsiteY15" fmla="*/ 758085 h 1934967"/>
                  <a:gd name="connsiteX16" fmla="*/ 1894586 w 2144993"/>
                  <a:gd name="connsiteY16" fmla="*/ 601136 h 1934967"/>
                  <a:gd name="connsiteX17" fmla="*/ 1911646 w 2144993"/>
                  <a:gd name="connsiteY17" fmla="*/ 277002 h 1934967"/>
                  <a:gd name="connsiteX18" fmla="*/ 1681014 w 2144993"/>
                  <a:gd name="connsiteY18" fmla="*/ 1581 h 1934967"/>
                  <a:gd name="connsiteX19" fmla="*/ 1348941 w 2144993"/>
                  <a:gd name="connsiteY19" fmla="*/ 92279 h 1934967"/>
                  <a:gd name="connsiteX20" fmla="*/ 1062339 w 2144993"/>
                  <a:gd name="connsiteY20" fmla="*/ 126970 h 1934967"/>
                  <a:gd name="connsiteX21" fmla="*/ 753158 w 2144993"/>
                  <a:gd name="connsiteY21" fmla="*/ 62619 h 1934967"/>
                  <a:gd name="connsiteX0" fmla="*/ 753158 w 2144993"/>
                  <a:gd name="connsiteY0" fmla="*/ 62619 h 1940213"/>
                  <a:gd name="connsiteX1" fmla="*/ 441100 w 2144993"/>
                  <a:gd name="connsiteY1" fmla="*/ 301549 h 1940213"/>
                  <a:gd name="connsiteX2" fmla="*/ 280738 w 2144993"/>
                  <a:gd name="connsiteY2" fmla="*/ 607960 h 1940213"/>
                  <a:gd name="connsiteX3" fmla="*/ 20778 w 2144993"/>
                  <a:gd name="connsiteY3" fmla="*/ 890582 h 1940213"/>
                  <a:gd name="connsiteX4" fmla="*/ 181138 w 2144993"/>
                  <a:gd name="connsiteY4" fmla="*/ 1239927 h 1940213"/>
                  <a:gd name="connsiteX5" fmla="*/ 453175 w 2144993"/>
                  <a:gd name="connsiteY5" fmla="*/ 1492223 h 1940213"/>
                  <a:gd name="connsiteX6" fmla="*/ 471807 w 2144993"/>
                  <a:gd name="connsiteY6" fmla="*/ 1730488 h 1940213"/>
                  <a:gd name="connsiteX7" fmla="*/ 737938 w 2144993"/>
                  <a:gd name="connsiteY7" fmla="*/ 1884026 h 1940213"/>
                  <a:gd name="connsiteX8" fmla="*/ 1113252 w 2144993"/>
                  <a:gd name="connsiteY8" fmla="*/ 1788491 h 1940213"/>
                  <a:gd name="connsiteX9" fmla="*/ 1692826 w 2144993"/>
                  <a:gd name="connsiteY9" fmla="*/ 1933352 h 1940213"/>
                  <a:gd name="connsiteX10" fmla="*/ 1959220 w 2144993"/>
                  <a:gd name="connsiteY10" fmla="*/ 1870760 h 1940213"/>
                  <a:gd name="connsiteX11" fmla="*/ 2020828 w 2144993"/>
                  <a:gd name="connsiteY11" fmla="*/ 1600835 h 1940213"/>
                  <a:gd name="connsiteX12" fmla="*/ 1993532 w 2144993"/>
                  <a:gd name="connsiteY12" fmla="*/ 1341527 h 1940213"/>
                  <a:gd name="connsiteX13" fmla="*/ 2054946 w 2144993"/>
                  <a:gd name="connsiteY13" fmla="*/ 1232345 h 1940213"/>
                  <a:gd name="connsiteX14" fmla="*/ 2143658 w 2144993"/>
                  <a:gd name="connsiteY14" fmla="*/ 1065160 h 1940213"/>
                  <a:gd name="connsiteX15" fmla="*/ 2003769 w 2144993"/>
                  <a:gd name="connsiteY15" fmla="*/ 758085 h 1940213"/>
                  <a:gd name="connsiteX16" fmla="*/ 1894586 w 2144993"/>
                  <a:gd name="connsiteY16" fmla="*/ 601136 h 1940213"/>
                  <a:gd name="connsiteX17" fmla="*/ 1911646 w 2144993"/>
                  <a:gd name="connsiteY17" fmla="*/ 277002 h 1940213"/>
                  <a:gd name="connsiteX18" fmla="*/ 1681014 w 2144993"/>
                  <a:gd name="connsiteY18" fmla="*/ 1581 h 1940213"/>
                  <a:gd name="connsiteX19" fmla="*/ 1348941 w 2144993"/>
                  <a:gd name="connsiteY19" fmla="*/ 92279 h 1940213"/>
                  <a:gd name="connsiteX20" fmla="*/ 1062339 w 2144993"/>
                  <a:gd name="connsiteY20" fmla="*/ 126970 h 1940213"/>
                  <a:gd name="connsiteX21" fmla="*/ 753158 w 2144993"/>
                  <a:gd name="connsiteY21" fmla="*/ 62619 h 1940213"/>
                  <a:gd name="connsiteX0" fmla="*/ 753158 w 2144993"/>
                  <a:gd name="connsiteY0" fmla="*/ 62619 h 1940213"/>
                  <a:gd name="connsiteX1" fmla="*/ 441100 w 2144993"/>
                  <a:gd name="connsiteY1" fmla="*/ 301549 h 1940213"/>
                  <a:gd name="connsiteX2" fmla="*/ 280738 w 2144993"/>
                  <a:gd name="connsiteY2" fmla="*/ 607960 h 1940213"/>
                  <a:gd name="connsiteX3" fmla="*/ 20778 w 2144993"/>
                  <a:gd name="connsiteY3" fmla="*/ 890582 h 1940213"/>
                  <a:gd name="connsiteX4" fmla="*/ 181138 w 2144993"/>
                  <a:gd name="connsiteY4" fmla="*/ 1239927 h 1940213"/>
                  <a:gd name="connsiteX5" fmla="*/ 453175 w 2144993"/>
                  <a:gd name="connsiteY5" fmla="*/ 1492223 h 1940213"/>
                  <a:gd name="connsiteX6" fmla="*/ 471807 w 2144993"/>
                  <a:gd name="connsiteY6" fmla="*/ 1730488 h 1940213"/>
                  <a:gd name="connsiteX7" fmla="*/ 737938 w 2144993"/>
                  <a:gd name="connsiteY7" fmla="*/ 1884026 h 1940213"/>
                  <a:gd name="connsiteX8" fmla="*/ 1113252 w 2144993"/>
                  <a:gd name="connsiteY8" fmla="*/ 1788491 h 1940213"/>
                  <a:gd name="connsiteX9" fmla="*/ 1692826 w 2144993"/>
                  <a:gd name="connsiteY9" fmla="*/ 1933352 h 1940213"/>
                  <a:gd name="connsiteX10" fmla="*/ 1959220 w 2144993"/>
                  <a:gd name="connsiteY10" fmla="*/ 1870760 h 1940213"/>
                  <a:gd name="connsiteX11" fmla="*/ 2020828 w 2144993"/>
                  <a:gd name="connsiteY11" fmla="*/ 1600835 h 1940213"/>
                  <a:gd name="connsiteX12" fmla="*/ 1993532 w 2144993"/>
                  <a:gd name="connsiteY12" fmla="*/ 1341527 h 1940213"/>
                  <a:gd name="connsiteX13" fmla="*/ 2054946 w 2144993"/>
                  <a:gd name="connsiteY13" fmla="*/ 1232345 h 1940213"/>
                  <a:gd name="connsiteX14" fmla="*/ 2143658 w 2144993"/>
                  <a:gd name="connsiteY14" fmla="*/ 1065160 h 1940213"/>
                  <a:gd name="connsiteX15" fmla="*/ 2003769 w 2144993"/>
                  <a:gd name="connsiteY15" fmla="*/ 758085 h 1940213"/>
                  <a:gd name="connsiteX16" fmla="*/ 1894586 w 2144993"/>
                  <a:gd name="connsiteY16" fmla="*/ 601136 h 1940213"/>
                  <a:gd name="connsiteX17" fmla="*/ 1911646 w 2144993"/>
                  <a:gd name="connsiteY17" fmla="*/ 277002 h 1940213"/>
                  <a:gd name="connsiteX18" fmla="*/ 1681014 w 2144993"/>
                  <a:gd name="connsiteY18" fmla="*/ 1581 h 1940213"/>
                  <a:gd name="connsiteX19" fmla="*/ 1348941 w 2144993"/>
                  <a:gd name="connsiteY19" fmla="*/ 92279 h 1940213"/>
                  <a:gd name="connsiteX20" fmla="*/ 1062339 w 2144993"/>
                  <a:gd name="connsiteY20" fmla="*/ 126970 h 1940213"/>
                  <a:gd name="connsiteX21" fmla="*/ 753158 w 2144993"/>
                  <a:gd name="connsiteY21" fmla="*/ 62619 h 1940213"/>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9 w 2144994"/>
                  <a:gd name="connsiteY0" fmla="*/ 62619 h 1917706"/>
                  <a:gd name="connsiteX1" fmla="*/ 441101 w 2144994"/>
                  <a:gd name="connsiteY1" fmla="*/ 301549 h 1917706"/>
                  <a:gd name="connsiteX2" fmla="*/ 280739 w 2144994"/>
                  <a:gd name="connsiteY2" fmla="*/ 607960 h 1917706"/>
                  <a:gd name="connsiteX3" fmla="*/ 20779 w 2144994"/>
                  <a:gd name="connsiteY3" fmla="*/ 890582 h 1917706"/>
                  <a:gd name="connsiteX4" fmla="*/ 181139 w 2144994"/>
                  <a:gd name="connsiteY4" fmla="*/ 1239927 h 1917706"/>
                  <a:gd name="connsiteX5" fmla="*/ 453176 w 2144994"/>
                  <a:gd name="connsiteY5" fmla="*/ 1492223 h 1917706"/>
                  <a:gd name="connsiteX6" fmla="*/ 471808 w 2144994"/>
                  <a:gd name="connsiteY6" fmla="*/ 1730488 h 1917706"/>
                  <a:gd name="connsiteX7" fmla="*/ 737939 w 2144994"/>
                  <a:gd name="connsiteY7" fmla="*/ 1884026 h 1917706"/>
                  <a:gd name="connsiteX8" fmla="*/ 1113253 w 2144994"/>
                  <a:gd name="connsiteY8" fmla="*/ 1788491 h 1917706"/>
                  <a:gd name="connsiteX9" fmla="*/ 1650474 w 2144994"/>
                  <a:gd name="connsiteY9" fmla="*/ 1901508 h 1917706"/>
                  <a:gd name="connsiteX10" fmla="*/ 1959221 w 2144994"/>
                  <a:gd name="connsiteY10" fmla="*/ 1870760 h 1917706"/>
                  <a:gd name="connsiteX11" fmla="*/ 2020829 w 2144994"/>
                  <a:gd name="connsiteY11" fmla="*/ 1600835 h 1917706"/>
                  <a:gd name="connsiteX12" fmla="*/ 1993533 w 2144994"/>
                  <a:gd name="connsiteY12" fmla="*/ 1341527 h 1917706"/>
                  <a:gd name="connsiteX13" fmla="*/ 2054947 w 2144994"/>
                  <a:gd name="connsiteY13" fmla="*/ 1232345 h 1917706"/>
                  <a:gd name="connsiteX14" fmla="*/ 2143659 w 2144994"/>
                  <a:gd name="connsiteY14" fmla="*/ 1065160 h 1917706"/>
                  <a:gd name="connsiteX15" fmla="*/ 2003770 w 2144994"/>
                  <a:gd name="connsiteY15" fmla="*/ 758085 h 1917706"/>
                  <a:gd name="connsiteX16" fmla="*/ 1894587 w 2144994"/>
                  <a:gd name="connsiteY16" fmla="*/ 601136 h 1917706"/>
                  <a:gd name="connsiteX17" fmla="*/ 1911647 w 2144994"/>
                  <a:gd name="connsiteY17" fmla="*/ 277002 h 1917706"/>
                  <a:gd name="connsiteX18" fmla="*/ 1681015 w 2144994"/>
                  <a:gd name="connsiteY18" fmla="*/ 1581 h 1917706"/>
                  <a:gd name="connsiteX19" fmla="*/ 1348942 w 2144994"/>
                  <a:gd name="connsiteY19" fmla="*/ 92279 h 1917706"/>
                  <a:gd name="connsiteX20" fmla="*/ 1062340 w 2144994"/>
                  <a:gd name="connsiteY20" fmla="*/ 126970 h 1917706"/>
                  <a:gd name="connsiteX21" fmla="*/ 753159 w 2144994"/>
                  <a:gd name="connsiteY21" fmla="*/ 62619 h 1917706"/>
                  <a:gd name="connsiteX0" fmla="*/ 753159 w 2144994"/>
                  <a:gd name="connsiteY0" fmla="*/ 62619 h 1917706"/>
                  <a:gd name="connsiteX1" fmla="*/ 441101 w 2144994"/>
                  <a:gd name="connsiteY1" fmla="*/ 301549 h 1917706"/>
                  <a:gd name="connsiteX2" fmla="*/ 280739 w 2144994"/>
                  <a:gd name="connsiteY2" fmla="*/ 607960 h 1917706"/>
                  <a:gd name="connsiteX3" fmla="*/ 20779 w 2144994"/>
                  <a:gd name="connsiteY3" fmla="*/ 890582 h 1917706"/>
                  <a:gd name="connsiteX4" fmla="*/ 181139 w 2144994"/>
                  <a:gd name="connsiteY4" fmla="*/ 1239927 h 1917706"/>
                  <a:gd name="connsiteX5" fmla="*/ 453176 w 2144994"/>
                  <a:gd name="connsiteY5" fmla="*/ 1492223 h 1917706"/>
                  <a:gd name="connsiteX6" fmla="*/ 471808 w 2144994"/>
                  <a:gd name="connsiteY6" fmla="*/ 1730488 h 1917706"/>
                  <a:gd name="connsiteX7" fmla="*/ 737939 w 2144994"/>
                  <a:gd name="connsiteY7" fmla="*/ 1884026 h 1917706"/>
                  <a:gd name="connsiteX8" fmla="*/ 1113253 w 2144994"/>
                  <a:gd name="connsiteY8" fmla="*/ 1788491 h 1917706"/>
                  <a:gd name="connsiteX9" fmla="*/ 1650474 w 2144994"/>
                  <a:gd name="connsiteY9" fmla="*/ 1901508 h 1917706"/>
                  <a:gd name="connsiteX10" fmla="*/ 1959221 w 2144994"/>
                  <a:gd name="connsiteY10" fmla="*/ 1870760 h 1917706"/>
                  <a:gd name="connsiteX11" fmla="*/ 2020829 w 2144994"/>
                  <a:gd name="connsiteY11" fmla="*/ 1600835 h 1917706"/>
                  <a:gd name="connsiteX12" fmla="*/ 1993533 w 2144994"/>
                  <a:gd name="connsiteY12" fmla="*/ 1341527 h 1917706"/>
                  <a:gd name="connsiteX13" fmla="*/ 2054947 w 2144994"/>
                  <a:gd name="connsiteY13" fmla="*/ 1232345 h 1917706"/>
                  <a:gd name="connsiteX14" fmla="*/ 2143659 w 2144994"/>
                  <a:gd name="connsiteY14" fmla="*/ 1065160 h 1917706"/>
                  <a:gd name="connsiteX15" fmla="*/ 2003770 w 2144994"/>
                  <a:gd name="connsiteY15" fmla="*/ 758085 h 1917706"/>
                  <a:gd name="connsiteX16" fmla="*/ 1894587 w 2144994"/>
                  <a:gd name="connsiteY16" fmla="*/ 601136 h 1917706"/>
                  <a:gd name="connsiteX17" fmla="*/ 1911647 w 2144994"/>
                  <a:gd name="connsiteY17" fmla="*/ 277002 h 1917706"/>
                  <a:gd name="connsiteX18" fmla="*/ 1681015 w 2144994"/>
                  <a:gd name="connsiteY18" fmla="*/ 1581 h 1917706"/>
                  <a:gd name="connsiteX19" fmla="*/ 1348942 w 2144994"/>
                  <a:gd name="connsiteY19" fmla="*/ 92279 h 1917706"/>
                  <a:gd name="connsiteX20" fmla="*/ 1062340 w 2144994"/>
                  <a:gd name="connsiteY20" fmla="*/ 126970 h 1917706"/>
                  <a:gd name="connsiteX21" fmla="*/ 753159 w 2144994"/>
                  <a:gd name="connsiteY21" fmla="*/ 62619 h 1917706"/>
                  <a:gd name="connsiteX0" fmla="*/ 759343 w 2151178"/>
                  <a:gd name="connsiteY0" fmla="*/ 62619 h 1917706"/>
                  <a:gd name="connsiteX1" fmla="*/ 447285 w 2151178"/>
                  <a:gd name="connsiteY1" fmla="*/ 301549 h 1917706"/>
                  <a:gd name="connsiteX2" fmla="*/ 286923 w 2151178"/>
                  <a:gd name="connsiteY2" fmla="*/ 607960 h 1917706"/>
                  <a:gd name="connsiteX3" fmla="*/ 17887 w 2151178"/>
                  <a:gd name="connsiteY3" fmla="*/ 881028 h 1917706"/>
                  <a:gd name="connsiteX4" fmla="*/ 187323 w 2151178"/>
                  <a:gd name="connsiteY4" fmla="*/ 1239927 h 1917706"/>
                  <a:gd name="connsiteX5" fmla="*/ 459360 w 2151178"/>
                  <a:gd name="connsiteY5" fmla="*/ 1492223 h 1917706"/>
                  <a:gd name="connsiteX6" fmla="*/ 477992 w 2151178"/>
                  <a:gd name="connsiteY6" fmla="*/ 1730488 h 1917706"/>
                  <a:gd name="connsiteX7" fmla="*/ 744123 w 2151178"/>
                  <a:gd name="connsiteY7" fmla="*/ 1884026 h 1917706"/>
                  <a:gd name="connsiteX8" fmla="*/ 1119437 w 2151178"/>
                  <a:gd name="connsiteY8" fmla="*/ 1788491 h 1917706"/>
                  <a:gd name="connsiteX9" fmla="*/ 1656658 w 2151178"/>
                  <a:gd name="connsiteY9" fmla="*/ 1901508 h 1917706"/>
                  <a:gd name="connsiteX10" fmla="*/ 1965405 w 2151178"/>
                  <a:gd name="connsiteY10" fmla="*/ 1870760 h 1917706"/>
                  <a:gd name="connsiteX11" fmla="*/ 2027013 w 2151178"/>
                  <a:gd name="connsiteY11" fmla="*/ 1600835 h 1917706"/>
                  <a:gd name="connsiteX12" fmla="*/ 1999717 w 2151178"/>
                  <a:gd name="connsiteY12" fmla="*/ 1341527 h 1917706"/>
                  <a:gd name="connsiteX13" fmla="*/ 2061131 w 2151178"/>
                  <a:gd name="connsiteY13" fmla="*/ 1232345 h 1917706"/>
                  <a:gd name="connsiteX14" fmla="*/ 2149843 w 2151178"/>
                  <a:gd name="connsiteY14" fmla="*/ 1065160 h 1917706"/>
                  <a:gd name="connsiteX15" fmla="*/ 2009954 w 2151178"/>
                  <a:gd name="connsiteY15" fmla="*/ 758085 h 1917706"/>
                  <a:gd name="connsiteX16" fmla="*/ 1900771 w 2151178"/>
                  <a:gd name="connsiteY16" fmla="*/ 601136 h 1917706"/>
                  <a:gd name="connsiteX17" fmla="*/ 1917831 w 2151178"/>
                  <a:gd name="connsiteY17" fmla="*/ 277002 h 1917706"/>
                  <a:gd name="connsiteX18" fmla="*/ 1687199 w 2151178"/>
                  <a:gd name="connsiteY18" fmla="*/ 1581 h 1917706"/>
                  <a:gd name="connsiteX19" fmla="*/ 1355126 w 2151178"/>
                  <a:gd name="connsiteY19" fmla="*/ 92279 h 1917706"/>
                  <a:gd name="connsiteX20" fmla="*/ 1068524 w 2151178"/>
                  <a:gd name="connsiteY20" fmla="*/ 126970 h 1917706"/>
                  <a:gd name="connsiteX21" fmla="*/ 759343 w 2151178"/>
                  <a:gd name="connsiteY21" fmla="*/ 62619 h 19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178" h="1917706">
                    <a:moveTo>
                      <a:pt x="759343" y="62619"/>
                    </a:moveTo>
                    <a:cubicBezTo>
                      <a:pt x="547802" y="106973"/>
                      <a:pt x="505288" y="219663"/>
                      <a:pt x="447285" y="301549"/>
                    </a:cubicBezTo>
                    <a:cubicBezTo>
                      <a:pt x="414353" y="415945"/>
                      <a:pt x="423401" y="436225"/>
                      <a:pt x="286923" y="607960"/>
                    </a:cubicBezTo>
                    <a:cubicBezTo>
                      <a:pt x="192526" y="710318"/>
                      <a:pt x="82282" y="721349"/>
                      <a:pt x="17887" y="881028"/>
                    </a:cubicBezTo>
                    <a:cubicBezTo>
                      <a:pt x="-311" y="928795"/>
                      <a:pt x="-53400" y="1035495"/>
                      <a:pt x="187323" y="1239927"/>
                    </a:cubicBezTo>
                    <a:cubicBezTo>
                      <a:pt x="365881" y="1372992"/>
                      <a:pt x="396807" y="1331861"/>
                      <a:pt x="459360" y="1492223"/>
                    </a:cubicBezTo>
                    <a:cubicBezTo>
                      <a:pt x="481888" y="1652208"/>
                      <a:pt x="463207" y="1630405"/>
                      <a:pt x="477992" y="1730488"/>
                    </a:cubicBezTo>
                    <a:cubicBezTo>
                      <a:pt x="501876" y="1788490"/>
                      <a:pt x="559878" y="1931794"/>
                      <a:pt x="744123" y="1884026"/>
                    </a:cubicBezTo>
                    <a:cubicBezTo>
                      <a:pt x="876051" y="1847632"/>
                      <a:pt x="959937" y="1789174"/>
                      <a:pt x="1119437" y="1788491"/>
                    </a:cubicBezTo>
                    <a:cubicBezTo>
                      <a:pt x="1397333" y="1830409"/>
                      <a:pt x="1496744" y="1865958"/>
                      <a:pt x="1656658" y="1901508"/>
                    </a:cubicBezTo>
                    <a:cubicBezTo>
                      <a:pt x="1809467" y="1918795"/>
                      <a:pt x="1880883" y="1937198"/>
                      <a:pt x="1965405" y="1870760"/>
                    </a:cubicBezTo>
                    <a:cubicBezTo>
                      <a:pt x="2049565" y="1792285"/>
                      <a:pt x="2014503" y="1689546"/>
                      <a:pt x="2027013" y="1600835"/>
                    </a:cubicBezTo>
                    <a:cubicBezTo>
                      <a:pt x="2017914" y="1480279"/>
                      <a:pt x="2005404" y="1445023"/>
                      <a:pt x="1999717" y="1341527"/>
                    </a:cubicBezTo>
                    <a:cubicBezTo>
                      <a:pt x="2007678" y="1276700"/>
                      <a:pt x="2037816" y="1268170"/>
                      <a:pt x="2061131" y="1232345"/>
                    </a:cubicBezTo>
                    <a:cubicBezTo>
                      <a:pt x="2084446" y="1196520"/>
                      <a:pt x="2160647" y="1140791"/>
                      <a:pt x="2149843" y="1065160"/>
                    </a:cubicBezTo>
                    <a:cubicBezTo>
                      <a:pt x="2154392" y="979861"/>
                      <a:pt x="2155531" y="908211"/>
                      <a:pt x="2009954" y="758085"/>
                    </a:cubicBezTo>
                    <a:cubicBezTo>
                      <a:pt x="1908733" y="685298"/>
                      <a:pt x="1916694" y="687571"/>
                      <a:pt x="1900771" y="601136"/>
                    </a:cubicBezTo>
                    <a:lnTo>
                      <a:pt x="1917831" y="277002"/>
                    </a:lnTo>
                    <a:cubicBezTo>
                      <a:pt x="1907595" y="181468"/>
                      <a:pt x="1837324" y="42524"/>
                      <a:pt x="1687199" y="1581"/>
                    </a:cubicBezTo>
                    <a:cubicBezTo>
                      <a:pt x="1578017" y="-9792"/>
                      <a:pt x="1488192" y="42237"/>
                      <a:pt x="1355126" y="92279"/>
                    </a:cubicBezTo>
                    <a:cubicBezTo>
                      <a:pt x="1280064" y="115026"/>
                      <a:pt x="1240935" y="132389"/>
                      <a:pt x="1068524" y="126970"/>
                    </a:cubicBezTo>
                    <a:cubicBezTo>
                      <a:pt x="912509" y="78748"/>
                      <a:pt x="903783" y="70580"/>
                      <a:pt x="759343" y="62619"/>
                    </a:cubicBezTo>
                    <a:close/>
                  </a:path>
                </a:pathLst>
              </a:custGeom>
              <a:solidFill>
                <a:srgbClr val="FF90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53">
              <a:extLst>
                <a:ext uri="{FF2B5EF4-FFF2-40B4-BE49-F238E27FC236}">
                  <a16:creationId xmlns:a16="http://schemas.microsoft.com/office/drawing/2014/main" id="{D7A78B55-208C-0E48-AF4E-E28B32AB5DBA}"/>
                </a:ext>
              </a:extLst>
            </p:cNvPr>
            <p:cNvSpPr/>
            <p:nvPr/>
          </p:nvSpPr>
          <p:spPr>
            <a:xfrm>
              <a:off x="3671981" y="1215243"/>
              <a:ext cx="569387" cy="923330"/>
            </a:xfrm>
            <a:prstGeom prst="rect">
              <a:avLst/>
            </a:prstGeom>
            <a:effectLst>
              <a:outerShdw blurRad="50800" dist="38100" dir="2700000" algn="tl" rotWithShape="0">
                <a:prstClr val="black">
                  <a:alpha val="40000"/>
                </a:prstClr>
              </a:outerShdw>
            </a:effectLst>
          </p:spPr>
          <p:txBody>
            <a:bodyPr wrap="none">
              <a:spAutoFit/>
            </a:bodyPr>
            <a:lstStyle/>
            <a:p>
              <a:r>
                <a:rPr lang="en-US" altLang="zh-CN" sz="5400">
                  <a:solidFill>
                    <a:schemeClr val="bg1"/>
                  </a:solidFill>
                  <a:latin typeface="Arial" panose="020B0604020202020204" pitchFamily="34" charset="0"/>
                  <a:ea typeface="迷你简少儿" panose="03000509000000000000" pitchFamily="65" charset="-122"/>
                  <a:cs typeface="Arial" panose="020B0604020202020204" pitchFamily="34" charset="0"/>
                </a:rPr>
                <a:t>1</a:t>
              </a:r>
              <a:endParaRPr lang="zh-CN" altLang="en-US" sz="5400" dirty="0">
                <a:solidFill>
                  <a:schemeClr val="bg1"/>
                </a:solidFill>
                <a:latin typeface="Arial" panose="020B0604020202020204" pitchFamily="34" charset="0"/>
                <a:ea typeface="迷你简少儿" panose="03000509000000000000" pitchFamily="65" charset="-122"/>
                <a:cs typeface="Arial" panose="020B0604020202020204" pitchFamily="34" charset="0"/>
              </a:endParaRPr>
            </a:p>
          </p:txBody>
        </p:sp>
      </p:grpSp>
      <p:grpSp>
        <p:nvGrpSpPr>
          <p:cNvPr id="38" name="组合 22">
            <a:extLst>
              <a:ext uri="{FF2B5EF4-FFF2-40B4-BE49-F238E27FC236}">
                <a16:creationId xmlns:a16="http://schemas.microsoft.com/office/drawing/2014/main" id="{6E154187-E4B8-1344-A8CF-E1DFDB6FB6F3}"/>
              </a:ext>
            </a:extLst>
          </p:cNvPr>
          <p:cNvGrpSpPr/>
          <p:nvPr/>
        </p:nvGrpSpPr>
        <p:grpSpPr>
          <a:xfrm>
            <a:off x="1833763" y="2989337"/>
            <a:ext cx="878958" cy="1015663"/>
            <a:chOff x="3505570" y="2146028"/>
            <a:chExt cx="859812" cy="1015663"/>
          </a:xfrm>
        </p:grpSpPr>
        <p:grpSp>
          <p:nvGrpSpPr>
            <p:cNvPr id="39" name="组合 35">
              <a:extLst>
                <a:ext uri="{FF2B5EF4-FFF2-40B4-BE49-F238E27FC236}">
                  <a16:creationId xmlns:a16="http://schemas.microsoft.com/office/drawing/2014/main" id="{E25FA0B2-25F7-6B45-A146-3D4C43427B0B}"/>
                </a:ext>
              </a:extLst>
            </p:cNvPr>
            <p:cNvGrpSpPr/>
            <p:nvPr/>
          </p:nvGrpSpPr>
          <p:grpSpPr>
            <a:xfrm>
              <a:off x="3505570" y="2265784"/>
              <a:ext cx="859812" cy="739839"/>
              <a:chOff x="2543860" y="2062277"/>
              <a:chExt cx="2156327" cy="1855446"/>
            </a:xfrm>
          </p:grpSpPr>
          <p:sp>
            <p:nvSpPr>
              <p:cNvPr id="41" name="任意多边形 36">
                <a:extLst>
                  <a:ext uri="{FF2B5EF4-FFF2-40B4-BE49-F238E27FC236}">
                    <a16:creationId xmlns:a16="http://schemas.microsoft.com/office/drawing/2014/main" id="{0B32822F-7A12-514E-8658-41055A8DC6CC}"/>
                  </a:ext>
                </a:extLst>
              </p:cNvPr>
              <p:cNvSpPr/>
              <p:nvPr/>
            </p:nvSpPr>
            <p:spPr>
              <a:xfrm>
                <a:off x="2543860" y="2062277"/>
                <a:ext cx="2156327" cy="1855446"/>
              </a:xfrm>
              <a:custGeom>
                <a:avLst/>
                <a:gdLst>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2006221 w 2147561"/>
                  <a:gd name="connsiteY12" fmla="*/ 1252182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1995985 w 2147561"/>
                  <a:gd name="connsiteY12" fmla="*/ 1313597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70589"/>
                  <a:gd name="connsiteX1" fmla="*/ 436729 w 2147446"/>
                  <a:gd name="connsiteY1" fmla="*/ 269543 h 1870589"/>
                  <a:gd name="connsiteX2" fmla="*/ 283191 w 2147446"/>
                  <a:gd name="connsiteY2" fmla="*/ 580030 h 1870589"/>
                  <a:gd name="connsiteX3" fmla="*/ 0 w 2147446"/>
                  <a:gd name="connsiteY3" fmla="*/ 887105 h 1870589"/>
                  <a:gd name="connsiteX4" fmla="*/ 160361 w 2147446"/>
                  <a:gd name="connsiteY4" fmla="*/ 1228299 h 1870589"/>
                  <a:gd name="connsiteX5" fmla="*/ 429905 w 2147446"/>
                  <a:gd name="connsiteY5" fmla="*/ 1402308 h 1870589"/>
                  <a:gd name="connsiteX6" fmla="*/ 484496 w 2147446"/>
                  <a:gd name="connsiteY6" fmla="*/ 1757149 h 1870589"/>
                  <a:gd name="connsiteX7" fmla="*/ 719920 w 2147446"/>
                  <a:gd name="connsiteY7" fmla="*/ 1869743 h 1870589"/>
                  <a:gd name="connsiteX8" fmla="*/ 1115705 w 2147446"/>
                  <a:gd name="connsiteY8" fmla="*/ 1760561 h 1870589"/>
                  <a:gd name="connsiteX9" fmla="*/ 1603612 w 2147446"/>
                  <a:gd name="connsiteY9" fmla="*/ 1821976 h 1870589"/>
                  <a:gd name="connsiteX10" fmla="*/ 1934570 w 2147446"/>
                  <a:gd name="connsiteY10" fmla="*/ 1777621 h 1870589"/>
                  <a:gd name="connsiteX11" fmla="*/ 2023281 w 2147446"/>
                  <a:gd name="connsiteY11" fmla="*/ 1572905 h 1870589"/>
                  <a:gd name="connsiteX12" fmla="*/ 1995985 w 2147446"/>
                  <a:gd name="connsiteY12" fmla="*/ 1313597 h 1870589"/>
                  <a:gd name="connsiteX13" fmla="*/ 2057399 w 2147446"/>
                  <a:gd name="connsiteY13" fmla="*/ 1204415 h 1870589"/>
                  <a:gd name="connsiteX14" fmla="*/ 2146111 w 2147446"/>
                  <a:gd name="connsiteY14" fmla="*/ 1037230 h 1870589"/>
                  <a:gd name="connsiteX15" fmla="*/ 2006222 w 2147446"/>
                  <a:gd name="connsiteY15" fmla="*/ 730155 h 1870589"/>
                  <a:gd name="connsiteX16" fmla="*/ 1897039 w 2147446"/>
                  <a:gd name="connsiteY16" fmla="*/ 573206 h 1870589"/>
                  <a:gd name="connsiteX17" fmla="*/ 1914099 w 2147446"/>
                  <a:gd name="connsiteY17" fmla="*/ 249072 h 1870589"/>
                  <a:gd name="connsiteX18" fmla="*/ 1685499 w 2147446"/>
                  <a:gd name="connsiteY18" fmla="*/ 27296 h 1870589"/>
                  <a:gd name="connsiteX19" fmla="*/ 1299949 w 2147446"/>
                  <a:gd name="connsiteY19" fmla="*/ 112594 h 1870589"/>
                  <a:gd name="connsiteX20" fmla="*/ 1033818 w 2147446"/>
                  <a:gd name="connsiteY20" fmla="*/ 119418 h 1870589"/>
                  <a:gd name="connsiteX21" fmla="*/ 781335 w 2147446"/>
                  <a:gd name="connsiteY21" fmla="*/ 0 h 1870589"/>
                  <a:gd name="connsiteX0" fmla="*/ 781335 w 2147446"/>
                  <a:gd name="connsiteY0" fmla="*/ 0 h 1870817"/>
                  <a:gd name="connsiteX1" fmla="*/ 436729 w 2147446"/>
                  <a:gd name="connsiteY1" fmla="*/ 269543 h 1870817"/>
                  <a:gd name="connsiteX2" fmla="*/ 283191 w 2147446"/>
                  <a:gd name="connsiteY2" fmla="*/ 580030 h 1870817"/>
                  <a:gd name="connsiteX3" fmla="*/ 0 w 2147446"/>
                  <a:gd name="connsiteY3" fmla="*/ 887105 h 1870817"/>
                  <a:gd name="connsiteX4" fmla="*/ 160361 w 2147446"/>
                  <a:gd name="connsiteY4" fmla="*/ 1228299 h 1870817"/>
                  <a:gd name="connsiteX5" fmla="*/ 429905 w 2147446"/>
                  <a:gd name="connsiteY5" fmla="*/ 1402308 h 1870817"/>
                  <a:gd name="connsiteX6" fmla="*/ 484496 w 2147446"/>
                  <a:gd name="connsiteY6" fmla="*/ 1757149 h 1870817"/>
                  <a:gd name="connsiteX7" fmla="*/ 719920 w 2147446"/>
                  <a:gd name="connsiteY7" fmla="*/ 1869743 h 1870817"/>
                  <a:gd name="connsiteX8" fmla="*/ 1115705 w 2147446"/>
                  <a:gd name="connsiteY8" fmla="*/ 1760561 h 1870817"/>
                  <a:gd name="connsiteX9" fmla="*/ 1603612 w 2147446"/>
                  <a:gd name="connsiteY9" fmla="*/ 1821976 h 1870817"/>
                  <a:gd name="connsiteX10" fmla="*/ 1934570 w 2147446"/>
                  <a:gd name="connsiteY10" fmla="*/ 1777621 h 1870817"/>
                  <a:gd name="connsiteX11" fmla="*/ 2023281 w 2147446"/>
                  <a:gd name="connsiteY11" fmla="*/ 1572905 h 1870817"/>
                  <a:gd name="connsiteX12" fmla="*/ 1995985 w 2147446"/>
                  <a:gd name="connsiteY12" fmla="*/ 1313597 h 1870817"/>
                  <a:gd name="connsiteX13" fmla="*/ 2057399 w 2147446"/>
                  <a:gd name="connsiteY13" fmla="*/ 1204415 h 1870817"/>
                  <a:gd name="connsiteX14" fmla="*/ 2146111 w 2147446"/>
                  <a:gd name="connsiteY14" fmla="*/ 1037230 h 1870817"/>
                  <a:gd name="connsiteX15" fmla="*/ 2006222 w 2147446"/>
                  <a:gd name="connsiteY15" fmla="*/ 730155 h 1870817"/>
                  <a:gd name="connsiteX16" fmla="*/ 1897039 w 2147446"/>
                  <a:gd name="connsiteY16" fmla="*/ 573206 h 1870817"/>
                  <a:gd name="connsiteX17" fmla="*/ 1914099 w 2147446"/>
                  <a:gd name="connsiteY17" fmla="*/ 249072 h 1870817"/>
                  <a:gd name="connsiteX18" fmla="*/ 1685499 w 2147446"/>
                  <a:gd name="connsiteY18" fmla="*/ 27296 h 1870817"/>
                  <a:gd name="connsiteX19" fmla="*/ 1299949 w 2147446"/>
                  <a:gd name="connsiteY19" fmla="*/ 112594 h 1870817"/>
                  <a:gd name="connsiteX20" fmla="*/ 1033818 w 2147446"/>
                  <a:gd name="connsiteY20" fmla="*/ 119418 h 1870817"/>
                  <a:gd name="connsiteX21" fmla="*/ 781335 w 2147446"/>
                  <a:gd name="connsiteY21" fmla="*/ 0 h 1870817"/>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8660"/>
                  <a:gd name="connsiteX1" fmla="*/ 445610 w 2156327"/>
                  <a:gd name="connsiteY1" fmla="*/ 269543 h 1878660"/>
                  <a:gd name="connsiteX2" fmla="*/ 292072 w 2156327"/>
                  <a:gd name="connsiteY2" fmla="*/ 580030 h 1878660"/>
                  <a:gd name="connsiteX3" fmla="*/ 8881 w 2156327"/>
                  <a:gd name="connsiteY3" fmla="*/ 887105 h 1878660"/>
                  <a:gd name="connsiteX4" fmla="*/ 169242 w 2156327"/>
                  <a:gd name="connsiteY4" fmla="*/ 1228299 h 1878660"/>
                  <a:gd name="connsiteX5" fmla="*/ 449022 w 2156327"/>
                  <a:gd name="connsiteY5" fmla="*/ 1439839 h 1878660"/>
                  <a:gd name="connsiteX6" fmla="*/ 483141 w 2156327"/>
                  <a:gd name="connsiteY6" fmla="*/ 1702558 h 1878660"/>
                  <a:gd name="connsiteX7" fmla="*/ 728801 w 2156327"/>
                  <a:gd name="connsiteY7" fmla="*/ 1869743 h 1878660"/>
                  <a:gd name="connsiteX8" fmla="*/ 1124586 w 2156327"/>
                  <a:gd name="connsiteY8" fmla="*/ 1760561 h 1878660"/>
                  <a:gd name="connsiteX9" fmla="*/ 1612493 w 2156327"/>
                  <a:gd name="connsiteY9" fmla="*/ 1821976 h 1878660"/>
                  <a:gd name="connsiteX10" fmla="*/ 1943451 w 2156327"/>
                  <a:gd name="connsiteY10" fmla="*/ 1777621 h 1878660"/>
                  <a:gd name="connsiteX11" fmla="*/ 2032162 w 2156327"/>
                  <a:gd name="connsiteY11" fmla="*/ 1572905 h 1878660"/>
                  <a:gd name="connsiteX12" fmla="*/ 2004866 w 2156327"/>
                  <a:gd name="connsiteY12" fmla="*/ 1313597 h 1878660"/>
                  <a:gd name="connsiteX13" fmla="*/ 2066280 w 2156327"/>
                  <a:gd name="connsiteY13" fmla="*/ 1204415 h 1878660"/>
                  <a:gd name="connsiteX14" fmla="*/ 2154992 w 2156327"/>
                  <a:gd name="connsiteY14" fmla="*/ 1037230 h 1878660"/>
                  <a:gd name="connsiteX15" fmla="*/ 2015103 w 2156327"/>
                  <a:gd name="connsiteY15" fmla="*/ 730155 h 1878660"/>
                  <a:gd name="connsiteX16" fmla="*/ 1905920 w 2156327"/>
                  <a:gd name="connsiteY16" fmla="*/ 573206 h 1878660"/>
                  <a:gd name="connsiteX17" fmla="*/ 1922980 w 2156327"/>
                  <a:gd name="connsiteY17" fmla="*/ 249072 h 1878660"/>
                  <a:gd name="connsiteX18" fmla="*/ 1694380 w 2156327"/>
                  <a:gd name="connsiteY18" fmla="*/ 27296 h 1878660"/>
                  <a:gd name="connsiteX19" fmla="*/ 1308830 w 2156327"/>
                  <a:gd name="connsiteY19" fmla="*/ 112594 h 1878660"/>
                  <a:gd name="connsiteX20" fmla="*/ 1042699 w 2156327"/>
                  <a:gd name="connsiteY20" fmla="*/ 119418 h 1878660"/>
                  <a:gd name="connsiteX21" fmla="*/ 790216 w 2156327"/>
                  <a:gd name="connsiteY21" fmla="*/ 0 h 1878660"/>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52434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4586 w 2156327"/>
                  <a:gd name="connsiteY8" fmla="*/ 1750325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6327" h="1855446">
                    <a:moveTo>
                      <a:pt x="779980" y="0"/>
                    </a:moveTo>
                    <a:cubicBezTo>
                      <a:pt x="568439" y="44354"/>
                      <a:pt x="510437" y="177421"/>
                      <a:pt x="452434" y="259307"/>
                    </a:cubicBezTo>
                    <a:cubicBezTo>
                      <a:pt x="380783" y="369627"/>
                      <a:pt x="428550" y="398059"/>
                      <a:pt x="292072" y="569794"/>
                    </a:cubicBezTo>
                    <a:cubicBezTo>
                      <a:pt x="197675" y="672152"/>
                      <a:pt x="52100" y="726743"/>
                      <a:pt x="8881" y="876869"/>
                    </a:cubicBezTo>
                    <a:cubicBezTo>
                      <a:pt x="-9316" y="956480"/>
                      <a:pt x="-17277" y="1025858"/>
                      <a:pt x="169242" y="1218063"/>
                    </a:cubicBezTo>
                    <a:cubicBezTo>
                      <a:pt x="347800" y="1351128"/>
                      <a:pt x="386469" y="1269241"/>
                      <a:pt x="449022" y="1429603"/>
                    </a:cubicBezTo>
                    <a:cubicBezTo>
                      <a:pt x="463807" y="1556982"/>
                      <a:pt x="468356" y="1592239"/>
                      <a:pt x="483141" y="1692322"/>
                    </a:cubicBezTo>
                    <a:cubicBezTo>
                      <a:pt x="507025" y="1750324"/>
                      <a:pt x="565027" y="1893628"/>
                      <a:pt x="749272" y="1845860"/>
                    </a:cubicBezTo>
                    <a:cubicBezTo>
                      <a:pt x="881200" y="1809466"/>
                      <a:pt x="861511" y="1749824"/>
                      <a:pt x="1121920" y="1734329"/>
                    </a:cubicBezTo>
                    <a:lnTo>
                      <a:pt x="1622729" y="1808328"/>
                    </a:lnTo>
                    <a:cubicBezTo>
                      <a:pt x="1787639" y="1812877"/>
                      <a:pt x="1825354" y="1840564"/>
                      <a:pt x="1943451" y="1767385"/>
                    </a:cubicBezTo>
                    <a:cubicBezTo>
                      <a:pt x="2027611" y="1688910"/>
                      <a:pt x="2019652" y="1651380"/>
                      <a:pt x="2032162" y="1562669"/>
                    </a:cubicBezTo>
                    <a:cubicBezTo>
                      <a:pt x="2023063" y="1442113"/>
                      <a:pt x="2010553" y="1406857"/>
                      <a:pt x="2004866" y="1303361"/>
                    </a:cubicBezTo>
                    <a:cubicBezTo>
                      <a:pt x="2012827" y="1238534"/>
                      <a:pt x="2042965" y="1230004"/>
                      <a:pt x="2066280" y="1194179"/>
                    </a:cubicBezTo>
                    <a:cubicBezTo>
                      <a:pt x="2089595" y="1158354"/>
                      <a:pt x="2141803" y="1115954"/>
                      <a:pt x="2154992" y="1026994"/>
                    </a:cubicBezTo>
                    <a:cubicBezTo>
                      <a:pt x="2159541" y="904372"/>
                      <a:pt x="2160680" y="870045"/>
                      <a:pt x="2015103" y="719919"/>
                    </a:cubicBezTo>
                    <a:cubicBezTo>
                      <a:pt x="1913882" y="647132"/>
                      <a:pt x="1921843" y="649405"/>
                      <a:pt x="1905920" y="562970"/>
                    </a:cubicBezTo>
                    <a:lnTo>
                      <a:pt x="1922980" y="238836"/>
                    </a:lnTo>
                    <a:cubicBezTo>
                      <a:pt x="1912744" y="143302"/>
                      <a:pt x="1830857" y="61415"/>
                      <a:pt x="1680732" y="20472"/>
                    </a:cubicBezTo>
                    <a:cubicBezTo>
                      <a:pt x="1571550" y="9099"/>
                      <a:pt x="1462367" y="48904"/>
                      <a:pt x="1329301" y="98946"/>
                    </a:cubicBezTo>
                    <a:cubicBezTo>
                      <a:pt x="1254239" y="121693"/>
                      <a:pt x="1159441" y="146249"/>
                      <a:pt x="1042699" y="109182"/>
                    </a:cubicBezTo>
                    <a:cubicBezTo>
                      <a:pt x="956263" y="70513"/>
                      <a:pt x="924420" y="7961"/>
                      <a:pt x="779980" y="0"/>
                    </a:cubicBezTo>
                    <a:close/>
                  </a:path>
                </a:pathLst>
              </a:custGeom>
              <a:solidFill>
                <a:srgbClr val="FFC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37">
                <a:extLst>
                  <a:ext uri="{FF2B5EF4-FFF2-40B4-BE49-F238E27FC236}">
                    <a16:creationId xmlns:a16="http://schemas.microsoft.com/office/drawing/2014/main" id="{35F26D97-EF9A-2740-AC77-D48DC4DCFEAB}"/>
                  </a:ext>
                </a:extLst>
              </p:cNvPr>
              <p:cNvSpPr/>
              <p:nvPr/>
            </p:nvSpPr>
            <p:spPr>
              <a:xfrm>
                <a:off x="2673502" y="2193210"/>
                <a:ext cx="1895696" cy="1605443"/>
              </a:xfrm>
              <a:custGeom>
                <a:avLst/>
                <a:gdLst>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2006221 w 2147561"/>
                  <a:gd name="connsiteY12" fmla="*/ 1252182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1995985 w 2147561"/>
                  <a:gd name="connsiteY12" fmla="*/ 1313597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70589"/>
                  <a:gd name="connsiteX1" fmla="*/ 436729 w 2147446"/>
                  <a:gd name="connsiteY1" fmla="*/ 269543 h 1870589"/>
                  <a:gd name="connsiteX2" fmla="*/ 283191 w 2147446"/>
                  <a:gd name="connsiteY2" fmla="*/ 580030 h 1870589"/>
                  <a:gd name="connsiteX3" fmla="*/ 0 w 2147446"/>
                  <a:gd name="connsiteY3" fmla="*/ 887105 h 1870589"/>
                  <a:gd name="connsiteX4" fmla="*/ 160361 w 2147446"/>
                  <a:gd name="connsiteY4" fmla="*/ 1228299 h 1870589"/>
                  <a:gd name="connsiteX5" fmla="*/ 429905 w 2147446"/>
                  <a:gd name="connsiteY5" fmla="*/ 1402308 h 1870589"/>
                  <a:gd name="connsiteX6" fmla="*/ 484496 w 2147446"/>
                  <a:gd name="connsiteY6" fmla="*/ 1757149 h 1870589"/>
                  <a:gd name="connsiteX7" fmla="*/ 719920 w 2147446"/>
                  <a:gd name="connsiteY7" fmla="*/ 1869743 h 1870589"/>
                  <a:gd name="connsiteX8" fmla="*/ 1115705 w 2147446"/>
                  <a:gd name="connsiteY8" fmla="*/ 1760561 h 1870589"/>
                  <a:gd name="connsiteX9" fmla="*/ 1603612 w 2147446"/>
                  <a:gd name="connsiteY9" fmla="*/ 1821976 h 1870589"/>
                  <a:gd name="connsiteX10" fmla="*/ 1934570 w 2147446"/>
                  <a:gd name="connsiteY10" fmla="*/ 1777621 h 1870589"/>
                  <a:gd name="connsiteX11" fmla="*/ 2023281 w 2147446"/>
                  <a:gd name="connsiteY11" fmla="*/ 1572905 h 1870589"/>
                  <a:gd name="connsiteX12" fmla="*/ 1995985 w 2147446"/>
                  <a:gd name="connsiteY12" fmla="*/ 1313597 h 1870589"/>
                  <a:gd name="connsiteX13" fmla="*/ 2057399 w 2147446"/>
                  <a:gd name="connsiteY13" fmla="*/ 1204415 h 1870589"/>
                  <a:gd name="connsiteX14" fmla="*/ 2146111 w 2147446"/>
                  <a:gd name="connsiteY14" fmla="*/ 1037230 h 1870589"/>
                  <a:gd name="connsiteX15" fmla="*/ 2006222 w 2147446"/>
                  <a:gd name="connsiteY15" fmla="*/ 730155 h 1870589"/>
                  <a:gd name="connsiteX16" fmla="*/ 1897039 w 2147446"/>
                  <a:gd name="connsiteY16" fmla="*/ 573206 h 1870589"/>
                  <a:gd name="connsiteX17" fmla="*/ 1914099 w 2147446"/>
                  <a:gd name="connsiteY17" fmla="*/ 249072 h 1870589"/>
                  <a:gd name="connsiteX18" fmla="*/ 1685499 w 2147446"/>
                  <a:gd name="connsiteY18" fmla="*/ 27296 h 1870589"/>
                  <a:gd name="connsiteX19" fmla="*/ 1299949 w 2147446"/>
                  <a:gd name="connsiteY19" fmla="*/ 112594 h 1870589"/>
                  <a:gd name="connsiteX20" fmla="*/ 1033818 w 2147446"/>
                  <a:gd name="connsiteY20" fmla="*/ 119418 h 1870589"/>
                  <a:gd name="connsiteX21" fmla="*/ 781335 w 2147446"/>
                  <a:gd name="connsiteY21" fmla="*/ 0 h 1870589"/>
                  <a:gd name="connsiteX0" fmla="*/ 781335 w 2147446"/>
                  <a:gd name="connsiteY0" fmla="*/ 0 h 1870817"/>
                  <a:gd name="connsiteX1" fmla="*/ 436729 w 2147446"/>
                  <a:gd name="connsiteY1" fmla="*/ 269543 h 1870817"/>
                  <a:gd name="connsiteX2" fmla="*/ 283191 w 2147446"/>
                  <a:gd name="connsiteY2" fmla="*/ 580030 h 1870817"/>
                  <a:gd name="connsiteX3" fmla="*/ 0 w 2147446"/>
                  <a:gd name="connsiteY3" fmla="*/ 887105 h 1870817"/>
                  <a:gd name="connsiteX4" fmla="*/ 160361 w 2147446"/>
                  <a:gd name="connsiteY4" fmla="*/ 1228299 h 1870817"/>
                  <a:gd name="connsiteX5" fmla="*/ 429905 w 2147446"/>
                  <a:gd name="connsiteY5" fmla="*/ 1402308 h 1870817"/>
                  <a:gd name="connsiteX6" fmla="*/ 484496 w 2147446"/>
                  <a:gd name="connsiteY6" fmla="*/ 1757149 h 1870817"/>
                  <a:gd name="connsiteX7" fmla="*/ 719920 w 2147446"/>
                  <a:gd name="connsiteY7" fmla="*/ 1869743 h 1870817"/>
                  <a:gd name="connsiteX8" fmla="*/ 1115705 w 2147446"/>
                  <a:gd name="connsiteY8" fmla="*/ 1760561 h 1870817"/>
                  <a:gd name="connsiteX9" fmla="*/ 1603612 w 2147446"/>
                  <a:gd name="connsiteY9" fmla="*/ 1821976 h 1870817"/>
                  <a:gd name="connsiteX10" fmla="*/ 1934570 w 2147446"/>
                  <a:gd name="connsiteY10" fmla="*/ 1777621 h 1870817"/>
                  <a:gd name="connsiteX11" fmla="*/ 2023281 w 2147446"/>
                  <a:gd name="connsiteY11" fmla="*/ 1572905 h 1870817"/>
                  <a:gd name="connsiteX12" fmla="*/ 1995985 w 2147446"/>
                  <a:gd name="connsiteY12" fmla="*/ 1313597 h 1870817"/>
                  <a:gd name="connsiteX13" fmla="*/ 2057399 w 2147446"/>
                  <a:gd name="connsiteY13" fmla="*/ 1204415 h 1870817"/>
                  <a:gd name="connsiteX14" fmla="*/ 2146111 w 2147446"/>
                  <a:gd name="connsiteY14" fmla="*/ 1037230 h 1870817"/>
                  <a:gd name="connsiteX15" fmla="*/ 2006222 w 2147446"/>
                  <a:gd name="connsiteY15" fmla="*/ 730155 h 1870817"/>
                  <a:gd name="connsiteX16" fmla="*/ 1897039 w 2147446"/>
                  <a:gd name="connsiteY16" fmla="*/ 573206 h 1870817"/>
                  <a:gd name="connsiteX17" fmla="*/ 1914099 w 2147446"/>
                  <a:gd name="connsiteY17" fmla="*/ 249072 h 1870817"/>
                  <a:gd name="connsiteX18" fmla="*/ 1685499 w 2147446"/>
                  <a:gd name="connsiteY18" fmla="*/ 27296 h 1870817"/>
                  <a:gd name="connsiteX19" fmla="*/ 1299949 w 2147446"/>
                  <a:gd name="connsiteY19" fmla="*/ 112594 h 1870817"/>
                  <a:gd name="connsiteX20" fmla="*/ 1033818 w 2147446"/>
                  <a:gd name="connsiteY20" fmla="*/ 119418 h 1870817"/>
                  <a:gd name="connsiteX21" fmla="*/ 781335 w 2147446"/>
                  <a:gd name="connsiteY21" fmla="*/ 0 h 1870817"/>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8660"/>
                  <a:gd name="connsiteX1" fmla="*/ 445610 w 2156327"/>
                  <a:gd name="connsiteY1" fmla="*/ 269543 h 1878660"/>
                  <a:gd name="connsiteX2" fmla="*/ 292072 w 2156327"/>
                  <a:gd name="connsiteY2" fmla="*/ 580030 h 1878660"/>
                  <a:gd name="connsiteX3" fmla="*/ 8881 w 2156327"/>
                  <a:gd name="connsiteY3" fmla="*/ 887105 h 1878660"/>
                  <a:gd name="connsiteX4" fmla="*/ 169242 w 2156327"/>
                  <a:gd name="connsiteY4" fmla="*/ 1228299 h 1878660"/>
                  <a:gd name="connsiteX5" fmla="*/ 449022 w 2156327"/>
                  <a:gd name="connsiteY5" fmla="*/ 1439839 h 1878660"/>
                  <a:gd name="connsiteX6" fmla="*/ 483141 w 2156327"/>
                  <a:gd name="connsiteY6" fmla="*/ 1702558 h 1878660"/>
                  <a:gd name="connsiteX7" fmla="*/ 728801 w 2156327"/>
                  <a:gd name="connsiteY7" fmla="*/ 1869743 h 1878660"/>
                  <a:gd name="connsiteX8" fmla="*/ 1124586 w 2156327"/>
                  <a:gd name="connsiteY8" fmla="*/ 1760561 h 1878660"/>
                  <a:gd name="connsiteX9" fmla="*/ 1612493 w 2156327"/>
                  <a:gd name="connsiteY9" fmla="*/ 1821976 h 1878660"/>
                  <a:gd name="connsiteX10" fmla="*/ 1943451 w 2156327"/>
                  <a:gd name="connsiteY10" fmla="*/ 1777621 h 1878660"/>
                  <a:gd name="connsiteX11" fmla="*/ 2032162 w 2156327"/>
                  <a:gd name="connsiteY11" fmla="*/ 1572905 h 1878660"/>
                  <a:gd name="connsiteX12" fmla="*/ 2004866 w 2156327"/>
                  <a:gd name="connsiteY12" fmla="*/ 1313597 h 1878660"/>
                  <a:gd name="connsiteX13" fmla="*/ 2066280 w 2156327"/>
                  <a:gd name="connsiteY13" fmla="*/ 1204415 h 1878660"/>
                  <a:gd name="connsiteX14" fmla="*/ 2154992 w 2156327"/>
                  <a:gd name="connsiteY14" fmla="*/ 1037230 h 1878660"/>
                  <a:gd name="connsiteX15" fmla="*/ 2015103 w 2156327"/>
                  <a:gd name="connsiteY15" fmla="*/ 730155 h 1878660"/>
                  <a:gd name="connsiteX16" fmla="*/ 1905920 w 2156327"/>
                  <a:gd name="connsiteY16" fmla="*/ 573206 h 1878660"/>
                  <a:gd name="connsiteX17" fmla="*/ 1922980 w 2156327"/>
                  <a:gd name="connsiteY17" fmla="*/ 249072 h 1878660"/>
                  <a:gd name="connsiteX18" fmla="*/ 1694380 w 2156327"/>
                  <a:gd name="connsiteY18" fmla="*/ 27296 h 1878660"/>
                  <a:gd name="connsiteX19" fmla="*/ 1308830 w 2156327"/>
                  <a:gd name="connsiteY19" fmla="*/ 112594 h 1878660"/>
                  <a:gd name="connsiteX20" fmla="*/ 1042699 w 2156327"/>
                  <a:gd name="connsiteY20" fmla="*/ 119418 h 1878660"/>
                  <a:gd name="connsiteX21" fmla="*/ 790216 w 2156327"/>
                  <a:gd name="connsiteY21" fmla="*/ 0 h 1878660"/>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52434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4586 w 2156327"/>
                  <a:gd name="connsiteY8" fmla="*/ 1750325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37505 h 1892951"/>
                  <a:gd name="connsiteX1" fmla="*/ 452434 w 2156327"/>
                  <a:gd name="connsiteY1" fmla="*/ 296812 h 1892951"/>
                  <a:gd name="connsiteX2" fmla="*/ 292072 w 2156327"/>
                  <a:gd name="connsiteY2" fmla="*/ 607299 h 1892951"/>
                  <a:gd name="connsiteX3" fmla="*/ 8881 w 2156327"/>
                  <a:gd name="connsiteY3" fmla="*/ 914374 h 1892951"/>
                  <a:gd name="connsiteX4" fmla="*/ 169242 w 2156327"/>
                  <a:gd name="connsiteY4" fmla="*/ 1255568 h 1892951"/>
                  <a:gd name="connsiteX5" fmla="*/ 449022 w 2156327"/>
                  <a:gd name="connsiteY5" fmla="*/ 1467108 h 1892951"/>
                  <a:gd name="connsiteX6" fmla="*/ 483141 w 2156327"/>
                  <a:gd name="connsiteY6" fmla="*/ 1729827 h 1892951"/>
                  <a:gd name="connsiteX7" fmla="*/ 749272 w 2156327"/>
                  <a:gd name="connsiteY7" fmla="*/ 1883365 h 1892951"/>
                  <a:gd name="connsiteX8" fmla="*/ 1124586 w 2156327"/>
                  <a:gd name="connsiteY8" fmla="*/ 1787830 h 1892951"/>
                  <a:gd name="connsiteX9" fmla="*/ 1622729 w 2156327"/>
                  <a:gd name="connsiteY9" fmla="*/ 1845833 h 1892951"/>
                  <a:gd name="connsiteX10" fmla="*/ 1943451 w 2156327"/>
                  <a:gd name="connsiteY10" fmla="*/ 1804890 h 1892951"/>
                  <a:gd name="connsiteX11" fmla="*/ 2032162 w 2156327"/>
                  <a:gd name="connsiteY11" fmla="*/ 1600174 h 1892951"/>
                  <a:gd name="connsiteX12" fmla="*/ 2004866 w 2156327"/>
                  <a:gd name="connsiteY12" fmla="*/ 1340866 h 1892951"/>
                  <a:gd name="connsiteX13" fmla="*/ 2066280 w 2156327"/>
                  <a:gd name="connsiteY13" fmla="*/ 1231684 h 1892951"/>
                  <a:gd name="connsiteX14" fmla="*/ 2154992 w 2156327"/>
                  <a:gd name="connsiteY14" fmla="*/ 1064499 h 1892951"/>
                  <a:gd name="connsiteX15" fmla="*/ 2015103 w 2156327"/>
                  <a:gd name="connsiteY15" fmla="*/ 757424 h 1892951"/>
                  <a:gd name="connsiteX16" fmla="*/ 1905920 w 2156327"/>
                  <a:gd name="connsiteY16" fmla="*/ 600475 h 1892951"/>
                  <a:gd name="connsiteX17" fmla="*/ 1922980 w 2156327"/>
                  <a:gd name="connsiteY17" fmla="*/ 276341 h 1892951"/>
                  <a:gd name="connsiteX18" fmla="*/ 1692348 w 2156327"/>
                  <a:gd name="connsiteY18" fmla="*/ 920 h 1892951"/>
                  <a:gd name="connsiteX19" fmla="*/ 1329301 w 2156327"/>
                  <a:gd name="connsiteY19" fmla="*/ 136451 h 1892951"/>
                  <a:gd name="connsiteX20" fmla="*/ 1042699 w 2156327"/>
                  <a:gd name="connsiteY20" fmla="*/ 146687 h 1892951"/>
                  <a:gd name="connsiteX21" fmla="*/ 779980 w 2156327"/>
                  <a:gd name="connsiteY21" fmla="*/ 37505 h 1892951"/>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42699 w 2156327"/>
                  <a:gd name="connsiteY20" fmla="*/ 147348 h 1893612"/>
                  <a:gd name="connsiteX21" fmla="*/ 779980 w 2156327"/>
                  <a:gd name="connsiteY21" fmla="*/ 38166 h 1893612"/>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79980 w 2156327"/>
                  <a:gd name="connsiteY21" fmla="*/ 38166 h 1893612"/>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79980 w 2156327"/>
                  <a:gd name="connsiteY21" fmla="*/ 38166 h 1893612"/>
                  <a:gd name="connsiteX0" fmla="*/ 764492 w 2156327"/>
                  <a:gd name="connsiteY0" fmla="*/ 62619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64492 w 2156327"/>
                  <a:gd name="connsiteY0" fmla="*/ 62619 h 1893612"/>
                  <a:gd name="connsiteX1" fmla="*/ 452434 w 2156327"/>
                  <a:gd name="connsiteY1" fmla="*/ 301549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64492 w 2156327"/>
                  <a:gd name="connsiteY0" fmla="*/ 62619 h 1893612"/>
                  <a:gd name="connsiteX1" fmla="*/ 452434 w 2156327"/>
                  <a:gd name="connsiteY1" fmla="*/ 301549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46382 w 2138217"/>
                  <a:gd name="connsiteY0" fmla="*/ 62619 h 1893612"/>
                  <a:gd name="connsiteX1" fmla="*/ 434324 w 2138217"/>
                  <a:gd name="connsiteY1" fmla="*/ 301549 h 1893612"/>
                  <a:gd name="connsiteX2" fmla="*/ 273962 w 2138217"/>
                  <a:gd name="connsiteY2" fmla="*/ 607960 h 1893612"/>
                  <a:gd name="connsiteX3" fmla="*/ 14002 w 2138217"/>
                  <a:gd name="connsiteY3" fmla="*/ 890582 h 1893612"/>
                  <a:gd name="connsiteX4" fmla="*/ 151132 w 2138217"/>
                  <a:gd name="connsiteY4" fmla="*/ 1256229 h 1893612"/>
                  <a:gd name="connsiteX5" fmla="*/ 430912 w 2138217"/>
                  <a:gd name="connsiteY5" fmla="*/ 1467769 h 1893612"/>
                  <a:gd name="connsiteX6" fmla="*/ 465031 w 2138217"/>
                  <a:gd name="connsiteY6" fmla="*/ 1730488 h 1893612"/>
                  <a:gd name="connsiteX7" fmla="*/ 731162 w 2138217"/>
                  <a:gd name="connsiteY7" fmla="*/ 1884026 h 1893612"/>
                  <a:gd name="connsiteX8" fmla="*/ 1106476 w 2138217"/>
                  <a:gd name="connsiteY8" fmla="*/ 1788491 h 1893612"/>
                  <a:gd name="connsiteX9" fmla="*/ 1604619 w 2138217"/>
                  <a:gd name="connsiteY9" fmla="*/ 1846494 h 1893612"/>
                  <a:gd name="connsiteX10" fmla="*/ 1925341 w 2138217"/>
                  <a:gd name="connsiteY10" fmla="*/ 1805551 h 1893612"/>
                  <a:gd name="connsiteX11" fmla="*/ 2014052 w 2138217"/>
                  <a:gd name="connsiteY11" fmla="*/ 1600835 h 1893612"/>
                  <a:gd name="connsiteX12" fmla="*/ 1986756 w 2138217"/>
                  <a:gd name="connsiteY12" fmla="*/ 1341527 h 1893612"/>
                  <a:gd name="connsiteX13" fmla="*/ 2048170 w 2138217"/>
                  <a:gd name="connsiteY13" fmla="*/ 1232345 h 1893612"/>
                  <a:gd name="connsiteX14" fmla="*/ 2136882 w 2138217"/>
                  <a:gd name="connsiteY14" fmla="*/ 1065160 h 1893612"/>
                  <a:gd name="connsiteX15" fmla="*/ 1996993 w 2138217"/>
                  <a:gd name="connsiteY15" fmla="*/ 758085 h 1893612"/>
                  <a:gd name="connsiteX16" fmla="*/ 1887810 w 2138217"/>
                  <a:gd name="connsiteY16" fmla="*/ 601136 h 1893612"/>
                  <a:gd name="connsiteX17" fmla="*/ 1904870 w 2138217"/>
                  <a:gd name="connsiteY17" fmla="*/ 277002 h 1893612"/>
                  <a:gd name="connsiteX18" fmla="*/ 1674238 w 2138217"/>
                  <a:gd name="connsiteY18" fmla="*/ 1581 h 1893612"/>
                  <a:gd name="connsiteX19" fmla="*/ 1342165 w 2138217"/>
                  <a:gd name="connsiteY19" fmla="*/ 92279 h 1893612"/>
                  <a:gd name="connsiteX20" fmla="*/ 1055563 w 2138217"/>
                  <a:gd name="connsiteY20" fmla="*/ 126970 h 1893612"/>
                  <a:gd name="connsiteX21" fmla="*/ 746382 w 2138217"/>
                  <a:gd name="connsiteY21" fmla="*/ 62619 h 1893612"/>
                  <a:gd name="connsiteX0" fmla="*/ 741262 w 2133097"/>
                  <a:gd name="connsiteY0" fmla="*/ 62619 h 1893612"/>
                  <a:gd name="connsiteX1" fmla="*/ 429204 w 2133097"/>
                  <a:gd name="connsiteY1" fmla="*/ 301549 h 1893612"/>
                  <a:gd name="connsiteX2" fmla="*/ 268842 w 2133097"/>
                  <a:gd name="connsiteY2" fmla="*/ 607960 h 1893612"/>
                  <a:gd name="connsiteX3" fmla="*/ 8882 w 2133097"/>
                  <a:gd name="connsiteY3" fmla="*/ 890582 h 1893612"/>
                  <a:gd name="connsiteX4" fmla="*/ 169242 w 2133097"/>
                  <a:gd name="connsiteY4" fmla="*/ 1239927 h 1893612"/>
                  <a:gd name="connsiteX5" fmla="*/ 425792 w 2133097"/>
                  <a:gd name="connsiteY5" fmla="*/ 1467769 h 1893612"/>
                  <a:gd name="connsiteX6" fmla="*/ 459911 w 2133097"/>
                  <a:gd name="connsiteY6" fmla="*/ 1730488 h 1893612"/>
                  <a:gd name="connsiteX7" fmla="*/ 726042 w 2133097"/>
                  <a:gd name="connsiteY7" fmla="*/ 1884026 h 1893612"/>
                  <a:gd name="connsiteX8" fmla="*/ 1101356 w 2133097"/>
                  <a:gd name="connsiteY8" fmla="*/ 1788491 h 1893612"/>
                  <a:gd name="connsiteX9" fmla="*/ 1599499 w 2133097"/>
                  <a:gd name="connsiteY9" fmla="*/ 1846494 h 1893612"/>
                  <a:gd name="connsiteX10" fmla="*/ 1920221 w 2133097"/>
                  <a:gd name="connsiteY10" fmla="*/ 1805551 h 1893612"/>
                  <a:gd name="connsiteX11" fmla="*/ 2008932 w 2133097"/>
                  <a:gd name="connsiteY11" fmla="*/ 1600835 h 1893612"/>
                  <a:gd name="connsiteX12" fmla="*/ 1981636 w 2133097"/>
                  <a:gd name="connsiteY12" fmla="*/ 1341527 h 1893612"/>
                  <a:gd name="connsiteX13" fmla="*/ 2043050 w 2133097"/>
                  <a:gd name="connsiteY13" fmla="*/ 1232345 h 1893612"/>
                  <a:gd name="connsiteX14" fmla="*/ 2131762 w 2133097"/>
                  <a:gd name="connsiteY14" fmla="*/ 1065160 h 1893612"/>
                  <a:gd name="connsiteX15" fmla="*/ 1991873 w 2133097"/>
                  <a:gd name="connsiteY15" fmla="*/ 758085 h 1893612"/>
                  <a:gd name="connsiteX16" fmla="*/ 1882690 w 2133097"/>
                  <a:gd name="connsiteY16" fmla="*/ 601136 h 1893612"/>
                  <a:gd name="connsiteX17" fmla="*/ 1899750 w 2133097"/>
                  <a:gd name="connsiteY17" fmla="*/ 277002 h 1893612"/>
                  <a:gd name="connsiteX18" fmla="*/ 1669118 w 2133097"/>
                  <a:gd name="connsiteY18" fmla="*/ 1581 h 1893612"/>
                  <a:gd name="connsiteX19" fmla="*/ 1337045 w 2133097"/>
                  <a:gd name="connsiteY19" fmla="*/ 92279 h 1893612"/>
                  <a:gd name="connsiteX20" fmla="*/ 1050443 w 2133097"/>
                  <a:gd name="connsiteY20" fmla="*/ 126970 h 1893612"/>
                  <a:gd name="connsiteX21" fmla="*/ 741262 w 2133097"/>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37688 w 2144993"/>
                  <a:gd name="connsiteY5" fmla="*/ 1467769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53175 w 2144993"/>
                  <a:gd name="connsiteY5" fmla="*/ 1492223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53175 w 2144993"/>
                  <a:gd name="connsiteY5" fmla="*/ 1492223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952641"/>
                  <a:gd name="connsiteX1" fmla="*/ 441100 w 2144993"/>
                  <a:gd name="connsiteY1" fmla="*/ 301549 h 1952641"/>
                  <a:gd name="connsiteX2" fmla="*/ 280738 w 2144993"/>
                  <a:gd name="connsiteY2" fmla="*/ 607960 h 1952641"/>
                  <a:gd name="connsiteX3" fmla="*/ 20778 w 2144993"/>
                  <a:gd name="connsiteY3" fmla="*/ 890582 h 1952641"/>
                  <a:gd name="connsiteX4" fmla="*/ 181138 w 2144993"/>
                  <a:gd name="connsiteY4" fmla="*/ 1239927 h 1952641"/>
                  <a:gd name="connsiteX5" fmla="*/ 453175 w 2144993"/>
                  <a:gd name="connsiteY5" fmla="*/ 1492223 h 1952641"/>
                  <a:gd name="connsiteX6" fmla="*/ 471807 w 2144993"/>
                  <a:gd name="connsiteY6" fmla="*/ 1730488 h 1952641"/>
                  <a:gd name="connsiteX7" fmla="*/ 737938 w 2144993"/>
                  <a:gd name="connsiteY7" fmla="*/ 1884026 h 1952641"/>
                  <a:gd name="connsiteX8" fmla="*/ 1113252 w 2144993"/>
                  <a:gd name="connsiteY8" fmla="*/ 1788491 h 1952641"/>
                  <a:gd name="connsiteX9" fmla="*/ 1665599 w 2144993"/>
                  <a:gd name="connsiteY9" fmla="*/ 1952458 h 1952641"/>
                  <a:gd name="connsiteX10" fmla="*/ 1932117 w 2144993"/>
                  <a:gd name="connsiteY10" fmla="*/ 1805551 h 1952641"/>
                  <a:gd name="connsiteX11" fmla="*/ 2020828 w 2144993"/>
                  <a:gd name="connsiteY11" fmla="*/ 1600835 h 1952641"/>
                  <a:gd name="connsiteX12" fmla="*/ 1993532 w 2144993"/>
                  <a:gd name="connsiteY12" fmla="*/ 1341527 h 1952641"/>
                  <a:gd name="connsiteX13" fmla="*/ 2054946 w 2144993"/>
                  <a:gd name="connsiteY13" fmla="*/ 1232345 h 1952641"/>
                  <a:gd name="connsiteX14" fmla="*/ 2143658 w 2144993"/>
                  <a:gd name="connsiteY14" fmla="*/ 1065160 h 1952641"/>
                  <a:gd name="connsiteX15" fmla="*/ 2003769 w 2144993"/>
                  <a:gd name="connsiteY15" fmla="*/ 758085 h 1952641"/>
                  <a:gd name="connsiteX16" fmla="*/ 1894586 w 2144993"/>
                  <a:gd name="connsiteY16" fmla="*/ 601136 h 1952641"/>
                  <a:gd name="connsiteX17" fmla="*/ 1911646 w 2144993"/>
                  <a:gd name="connsiteY17" fmla="*/ 277002 h 1952641"/>
                  <a:gd name="connsiteX18" fmla="*/ 1681014 w 2144993"/>
                  <a:gd name="connsiteY18" fmla="*/ 1581 h 1952641"/>
                  <a:gd name="connsiteX19" fmla="*/ 1348941 w 2144993"/>
                  <a:gd name="connsiteY19" fmla="*/ 92279 h 1952641"/>
                  <a:gd name="connsiteX20" fmla="*/ 1062339 w 2144993"/>
                  <a:gd name="connsiteY20" fmla="*/ 126970 h 1952641"/>
                  <a:gd name="connsiteX21" fmla="*/ 753158 w 2144993"/>
                  <a:gd name="connsiteY21" fmla="*/ 62619 h 1952641"/>
                  <a:gd name="connsiteX0" fmla="*/ 753158 w 2144993"/>
                  <a:gd name="connsiteY0" fmla="*/ 62619 h 1953180"/>
                  <a:gd name="connsiteX1" fmla="*/ 441100 w 2144993"/>
                  <a:gd name="connsiteY1" fmla="*/ 301549 h 1953180"/>
                  <a:gd name="connsiteX2" fmla="*/ 280738 w 2144993"/>
                  <a:gd name="connsiteY2" fmla="*/ 607960 h 1953180"/>
                  <a:gd name="connsiteX3" fmla="*/ 20778 w 2144993"/>
                  <a:gd name="connsiteY3" fmla="*/ 890582 h 1953180"/>
                  <a:gd name="connsiteX4" fmla="*/ 181138 w 2144993"/>
                  <a:gd name="connsiteY4" fmla="*/ 1239927 h 1953180"/>
                  <a:gd name="connsiteX5" fmla="*/ 453175 w 2144993"/>
                  <a:gd name="connsiteY5" fmla="*/ 1492223 h 1953180"/>
                  <a:gd name="connsiteX6" fmla="*/ 471807 w 2144993"/>
                  <a:gd name="connsiteY6" fmla="*/ 1730488 h 1953180"/>
                  <a:gd name="connsiteX7" fmla="*/ 737938 w 2144993"/>
                  <a:gd name="connsiteY7" fmla="*/ 1884026 h 1953180"/>
                  <a:gd name="connsiteX8" fmla="*/ 1113252 w 2144993"/>
                  <a:gd name="connsiteY8" fmla="*/ 1788491 h 1953180"/>
                  <a:gd name="connsiteX9" fmla="*/ 1665599 w 2144993"/>
                  <a:gd name="connsiteY9" fmla="*/ 1952458 h 1953180"/>
                  <a:gd name="connsiteX10" fmla="*/ 1959220 w 2144993"/>
                  <a:gd name="connsiteY10" fmla="*/ 1870760 h 1953180"/>
                  <a:gd name="connsiteX11" fmla="*/ 2020828 w 2144993"/>
                  <a:gd name="connsiteY11" fmla="*/ 1600835 h 1953180"/>
                  <a:gd name="connsiteX12" fmla="*/ 1993532 w 2144993"/>
                  <a:gd name="connsiteY12" fmla="*/ 1341527 h 1953180"/>
                  <a:gd name="connsiteX13" fmla="*/ 2054946 w 2144993"/>
                  <a:gd name="connsiteY13" fmla="*/ 1232345 h 1953180"/>
                  <a:gd name="connsiteX14" fmla="*/ 2143658 w 2144993"/>
                  <a:gd name="connsiteY14" fmla="*/ 1065160 h 1953180"/>
                  <a:gd name="connsiteX15" fmla="*/ 2003769 w 2144993"/>
                  <a:gd name="connsiteY15" fmla="*/ 758085 h 1953180"/>
                  <a:gd name="connsiteX16" fmla="*/ 1894586 w 2144993"/>
                  <a:gd name="connsiteY16" fmla="*/ 601136 h 1953180"/>
                  <a:gd name="connsiteX17" fmla="*/ 1911646 w 2144993"/>
                  <a:gd name="connsiteY17" fmla="*/ 277002 h 1953180"/>
                  <a:gd name="connsiteX18" fmla="*/ 1681014 w 2144993"/>
                  <a:gd name="connsiteY18" fmla="*/ 1581 h 1953180"/>
                  <a:gd name="connsiteX19" fmla="*/ 1348941 w 2144993"/>
                  <a:gd name="connsiteY19" fmla="*/ 92279 h 1953180"/>
                  <a:gd name="connsiteX20" fmla="*/ 1062339 w 2144993"/>
                  <a:gd name="connsiteY20" fmla="*/ 126970 h 1953180"/>
                  <a:gd name="connsiteX21" fmla="*/ 753158 w 2144993"/>
                  <a:gd name="connsiteY21" fmla="*/ 62619 h 1953180"/>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34967"/>
                  <a:gd name="connsiteX1" fmla="*/ 441100 w 2144993"/>
                  <a:gd name="connsiteY1" fmla="*/ 301549 h 1934967"/>
                  <a:gd name="connsiteX2" fmla="*/ 280738 w 2144993"/>
                  <a:gd name="connsiteY2" fmla="*/ 607960 h 1934967"/>
                  <a:gd name="connsiteX3" fmla="*/ 20778 w 2144993"/>
                  <a:gd name="connsiteY3" fmla="*/ 890582 h 1934967"/>
                  <a:gd name="connsiteX4" fmla="*/ 181138 w 2144993"/>
                  <a:gd name="connsiteY4" fmla="*/ 1239927 h 1934967"/>
                  <a:gd name="connsiteX5" fmla="*/ 453175 w 2144993"/>
                  <a:gd name="connsiteY5" fmla="*/ 1492223 h 1934967"/>
                  <a:gd name="connsiteX6" fmla="*/ 471807 w 2144993"/>
                  <a:gd name="connsiteY6" fmla="*/ 1730488 h 1934967"/>
                  <a:gd name="connsiteX7" fmla="*/ 737938 w 2144993"/>
                  <a:gd name="connsiteY7" fmla="*/ 1884026 h 1934967"/>
                  <a:gd name="connsiteX8" fmla="*/ 1113252 w 2144993"/>
                  <a:gd name="connsiteY8" fmla="*/ 1788491 h 1934967"/>
                  <a:gd name="connsiteX9" fmla="*/ 1692826 w 2144993"/>
                  <a:gd name="connsiteY9" fmla="*/ 1933352 h 1934967"/>
                  <a:gd name="connsiteX10" fmla="*/ 1959220 w 2144993"/>
                  <a:gd name="connsiteY10" fmla="*/ 1870760 h 1934967"/>
                  <a:gd name="connsiteX11" fmla="*/ 2020828 w 2144993"/>
                  <a:gd name="connsiteY11" fmla="*/ 1600835 h 1934967"/>
                  <a:gd name="connsiteX12" fmla="*/ 1993532 w 2144993"/>
                  <a:gd name="connsiteY12" fmla="*/ 1341527 h 1934967"/>
                  <a:gd name="connsiteX13" fmla="*/ 2054946 w 2144993"/>
                  <a:gd name="connsiteY13" fmla="*/ 1232345 h 1934967"/>
                  <a:gd name="connsiteX14" fmla="*/ 2143658 w 2144993"/>
                  <a:gd name="connsiteY14" fmla="*/ 1065160 h 1934967"/>
                  <a:gd name="connsiteX15" fmla="*/ 2003769 w 2144993"/>
                  <a:gd name="connsiteY15" fmla="*/ 758085 h 1934967"/>
                  <a:gd name="connsiteX16" fmla="*/ 1894586 w 2144993"/>
                  <a:gd name="connsiteY16" fmla="*/ 601136 h 1934967"/>
                  <a:gd name="connsiteX17" fmla="*/ 1911646 w 2144993"/>
                  <a:gd name="connsiteY17" fmla="*/ 277002 h 1934967"/>
                  <a:gd name="connsiteX18" fmla="*/ 1681014 w 2144993"/>
                  <a:gd name="connsiteY18" fmla="*/ 1581 h 1934967"/>
                  <a:gd name="connsiteX19" fmla="*/ 1348941 w 2144993"/>
                  <a:gd name="connsiteY19" fmla="*/ 92279 h 1934967"/>
                  <a:gd name="connsiteX20" fmla="*/ 1062339 w 2144993"/>
                  <a:gd name="connsiteY20" fmla="*/ 126970 h 1934967"/>
                  <a:gd name="connsiteX21" fmla="*/ 753158 w 2144993"/>
                  <a:gd name="connsiteY21" fmla="*/ 62619 h 1934967"/>
                  <a:gd name="connsiteX0" fmla="*/ 753158 w 2144993"/>
                  <a:gd name="connsiteY0" fmla="*/ 62619 h 1940213"/>
                  <a:gd name="connsiteX1" fmla="*/ 441100 w 2144993"/>
                  <a:gd name="connsiteY1" fmla="*/ 301549 h 1940213"/>
                  <a:gd name="connsiteX2" fmla="*/ 280738 w 2144993"/>
                  <a:gd name="connsiteY2" fmla="*/ 607960 h 1940213"/>
                  <a:gd name="connsiteX3" fmla="*/ 20778 w 2144993"/>
                  <a:gd name="connsiteY3" fmla="*/ 890582 h 1940213"/>
                  <a:gd name="connsiteX4" fmla="*/ 181138 w 2144993"/>
                  <a:gd name="connsiteY4" fmla="*/ 1239927 h 1940213"/>
                  <a:gd name="connsiteX5" fmla="*/ 453175 w 2144993"/>
                  <a:gd name="connsiteY5" fmla="*/ 1492223 h 1940213"/>
                  <a:gd name="connsiteX6" fmla="*/ 471807 w 2144993"/>
                  <a:gd name="connsiteY6" fmla="*/ 1730488 h 1940213"/>
                  <a:gd name="connsiteX7" fmla="*/ 737938 w 2144993"/>
                  <a:gd name="connsiteY7" fmla="*/ 1884026 h 1940213"/>
                  <a:gd name="connsiteX8" fmla="*/ 1113252 w 2144993"/>
                  <a:gd name="connsiteY8" fmla="*/ 1788491 h 1940213"/>
                  <a:gd name="connsiteX9" fmla="*/ 1692826 w 2144993"/>
                  <a:gd name="connsiteY9" fmla="*/ 1933352 h 1940213"/>
                  <a:gd name="connsiteX10" fmla="*/ 1959220 w 2144993"/>
                  <a:gd name="connsiteY10" fmla="*/ 1870760 h 1940213"/>
                  <a:gd name="connsiteX11" fmla="*/ 2020828 w 2144993"/>
                  <a:gd name="connsiteY11" fmla="*/ 1600835 h 1940213"/>
                  <a:gd name="connsiteX12" fmla="*/ 1993532 w 2144993"/>
                  <a:gd name="connsiteY12" fmla="*/ 1341527 h 1940213"/>
                  <a:gd name="connsiteX13" fmla="*/ 2054946 w 2144993"/>
                  <a:gd name="connsiteY13" fmla="*/ 1232345 h 1940213"/>
                  <a:gd name="connsiteX14" fmla="*/ 2143658 w 2144993"/>
                  <a:gd name="connsiteY14" fmla="*/ 1065160 h 1940213"/>
                  <a:gd name="connsiteX15" fmla="*/ 2003769 w 2144993"/>
                  <a:gd name="connsiteY15" fmla="*/ 758085 h 1940213"/>
                  <a:gd name="connsiteX16" fmla="*/ 1894586 w 2144993"/>
                  <a:gd name="connsiteY16" fmla="*/ 601136 h 1940213"/>
                  <a:gd name="connsiteX17" fmla="*/ 1911646 w 2144993"/>
                  <a:gd name="connsiteY17" fmla="*/ 277002 h 1940213"/>
                  <a:gd name="connsiteX18" fmla="*/ 1681014 w 2144993"/>
                  <a:gd name="connsiteY18" fmla="*/ 1581 h 1940213"/>
                  <a:gd name="connsiteX19" fmla="*/ 1348941 w 2144993"/>
                  <a:gd name="connsiteY19" fmla="*/ 92279 h 1940213"/>
                  <a:gd name="connsiteX20" fmla="*/ 1062339 w 2144993"/>
                  <a:gd name="connsiteY20" fmla="*/ 126970 h 1940213"/>
                  <a:gd name="connsiteX21" fmla="*/ 753158 w 2144993"/>
                  <a:gd name="connsiteY21" fmla="*/ 62619 h 1940213"/>
                  <a:gd name="connsiteX0" fmla="*/ 753158 w 2144993"/>
                  <a:gd name="connsiteY0" fmla="*/ 62619 h 1940213"/>
                  <a:gd name="connsiteX1" fmla="*/ 441100 w 2144993"/>
                  <a:gd name="connsiteY1" fmla="*/ 301549 h 1940213"/>
                  <a:gd name="connsiteX2" fmla="*/ 280738 w 2144993"/>
                  <a:gd name="connsiteY2" fmla="*/ 607960 h 1940213"/>
                  <a:gd name="connsiteX3" fmla="*/ 20778 w 2144993"/>
                  <a:gd name="connsiteY3" fmla="*/ 890582 h 1940213"/>
                  <a:gd name="connsiteX4" fmla="*/ 181138 w 2144993"/>
                  <a:gd name="connsiteY4" fmla="*/ 1239927 h 1940213"/>
                  <a:gd name="connsiteX5" fmla="*/ 453175 w 2144993"/>
                  <a:gd name="connsiteY5" fmla="*/ 1492223 h 1940213"/>
                  <a:gd name="connsiteX6" fmla="*/ 471807 w 2144993"/>
                  <a:gd name="connsiteY6" fmla="*/ 1730488 h 1940213"/>
                  <a:gd name="connsiteX7" fmla="*/ 737938 w 2144993"/>
                  <a:gd name="connsiteY7" fmla="*/ 1884026 h 1940213"/>
                  <a:gd name="connsiteX8" fmla="*/ 1113252 w 2144993"/>
                  <a:gd name="connsiteY8" fmla="*/ 1788491 h 1940213"/>
                  <a:gd name="connsiteX9" fmla="*/ 1692826 w 2144993"/>
                  <a:gd name="connsiteY9" fmla="*/ 1933352 h 1940213"/>
                  <a:gd name="connsiteX10" fmla="*/ 1959220 w 2144993"/>
                  <a:gd name="connsiteY10" fmla="*/ 1870760 h 1940213"/>
                  <a:gd name="connsiteX11" fmla="*/ 2020828 w 2144993"/>
                  <a:gd name="connsiteY11" fmla="*/ 1600835 h 1940213"/>
                  <a:gd name="connsiteX12" fmla="*/ 1993532 w 2144993"/>
                  <a:gd name="connsiteY12" fmla="*/ 1341527 h 1940213"/>
                  <a:gd name="connsiteX13" fmla="*/ 2054946 w 2144993"/>
                  <a:gd name="connsiteY13" fmla="*/ 1232345 h 1940213"/>
                  <a:gd name="connsiteX14" fmla="*/ 2143658 w 2144993"/>
                  <a:gd name="connsiteY14" fmla="*/ 1065160 h 1940213"/>
                  <a:gd name="connsiteX15" fmla="*/ 2003769 w 2144993"/>
                  <a:gd name="connsiteY15" fmla="*/ 758085 h 1940213"/>
                  <a:gd name="connsiteX16" fmla="*/ 1894586 w 2144993"/>
                  <a:gd name="connsiteY16" fmla="*/ 601136 h 1940213"/>
                  <a:gd name="connsiteX17" fmla="*/ 1911646 w 2144993"/>
                  <a:gd name="connsiteY17" fmla="*/ 277002 h 1940213"/>
                  <a:gd name="connsiteX18" fmla="*/ 1681014 w 2144993"/>
                  <a:gd name="connsiteY18" fmla="*/ 1581 h 1940213"/>
                  <a:gd name="connsiteX19" fmla="*/ 1348941 w 2144993"/>
                  <a:gd name="connsiteY19" fmla="*/ 92279 h 1940213"/>
                  <a:gd name="connsiteX20" fmla="*/ 1062339 w 2144993"/>
                  <a:gd name="connsiteY20" fmla="*/ 126970 h 1940213"/>
                  <a:gd name="connsiteX21" fmla="*/ 753158 w 2144993"/>
                  <a:gd name="connsiteY21" fmla="*/ 62619 h 1940213"/>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9 w 2144994"/>
                  <a:gd name="connsiteY0" fmla="*/ 62619 h 1917706"/>
                  <a:gd name="connsiteX1" fmla="*/ 441101 w 2144994"/>
                  <a:gd name="connsiteY1" fmla="*/ 301549 h 1917706"/>
                  <a:gd name="connsiteX2" fmla="*/ 280739 w 2144994"/>
                  <a:gd name="connsiteY2" fmla="*/ 607960 h 1917706"/>
                  <a:gd name="connsiteX3" fmla="*/ 20779 w 2144994"/>
                  <a:gd name="connsiteY3" fmla="*/ 890582 h 1917706"/>
                  <a:gd name="connsiteX4" fmla="*/ 181139 w 2144994"/>
                  <a:gd name="connsiteY4" fmla="*/ 1239927 h 1917706"/>
                  <a:gd name="connsiteX5" fmla="*/ 453176 w 2144994"/>
                  <a:gd name="connsiteY5" fmla="*/ 1492223 h 1917706"/>
                  <a:gd name="connsiteX6" fmla="*/ 471808 w 2144994"/>
                  <a:gd name="connsiteY6" fmla="*/ 1730488 h 1917706"/>
                  <a:gd name="connsiteX7" fmla="*/ 737939 w 2144994"/>
                  <a:gd name="connsiteY7" fmla="*/ 1884026 h 1917706"/>
                  <a:gd name="connsiteX8" fmla="*/ 1113253 w 2144994"/>
                  <a:gd name="connsiteY8" fmla="*/ 1788491 h 1917706"/>
                  <a:gd name="connsiteX9" fmla="*/ 1650474 w 2144994"/>
                  <a:gd name="connsiteY9" fmla="*/ 1901508 h 1917706"/>
                  <a:gd name="connsiteX10" fmla="*/ 1959221 w 2144994"/>
                  <a:gd name="connsiteY10" fmla="*/ 1870760 h 1917706"/>
                  <a:gd name="connsiteX11" fmla="*/ 2020829 w 2144994"/>
                  <a:gd name="connsiteY11" fmla="*/ 1600835 h 1917706"/>
                  <a:gd name="connsiteX12" fmla="*/ 1993533 w 2144994"/>
                  <a:gd name="connsiteY12" fmla="*/ 1341527 h 1917706"/>
                  <a:gd name="connsiteX13" fmla="*/ 2054947 w 2144994"/>
                  <a:gd name="connsiteY13" fmla="*/ 1232345 h 1917706"/>
                  <a:gd name="connsiteX14" fmla="*/ 2143659 w 2144994"/>
                  <a:gd name="connsiteY14" fmla="*/ 1065160 h 1917706"/>
                  <a:gd name="connsiteX15" fmla="*/ 2003770 w 2144994"/>
                  <a:gd name="connsiteY15" fmla="*/ 758085 h 1917706"/>
                  <a:gd name="connsiteX16" fmla="*/ 1894587 w 2144994"/>
                  <a:gd name="connsiteY16" fmla="*/ 601136 h 1917706"/>
                  <a:gd name="connsiteX17" fmla="*/ 1911647 w 2144994"/>
                  <a:gd name="connsiteY17" fmla="*/ 277002 h 1917706"/>
                  <a:gd name="connsiteX18" fmla="*/ 1681015 w 2144994"/>
                  <a:gd name="connsiteY18" fmla="*/ 1581 h 1917706"/>
                  <a:gd name="connsiteX19" fmla="*/ 1348942 w 2144994"/>
                  <a:gd name="connsiteY19" fmla="*/ 92279 h 1917706"/>
                  <a:gd name="connsiteX20" fmla="*/ 1062340 w 2144994"/>
                  <a:gd name="connsiteY20" fmla="*/ 126970 h 1917706"/>
                  <a:gd name="connsiteX21" fmla="*/ 753159 w 2144994"/>
                  <a:gd name="connsiteY21" fmla="*/ 62619 h 1917706"/>
                  <a:gd name="connsiteX0" fmla="*/ 753159 w 2144994"/>
                  <a:gd name="connsiteY0" fmla="*/ 62619 h 1917706"/>
                  <a:gd name="connsiteX1" fmla="*/ 441101 w 2144994"/>
                  <a:gd name="connsiteY1" fmla="*/ 301549 h 1917706"/>
                  <a:gd name="connsiteX2" fmla="*/ 280739 w 2144994"/>
                  <a:gd name="connsiteY2" fmla="*/ 607960 h 1917706"/>
                  <a:gd name="connsiteX3" fmla="*/ 20779 w 2144994"/>
                  <a:gd name="connsiteY3" fmla="*/ 890582 h 1917706"/>
                  <a:gd name="connsiteX4" fmla="*/ 181139 w 2144994"/>
                  <a:gd name="connsiteY4" fmla="*/ 1239927 h 1917706"/>
                  <a:gd name="connsiteX5" fmla="*/ 453176 w 2144994"/>
                  <a:gd name="connsiteY5" fmla="*/ 1492223 h 1917706"/>
                  <a:gd name="connsiteX6" fmla="*/ 471808 w 2144994"/>
                  <a:gd name="connsiteY6" fmla="*/ 1730488 h 1917706"/>
                  <a:gd name="connsiteX7" fmla="*/ 737939 w 2144994"/>
                  <a:gd name="connsiteY7" fmla="*/ 1884026 h 1917706"/>
                  <a:gd name="connsiteX8" fmla="*/ 1113253 w 2144994"/>
                  <a:gd name="connsiteY8" fmla="*/ 1788491 h 1917706"/>
                  <a:gd name="connsiteX9" fmla="*/ 1650474 w 2144994"/>
                  <a:gd name="connsiteY9" fmla="*/ 1901508 h 1917706"/>
                  <a:gd name="connsiteX10" fmla="*/ 1959221 w 2144994"/>
                  <a:gd name="connsiteY10" fmla="*/ 1870760 h 1917706"/>
                  <a:gd name="connsiteX11" fmla="*/ 2020829 w 2144994"/>
                  <a:gd name="connsiteY11" fmla="*/ 1600835 h 1917706"/>
                  <a:gd name="connsiteX12" fmla="*/ 1993533 w 2144994"/>
                  <a:gd name="connsiteY12" fmla="*/ 1341527 h 1917706"/>
                  <a:gd name="connsiteX13" fmla="*/ 2054947 w 2144994"/>
                  <a:gd name="connsiteY13" fmla="*/ 1232345 h 1917706"/>
                  <a:gd name="connsiteX14" fmla="*/ 2143659 w 2144994"/>
                  <a:gd name="connsiteY14" fmla="*/ 1065160 h 1917706"/>
                  <a:gd name="connsiteX15" fmla="*/ 2003770 w 2144994"/>
                  <a:gd name="connsiteY15" fmla="*/ 758085 h 1917706"/>
                  <a:gd name="connsiteX16" fmla="*/ 1894587 w 2144994"/>
                  <a:gd name="connsiteY16" fmla="*/ 601136 h 1917706"/>
                  <a:gd name="connsiteX17" fmla="*/ 1911647 w 2144994"/>
                  <a:gd name="connsiteY17" fmla="*/ 277002 h 1917706"/>
                  <a:gd name="connsiteX18" fmla="*/ 1681015 w 2144994"/>
                  <a:gd name="connsiteY18" fmla="*/ 1581 h 1917706"/>
                  <a:gd name="connsiteX19" fmla="*/ 1348942 w 2144994"/>
                  <a:gd name="connsiteY19" fmla="*/ 92279 h 1917706"/>
                  <a:gd name="connsiteX20" fmla="*/ 1062340 w 2144994"/>
                  <a:gd name="connsiteY20" fmla="*/ 126970 h 1917706"/>
                  <a:gd name="connsiteX21" fmla="*/ 753159 w 2144994"/>
                  <a:gd name="connsiteY21" fmla="*/ 62619 h 1917706"/>
                  <a:gd name="connsiteX0" fmla="*/ 759343 w 2151178"/>
                  <a:gd name="connsiteY0" fmla="*/ 62619 h 1917706"/>
                  <a:gd name="connsiteX1" fmla="*/ 447285 w 2151178"/>
                  <a:gd name="connsiteY1" fmla="*/ 301549 h 1917706"/>
                  <a:gd name="connsiteX2" fmla="*/ 286923 w 2151178"/>
                  <a:gd name="connsiteY2" fmla="*/ 607960 h 1917706"/>
                  <a:gd name="connsiteX3" fmla="*/ 17887 w 2151178"/>
                  <a:gd name="connsiteY3" fmla="*/ 881028 h 1917706"/>
                  <a:gd name="connsiteX4" fmla="*/ 187323 w 2151178"/>
                  <a:gd name="connsiteY4" fmla="*/ 1239927 h 1917706"/>
                  <a:gd name="connsiteX5" fmla="*/ 459360 w 2151178"/>
                  <a:gd name="connsiteY5" fmla="*/ 1492223 h 1917706"/>
                  <a:gd name="connsiteX6" fmla="*/ 477992 w 2151178"/>
                  <a:gd name="connsiteY6" fmla="*/ 1730488 h 1917706"/>
                  <a:gd name="connsiteX7" fmla="*/ 744123 w 2151178"/>
                  <a:gd name="connsiteY7" fmla="*/ 1884026 h 1917706"/>
                  <a:gd name="connsiteX8" fmla="*/ 1119437 w 2151178"/>
                  <a:gd name="connsiteY8" fmla="*/ 1788491 h 1917706"/>
                  <a:gd name="connsiteX9" fmla="*/ 1656658 w 2151178"/>
                  <a:gd name="connsiteY9" fmla="*/ 1901508 h 1917706"/>
                  <a:gd name="connsiteX10" fmla="*/ 1965405 w 2151178"/>
                  <a:gd name="connsiteY10" fmla="*/ 1870760 h 1917706"/>
                  <a:gd name="connsiteX11" fmla="*/ 2027013 w 2151178"/>
                  <a:gd name="connsiteY11" fmla="*/ 1600835 h 1917706"/>
                  <a:gd name="connsiteX12" fmla="*/ 1999717 w 2151178"/>
                  <a:gd name="connsiteY12" fmla="*/ 1341527 h 1917706"/>
                  <a:gd name="connsiteX13" fmla="*/ 2061131 w 2151178"/>
                  <a:gd name="connsiteY13" fmla="*/ 1232345 h 1917706"/>
                  <a:gd name="connsiteX14" fmla="*/ 2149843 w 2151178"/>
                  <a:gd name="connsiteY14" fmla="*/ 1065160 h 1917706"/>
                  <a:gd name="connsiteX15" fmla="*/ 2009954 w 2151178"/>
                  <a:gd name="connsiteY15" fmla="*/ 758085 h 1917706"/>
                  <a:gd name="connsiteX16" fmla="*/ 1900771 w 2151178"/>
                  <a:gd name="connsiteY16" fmla="*/ 601136 h 1917706"/>
                  <a:gd name="connsiteX17" fmla="*/ 1917831 w 2151178"/>
                  <a:gd name="connsiteY17" fmla="*/ 277002 h 1917706"/>
                  <a:gd name="connsiteX18" fmla="*/ 1687199 w 2151178"/>
                  <a:gd name="connsiteY18" fmla="*/ 1581 h 1917706"/>
                  <a:gd name="connsiteX19" fmla="*/ 1355126 w 2151178"/>
                  <a:gd name="connsiteY19" fmla="*/ 92279 h 1917706"/>
                  <a:gd name="connsiteX20" fmla="*/ 1068524 w 2151178"/>
                  <a:gd name="connsiteY20" fmla="*/ 126970 h 1917706"/>
                  <a:gd name="connsiteX21" fmla="*/ 759343 w 2151178"/>
                  <a:gd name="connsiteY21" fmla="*/ 62619 h 19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178" h="1917706">
                    <a:moveTo>
                      <a:pt x="759343" y="62619"/>
                    </a:moveTo>
                    <a:cubicBezTo>
                      <a:pt x="547802" y="106973"/>
                      <a:pt x="505288" y="219663"/>
                      <a:pt x="447285" y="301549"/>
                    </a:cubicBezTo>
                    <a:cubicBezTo>
                      <a:pt x="414353" y="415945"/>
                      <a:pt x="423401" y="436225"/>
                      <a:pt x="286923" y="607960"/>
                    </a:cubicBezTo>
                    <a:cubicBezTo>
                      <a:pt x="192526" y="710318"/>
                      <a:pt x="82282" y="721349"/>
                      <a:pt x="17887" y="881028"/>
                    </a:cubicBezTo>
                    <a:cubicBezTo>
                      <a:pt x="-311" y="928795"/>
                      <a:pt x="-53400" y="1035495"/>
                      <a:pt x="187323" y="1239927"/>
                    </a:cubicBezTo>
                    <a:cubicBezTo>
                      <a:pt x="365881" y="1372992"/>
                      <a:pt x="396807" y="1331861"/>
                      <a:pt x="459360" y="1492223"/>
                    </a:cubicBezTo>
                    <a:cubicBezTo>
                      <a:pt x="481888" y="1652208"/>
                      <a:pt x="463207" y="1630405"/>
                      <a:pt x="477992" y="1730488"/>
                    </a:cubicBezTo>
                    <a:cubicBezTo>
                      <a:pt x="501876" y="1788490"/>
                      <a:pt x="559878" y="1931794"/>
                      <a:pt x="744123" y="1884026"/>
                    </a:cubicBezTo>
                    <a:cubicBezTo>
                      <a:pt x="876051" y="1847632"/>
                      <a:pt x="959937" y="1789174"/>
                      <a:pt x="1119437" y="1788491"/>
                    </a:cubicBezTo>
                    <a:cubicBezTo>
                      <a:pt x="1397333" y="1830409"/>
                      <a:pt x="1496744" y="1865958"/>
                      <a:pt x="1656658" y="1901508"/>
                    </a:cubicBezTo>
                    <a:cubicBezTo>
                      <a:pt x="1809467" y="1918795"/>
                      <a:pt x="1880883" y="1937198"/>
                      <a:pt x="1965405" y="1870760"/>
                    </a:cubicBezTo>
                    <a:cubicBezTo>
                      <a:pt x="2049565" y="1792285"/>
                      <a:pt x="2014503" y="1689546"/>
                      <a:pt x="2027013" y="1600835"/>
                    </a:cubicBezTo>
                    <a:cubicBezTo>
                      <a:pt x="2017914" y="1480279"/>
                      <a:pt x="2005404" y="1445023"/>
                      <a:pt x="1999717" y="1341527"/>
                    </a:cubicBezTo>
                    <a:cubicBezTo>
                      <a:pt x="2007678" y="1276700"/>
                      <a:pt x="2037816" y="1268170"/>
                      <a:pt x="2061131" y="1232345"/>
                    </a:cubicBezTo>
                    <a:cubicBezTo>
                      <a:pt x="2084446" y="1196520"/>
                      <a:pt x="2160647" y="1140791"/>
                      <a:pt x="2149843" y="1065160"/>
                    </a:cubicBezTo>
                    <a:cubicBezTo>
                      <a:pt x="2154392" y="979861"/>
                      <a:pt x="2155531" y="908211"/>
                      <a:pt x="2009954" y="758085"/>
                    </a:cubicBezTo>
                    <a:cubicBezTo>
                      <a:pt x="1908733" y="685298"/>
                      <a:pt x="1916694" y="687571"/>
                      <a:pt x="1900771" y="601136"/>
                    </a:cubicBezTo>
                    <a:lnTo>
                      <a:pt x="1917831" y="277002"/>
                    </a:lnTo>
                    <a:cubicBezTo>
                      <a:pt x="1907595" y="181468"/>
                      <a:pt x="1837324" y="42524"/>
                      <a:pt x="1687199" y="1581"/>
                    </a:cubicBezTo>
                    <a:cubicBezTo>
                      <a:pt x="1578017" y="-9792"/>
                      <a:pt x="1488192" y="42237"/>
                      <a:pt x="1355126" y="92279"/>
                    </a:cubicBezTo>
                    <a:cubicBezTo>
                      <a:pt x="1280064" y="115026"/>
                      <a:pt x="1240935" y="132389"/>
                      <a:pt x="1068524" y="126970"/>
                    </a:cubicBezTo>
                    <a:cubicBezTo>
                      <a:pt x="912509" y="78748"/>
                      <a:pt x="903783" y="70580"/>
                      <a:pt x="759343" y="62619"/>
                    </a:cubicBezTo>
                    <a:close/>
                  </a:path>
                </a:pathLst>
              </a:custGeom>
              <a:solidFill>
                <a:srgbClr val="FF90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54">
              <a:extLst>
                <a:ext uri="{FF2B5EF4-FFF2-40B4-BE49-F238E27FC236}">
                  <a16:creationId xmlns:a16="http://schemas.microsoft.com/office/drawing/2014/main" id="{901872BC-D4B9-5C4C-9A5F-EEA2B141A5A3}"/>
                </a:ext>
              </a:extLst>
            </p:cNvPr>
            <p:cNvSpPr/>
            <p:nvPr/>
          </p:nvSpPr>
          <p:spPr>
            <a:xfrm>
              <a:off x="3665042" y="2146028"/>
              <a:ext cx="590226" cy="1015663"/>
            </a:xfrm>
            <a:prstGeom prst="rect">
              <a:avLst/>
            </a:prstGeom>
            <a:effectLst>
              <a:outerShdw blurRad="50800" dist="38100" dir="2700000" algn="tl" rotWithShape="0">
                <a:prstClr val="black">
                  <a:alpha val="40000"/>
                </a:prstClr>
              </a:outerShdw>
            </a:effectLst>
          </p:spPr>
          <p:txBody>
            <a:bodyPr wrap="none">
              <a:spAutoFit/>
            </a:bodyPr>
            <a:lstStyle/>
            <a:p>
              <a:r>
                <a:rPr lang="en-US" altLang="zh-CN" sz="5400" dirty="0">
                  <a:solidFill>
                    <a:schemeClr val="bg1"/>
                  </a:solidFill>
                  <a:latin typeface="Arial" panose="020B0604020202020204" pitchFamily="34" charset="0"/>
                  <a:ea typeface="迷你简少儿" panose="03000509000000000000" pitchFamily="65" charset="-122"/>
                  <a:cs typeface="Arial" panose="020B0604020202020204" pitchFamily="34" charset="0"/>
                </a:rPr>
                <a:t>2</a:t>
              </a:r>
              <a:endParaRPr lang="zh-CN" altLang="en-US" sz="5400" dirty="0">
                <a:solidFill>
                  <a:schemeClr val="bg1"/>
                </a:solidFill>
                <a:latin typeface="Arial" panose="020B0604020202020204" pitchFamily="34" charset="0"/>
                <a:ea typeface="迷你简少儿" panose="03000509000000000000" pitchFamily="65" charset="-122"/>
                <a:cs typeface="Arial" panose="020B0604020202020204" pitchFamily="34" charset="0"/>
              </a:endParaRPr>
            </a:p>
          </p:txBody>
        </p:sp>
      </p:grpSp>
      <p:grpSp>
        <p:nvGrpSpPr>
          <p:cNvPr id="43" name="组合 21">
            <a:extLst>
              <a:ext uri="{FF2B5EF4-FFF2-40B4-BE49-F238E27FC236}">
                <a16:creationId xmlns:a16="http://schemas.microsoft.com/office/drawing/2014/main" id="{35D36926-B786-3A43-B6F7-82B0B382AD86}"/>
              </a:ext>
            </a:extLst>
          </p:cNvPr>
          <p:cNvGrpSpPr/>
          <p:nvPr/>
        </p:nvGrpSpPr>
        <p:grpSpPr>
          <a:xfrm>
            <a:off x="2408904" y="4005000"/>
            <a:ext cx="1015912" cy="1015663"/>
            <a:chOff x="3496549" y="3107602"/>
            <a:chExt cx="859812" cy="1015663"/>
          </a:xfrm>
        </p:grpSpPr>
        <p:grpSp>
          <p:nvGrpSpPr>
            <p:cNvPr id="44" name="组合 38">
              <a:extLst>
                <a:ext uri="{FF2B5EF4-FFF2-40B4-BE49-F238E27FC236}">
                  <a16:creationId xmlns:a16="http://schemas.microsoft.com/office/drawing/2014/main" id="{1F898FC1-BF9A-044E-BF1D-B82442E971CD}"/>
                </a:ext>
              </a:extLst>
            </p:cNvPr>
            <p:cNvGrpSpPr/>
            <p:nvPr/>
          </p:nvGrpSpPr>
          <p:grpSpPr>
            <a:xfrm>
              <a:off x="3496549" y="3217393"/>
              <a:ext cx="859812" cy="739839"/>
              <a:chOff x="2543860" y="2062277"/>
              <a:chExt cx="2156327" cy="1855446"/>
            </a:xfrm>
          </p:grpSpPr>
          <p:sp>
            <p:nvSpPr>
              <p:cNvPr id="46" name="任意多边形 39">
                <a:extLst>
                  <a:ext uri="{FF2B5EF4-FFF2-40B4-BE49-F238E27FC236}">
                    <a16:creationId xmlns:a16="http://schemas.microsoft.com/office/drawing/2014/main" id="{822E0451-9756-BD4B-8521-4AFF9E8D8606}"/>
                  </a:ext>
                </a:extLst>
              </p:cNvPr>
              <p:cNvSpPr/>
              <p:nvPr/>
            </p:nvSpPr>
            <p:spPr>
              <a:xfrm>
                <a:off x="2543860" y="2062277"/>
                <a:ext cx="2156327" cy="1855446"/>
              </a:xfrm>
              <a:custGeom>
                <a:avLst/>
                <a:gdLst>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2006221 w 2147561"/>
                  <a:gd name="connsiteY12" fmla="*/ 1252182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1995985 w 2147561"/>
                  <a:gd name="connsiteY12" fmla="*/ 1313597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70589"/>
                  <a:gd name="connsiteX1" fmla="*/ 436729 w 2147446"/>
                  <a:gd name="connsiteY1" fmla="*/ 269543 h 1870589"/>
                  <a:gd name="connsiteX2" fmla="*/ 283191 w 2147446"/>
                  <a:gd name="connsiteY2" fmla="*/ 580030 h 1870589"/>
                  <a:gd name="connsiteX3" fmla="*/ 0 w 2147446"/>
                  <a:gd name="connsiteY3" fmla="*/ 887105 h 1870589"/>
                  <a:gd name="connsiteX4" fmla="*/ 160361 w 2147446"/>
                  <a:gd name="connsiteY4" fmla="*/ 1228299 h 1870589"/>
                  <a:gd name="connsiteX5" fmla="*/ 429905 w 2147446"/>
                  <a:gd name="connsiteY5" fmla="*/ 1402308 h 1870589"/>
                  <a:gd name="connsiteX6" fmla="*/ 484496 w 2147446"/>
                  <a:gd name="connsiteY6" fmla="*/ 1757149 h 1870589"/>
                  <a:gd name="connsiteX7" fmla="*/ 719920 w 2147446"/>
                  <a:gd name="connsiteY7" fmla="*/ 1869743 h 1870589"/>
                  <a:gd name="connsiteX8" fmla="*/ 1115705 w 2147446"/>
                  <a:gd name="connsiteY8" fmla="*/ 1760561 h 1870589"/>
                  <a:gd name="connsiteX9" fmla="*/ 1603612 w 2147446"/>
                  <a:gd name="connsiteY9" fmla="*/ 1821976 h 1870589"/>
                  <a:gd name="connsiteX10" fmla="*/ 1934570 w 2147446"/>
                  <a:gd name="connsiteY10" fmla="*/ 1777621 h 1870589"/>
                  <a:gd name="connsiteX11" fmla="*/ 2023281 w 2147446"/>
                  <a:gd name="connsiteY11" fmla="*/ 1572905 h 1870589"/>
                  <a:gd name="connsiteX12" fmla="*/ 1995985 w 2147446"/>
                  <a:gd name="connsiteY12" fmla="*/ 1313597 h 1870589"/>
                  <a:gd name="connsiteX13" fmla="*/ 2057399 w 2147446"/>
                  <a:gd name="connsiteY13" fmla="*/ 1204415 h 1870589"/>
                  <a:gd name="connsiteX14" fmla="*/ 2146111 w 2147446"/>
                  <a:gd name="connsiteY14" fmla="*/ 1037230 h 1870589"/>
                  <a:gd name="connsiteX15" fmla="*/ 2006222 w 2147446"/>
                  <a:gd name="connsiteY15" fmla="*/ 730155 h 1870589"/>
                  <a:gd name="connsiteX16" fmla="*/ 1897039 w 2147446"/>
                  <a:gd name="connsiteY16" fmla="*/ 573206 h 1870589"/>
                  <a:gd name="connsiteX17" fmla="*/ 1914099 w 2147446"/>
                  <a:gd name="connsiteY17" fmla="*/ 249072 h 1870589"/>
                  <a:gd name="connsiteX18" fmla="*/ 1685499 w 2147446"/>
                  <a:gd name="connsiteY18" fmla="*/ 27296 h 1870589"/>
                  <a:gd name="connsiteX19" fmla="*/ 1299949 w 2147446"/>
                  <a:gd name="connsiteY19" fmla="*/ 112594 h 1870589"/>
                  <a:gd name="connsiteX20" fmla="*/ 1033818 w 2147446"/>
                  <a:gd name="connsiteY20" fmla="*/ 119418 h 1870589"/>
                  <a:gd name="connsiteX21" fmla="*/ 781335 w 2147446"/>
                  <a:gd name="connsiteY21" fmla="*/ 0 h 1870589"/>
                  <a:gd name="connsiteX0" fmla="*/ 781335 w 2147446"/>
                  <a:gd name="connsiteY0" fmla="*/ 0 h 1870817"/>
                  <a:gd name="connsiteX1" fmla="*/ 436729 w 2147446"/>
                  <a:gd name="connsiteY1" fmla="*/ 269543 h 1870817"/>
                  <a:gd name="connsiteX2" fmla="*/ 283191 w 2147446"/>
                  <a:gd name="connsiteY2" fmla="*/ 580030 h 1870817"/>
                  <a:gd name="connsiteX3" fmla="*/ 0 w 2147446"/>
                  <a:gd name="connsiteY3" fmla="*/ 887105 h 1870817"/>
                  <a:gd name="connsiteX4" fmla="*/ 160361 w 2147446"/>
                  <a:gd name="connsiteY4" fmla="*/ 1228299 h 1870817"/>
                  <a:gd name="connsiteX5" fmla="*/ 429905 w 2147446"/>
                  <a:gd name="connsiteY5" fmla="*/ 1402308 h 1870817"/>
                  <a:gd name="connsiteX6" fmla="*/ 484496 w 2147446"/>
                  <a:gd name="connsiteY6" fmla="*/ 1757149 h 1870817"/>
                  <a:gd name="connsiteX7" fmla="*/ 719920 w 2147446"/>
                  <a:gd name="connsiteY7" fmla="*/ 1869743 h 1870817"/>
                  <a:gd name="connsiteX8" fmla="*/ 1115705 w 2147446"/>
                  <a:gd name="connsiteY8" fmla="*/ 1760561 h 1870817"/>
                  <a:gd name="connsiteX9" fmla="*/ 1603612 w 2147446"/>
                  <a:gd name="connsiteY9" fmla="*/ 1821976 h 1870817"/>
                  <a:gd name="connsiteX10" fmla="*/ 1934570 w 2147446"/>
                  <a:gd name="connsiteY10" fmla="*/ 1777621 h 1870817"/>
                  <a:gd name="connsiteX11" fmla="*/ 2023281 w 2147446"/>
                  <a:gd name="connsiteY11" fmla="*/ 1572905 h 1870817"/>
                  <a:gd name="connsiteX12" fmla="*/ 1995985 w 2147446"/>
                  <a:gd name="connsiteY12" fmla="*/ 1313597 h 1870817"/>
                  <a:gd name="connsiteX13" fmla="*/ 2057399 w 2147446"/>
                  <a:gd name="connsiteY13" fmla="*/ 1204415 h 1870817"/>
                  <a:gd name="connsiteX14" fmla="*/ 2146111 w 2147446"/>
                  <a:gd name="connsiteY14" fmla="*/ 1037230 h 1870817"/>
                  <a:gd name="connsiteX15" fmla="*/ 2006222 w 2147446"/>
                  <a:gd name="connsiteY15" fmla="*/ 730155 h 1870817"/>
                  <a:gd name="connsiteX16" fmla="*/ 1897039 w 2147446"/>
                  <a:gd name="connsiteY16" fmla="*/ 573206 h 1870817"/>
                  <a:gd name="connsiteX17" fmla="*/ 1914099 w 2147446"/>
                  <a:gd name="connsiteY17" fmla="*/ 249072 h 1870817"/>
                  <a:gd name="connsiteX18" fmla="*/ 1685499 w 2147446"/>
                  <a:gd name="connsiteY18" fmla="*/ 27296 h 1870817"/>
                  <a:gd name="connsiteX19" fmla="*/ 1299949 w 2147446"/>
                  <a:gd name="connsiteY19" fmla="*/ 112594 h 1870817"/>
                  <a:gd name="connsiteX20" fmla="*/ 1033818 w 2147446"/>
                  <a:gd name="connsiteY20" fmla="*/ 119418 h 1870817"/>
                  <a:gd name="connsiteX21" fmla="*/ 781335 w 2147446"/>
                  <a:gd name="connsiteY21" fmla="*/ 0 h 1870817"/>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8660"/>
                  <a:gd name="connsiteX1" fmla="*/ 445610 w 2156327"/>
                  <a:gd name="connsiteY1" fmla="*/ 269543 h 1878660"/>
                  <a:gd name="connsiteX2" fmla="*/ 292072 w 2156327"/>
                  <a:gd name="connsiteY2" fmla="*/ 580030 h 1878660"/>
                  <a:gd name="connsiteX3" fmla="*/ 8881 w 2156327"/>
                  <a:gd name="connsiteY3" fmla="*/ 887105 h 1878660"/>
                  <a:gd name="connsiteX4" fmla="*/ 169242 w 2156327"/>
                  <a:gd name="connsiteY4" fmla="*/ 1228299 h 1878660"/>
                  <a:gd name="connsiteX5" fmla="*/ 449022 w 2156327"/>
                  <a:gd name="connsiteY5" fmla="*/ 1439839 h 1878660"/>
                  <a:gd name="connsiteX6" fmla="*/ 483141 w 2156327"/>
                  <a:gd name="connsiteY6" fmla="*/ 1702558 h 1878660"/>
                  <a:gd name="connsiteX7" fmla="*/ 728801 w 2156327"/>
                  <a:gd name="connsiteY7" fmla="*/ 1869743 h 1878660"/>
                  <a:gd name="connsiteX8" fmla="*/ 1124586 w 2156327"/>
                  <a:gd name="connsiteY8" fmla="*/ 1760561 h 1878660"/>
                  <a:gd name="connsiteX9" fmla="*/ 1612493 w 2156327"/>
                  <a:gd name="connsiteY9" fmla="*/ 1821976 h 1878660"/>
                  <a:gd name="connsiteX10" fmla="*/ 1943451 w 2156327"/>
                  <a:gd name="connsiteY10" fmla="*/ 1777621 h 1878660"/>
                  <a:gd name="connsiteX11" fmla="*/ 2032162 w 2156327"/>
                  <a:gd name="connsiteY11" fmla="*/ 1572905 h 1878660"/>
                  <a:gd name="connsiteX12" fmla="*/ 2004866 w 2156327"/>
                  <a:gd name="connsiteY12" fmla="*/ 1313597 h 1878660"/>
                  <a:gd name="connsiteX13" fmla="*/ 2066280 w 2156327"/>
                  <a:gd name="connsiteY13" fmla="*/ 1204415 h 1878660"/>
                  <a:gd name="connsiteX14" fmla="*/ 2154992 w 2156327"/>
                  <a:gd name="connsiteY14" fmla="*/ 1037230 h 1878660"/>
                  <a:gd name="connsiteX15" fmla="*/ 2015103 w 2156327"/>
                  <a:gd name="connsiteY15" fmla="*/ 730155 h 1878660"/>
                  <a:gd name="connsiteX16" fmla="*/ 1905920 w 2156327"/>
                  <a:gd name="connsiteY16" fmla="*/ 573206 h 1878660"/>
                  <a:gd name="connsiteX17" fmla="*/ 1922980 w 2156327"/>
                  <a:gd name="connsiteY17" fmla="*/ 249072 h 1878660"/>
                  <a:gd name="connsiteX18" fmla="*/ 1694380 w 2156327"/>
                  <a:gd name="connsiteY18" fmla="*/ 27296 h 1878660"/>
                  <a:gd name="connsiteX19" fmla="*/ 1308830 w 2156327"/>
                  <a:gd name="connsiteY19" fmla="*/ 112594 h 1878660"/>
                  <a:gd name="connsiteX20" fmla="*/ 1042699 w 2156327"/>
                  <a:gd name="connsiteY20" fmla="*/ 119418 h 1878660"/>
                  <a:gd name="connsiteX21" fmla="*/ 790216 w 2156327"/>
                  <a:gd name="connsiteY21" fmla="*/ 0 h 1878660"/>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52434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4586 w 2156327"/>
                  <a:gd name="connsiteY8" fmla="*/ 1750325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1920 w 2156327"/>
                  <a:gd name="connsiteY8" fmla="*/ 1734329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6327" h="1855446">
                    <a:moveTo>
                      <a:pt x="779980" y="0"/>
                    </a:moveTo>
                    <a:cubicBezTo>
                      <a:pt x="568439" y="44354"/>
                      <a:pt x="510437" y="177421"/>
                      <a:pt x="452434" y="259307"/>
                    </a:cubicBezTo>
                    <a:cubicBezTo>
                      <a:pt x="380783" y="369627"/>
                      <a:pt x="428550" y="398059"/>
                      <a:pt x="292072" y="569794"/>
                    </a:cubicBezTo>
                    <a:cubicBezTo>
                      <a:pt x="197675" y="672152"/>
                      <a:pt x="52100" y="726743"/>
                      <a:pt x="8881" y="876869"/>
                    </a:cubicBezTo>
                    <a:cubicBezTo>
                      <a:pt x="-9316" y="956480"/>
                      <a:pt x="-17277" y="1025858"/>
                      <a:pt x="169242" y="1218063"/>
                    </a:cubicBezTo>
                    <a:cubicBezTo>
                      <a:pt x="347800" y="1351128"/>
                      <a:pt x="386469" y="1269241"/>
                      <a:pt x="449022" y="1429603"/>
                    </a:cubicBezTo>
                    <a:cubicBezTo>
                      <a:pt x="463807" y="1556982"/>
                      <a:pt x="468356" y="1592239"/>
                      <a:pt x="483141" y="1692322"/>
                    </a:cubicBezTo>
                    <a:cubicBezTo>
                      <a:pt x="507025" y="1750324"/>
                      <a:pt x="565027" y="1893628"/>
                      <a:pt x="749272" y="1845860"/>
                    </a:cubicBezTo>
                    <a:cubicBezTo>
                      <a:pt x="881200" y="1809466"/>
                      <a:pt x="861511" y="1749824"/>
                      <a:pt x="1121920" y="1734329"/>
                    </a:cubicBezTo>
                    <a:lnTo>
                      <a:pt x="1622729" y="1808328"/>
                    </a:lnTo>
                    <a:cubicBezTo>
                      <a:pt x="1787639" y="1812877"/>
                      <a:pt x="1825354" y="1840564"/>
                      <a:pt x="1943451" y="1767385"/>
                    </a:cubicBezTo>
                    <a:cubicBezTo>
                      <a:pt x="2027611" y="1688910"/>
                      <a:pt x="2019652" y="1651380"/>
                      <a:pt x="2032162" y="1562669"/>
                    </a:cubicBezTo>
                    <a:cubicBezTo>
                      <a:pt x="2023063" y="1442113"/>
                      <a:pt x="2010553" y="1406857"/>
                      <a:pt x="2004866" y="1303361"/>
                    </a:cubicBezTo>
                    <a:cubicBezTo>
                      <a:pt x="2012827" y="1238534"/>
                      <a:pt x="2042965" y="1230004"/>
                      <a:pt x="2066280" y="1194179"/>
                    </a:cubicBezTo>
                    <a:cubicBezTo>
                      <a:pt x="2089595" y="1158354"/>
                      <a:pt x="2141803" y="1115954"/>
                      <a:pt x="2154992" y="1026994"/>
                    </a:cubicBezTo>
                    <a:cubicBezTo>
                      <a:pt x="2159541" y="904372"/>
                      <a:pt x="2160680" y="870045"/>
                      <a:pt x="2015103" y="719919"/>
                    </a:cubicBezTo>
                    <a:cubicBezTo>
                      <a:pt x="1913882" y="647132"/>
                      <a:pt x="1921843" y="649405"/>
                      <a:pt x="1905920" y="562970"/>
                    </a:cubicBezTo>
                    <a:lnTo>
                      <a:pt x="1922980" y="238836"/>
                    </a:lnTo>
                    <a:cubicBezTo>
                      <a:pt x="1912744" y="143302"/>
                      <a:pt x="1830857" y="61415"/>
                      <a:pt x="1680732" y="20472"/>
                    </a:cubicBezTo>
                    <a:cubicBezTo>
                      <a:pt x="1571550" y="9099"/>
                      <a:pt x="1462367" y="48904"/>
                      <a:pt x="1329301" y="98946"/>
                    </a:cubicBezTo>
                    <a:cubicBezTo>
                      <a:pt x="1254239" y="121693"/>
                      <a:pt x="1159441" y="146249"/>
                      <a:pt x="1042699" y="109182"/>
                    </a:cubicBezTo>
                    <a:cubicBezTo>
                      <a:pt x="956263" y="70513"/>
                      <a:pt x="924420" y="7961"/>
                      <a:pt x="779980" y="0"/>
                    </a:cubicBezTo>
                    <a:close/>
                  </a:path>
                </a:pathLst>
              </a:custGeom>
              <a:solidFill>
                <a:srgbClr val="FFCC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0">
                <a:extLst>
                  <a:ext uri="{FF2B5EF4-FFF2-40B4-BE49-F238E27FC236}">
                    <a16:creationId xmlns:a16="http://schemas.microsoft.com/office/drawing/2014/main" id="{7A3B56CF-A29D-774D-B023-9516B6424A41}"/>
                  </a:ext>
                </a:extLst>
              </p:cNvPr>
              <p:cNvSpPr/>
              <p:nvPr/>
            </p:nvSpPr>
            <p:spPr>
              <a:xfrm>
                <a:off x="2673502" y="2193210"/>
                <a:ext cx="1895696" cy="1605443"/>
              </a:xfrm>
              <a:custGeom>
                <a:avLst/>
                <a:gdLst>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74511 w 2146111"/>
                  <a:gd name="connsiteY0" fmla="*/ 0 h 1866331"/>
                  <a:gd name="connsiteX1" fmla="*/ 436729 w 2146111"/>
                  <a:gd name="connsiteY1" fmla="*/ 266131 h 1866331"/>
                  <a:gd name="connsiteX2" fmla="*/ 283191 w 2146111"/>
                  <a:gd name="connsiteY2" fmla="*/ 576618 h 1866331"/>
                  <a:gd name="connsiteX3" fmla="*/ 0 w 2146111"/>
                  <a:gd name="connsiteY3" fmla="*/ 883693 h 1866331"/>
                  <a:gd name="connsiteX4" fmla="*/ 160361 w 2146111"/>
                  <a:gd name="connsiteY4" fmla="*/ 1224887 h 1866331"/>
                  <a:gd name="connsiteX5" fmla="*/ 429905 w 2146111"/>
                  <a:gd name="connsiteY5" fmla="*/ 1398896 h 1866331"/>
                  <a:gd name="connsiteX6" fmla="*/ 484496 w 2146111"/>
                  <a:gd name="connsiteY6" fmla="*/ 1753737 h 1866331"/>
                  <a:gd name="connsiteX7" fmla="*/ 719920 w 2146111"/>
                  <a:gd name="connsiteY7" fmla="*/ 1866331 h 1866331"/>
                  <a:gd name="connsiteX8" fmla="*/ 1115705 w 2146111"/>
                  <a:gd name="connsiteY8" fmla="*/ 1757149 h 1866331"/>
                  <a:gd name="connsiteX9" fmla="*/ 1613848 w 2146111"/>
                  <a:gd name="connsiteY9" fmla="*/ 1832212 h 1866331"/>
                  <a:gd name="connsiteX10" fmla="*/ 1934570 w 2146111"/>
                  <a:gd name="connsiteY10" fmla="*/ 1774209 h 1866331"/>
                  <a:gd name="connsiteX11" fmla="*/ 2023281 w 2146111"/>
                  <a:gd name="connsiteY11" fmla="*/ 1569493 h 1866331"/>
                  <a:gd name="connsiteX12" fmla="*/ 2006221 w 2146111"/>
                  <a:gd name="connsiteY12" fmla="*/ 1248770 h 1866331"/>
                  <a:gd name="connsiteX13" fmla="*/ 2146111 w 2146111"/>
                  <a:gd name="connsiteY13" fmla="*/ 1033818 h 1866331"/>
                  <a:gd name="connsiteX14" fmla="*/ 1982338 w 2146111"/>
                  <a:gd name="connsiteY14" fmla="*/ 706272 h 1866331"/>
                  <a:gd name="connsiteX15" fmla="*/ 1897039 w 2146111"/>
                  <a:gd name="connsiteY15" fmla="*/ 569794 h 1866331"/>
                  <a:gd name="connsiteX16" fmla="*/ 1903863 w 2146111"/>
                  <a:gd name="connsiteY16" fmla="*/ 225188 h 1866331"/>
                  <a:gd name="connsiteX17" fmla="*/ 1668439 w 2146111"/>
                  <a:gd name="connsiteY17" fmla="*/ 20472 h 1866331"/>
                  <a:gd name="connsiteX18" fmla="*/ 1299949 w 2146111"/>
                  <a:gd name="connsiteY18" fmla="*/ 109182 h 1866331"/>
                  <a:gd name="connsiteX19" fmla="*/ 1033818 w 2146111"/>
                  <a:gd name="connsiteY19" fmla="*/ 116006 h 1866331"/>
                  <a:gd name="connsiteX20" fmla="*/ 774511 w 2146111"/>
                  <a:gd name="connsiteY20" fmla="*/ 0 h 1866331"/>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03863 w 2146111"/>
                  <a:gd name="connsiteY16" fmla="*/ 228600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68439 w 2146111"/>
                  <a:gd name="connsiteY17" fmla="*/ 23884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1982338 w 2146111"/>
                  <a:gd name="connsiteY14" fmla="*/ 709684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6111"/>
                  <a:gd name="connsiteY0" fmla="*/ 0 h 1869743"/>
                  <a:gd name="connsiteX1" fmla="*/ 436729 w 2146111"/>
                  <a:gd name="connsiteY1" fmla="*/ 269543 h 1869743"/>
                  <a:gd name="connsiteX2" fmla="*/ 283191 w 2146111"/>
                  <a:gd name="connsiteY2" fmla="*/ 580030 h 1869743"/>
                  <a:gd name="connsiteX3" fmla="*/ 0 w 2146111"/>
                  <a:gd name="connsiteY3" fmla="*/ 887105 h 1869743"/>
                  <a:gd name="connsiteX4" fmla="*/ 160361 w 2146111"/>
                  <a:gd name="connsiteY4" fmla="*/ 1228299 h 1869743"/>
                  <a:gd name="connsiteX5" fmla="*/ 429905 w 2146111"/>
                  <a:gd name="connsiteY5" fmla="*/ 1402308 h 1869743"/>
                  <a:gd name="connsiteX6" fmla="*/ 484496 w 2146111"/>
                  <a:gd name="connsiteY6" fmla="*/ 1757149 h 1869743"/>
                  <a:gd name="connsiteX7" fmla="*/ 719920 w 2146111"/>
                  <a:gd name="connsiteY7" fmla="*/ 1869743 h 1869743"/>
                  <a:gd name="connsiteX8" fmla="*/ 1115705 w 2146111"/>
                  <a:gd name="connsiteY8" fmla="*/ 1760561 h 1869743"/>
                  <a:gd name="connsiteX9" fmla="*/ 1613848 w 2146111"/>
                  <a:gd name="connsiteY9" fmla="*/ 1835624 h 1869743"/>
                  <a:gd name="connsiteX10" fmla="*/ 1934570 w 2146111"/>
                  <a:gd name="connsiteY10" fmla="*/ 1777621 h 1869743"/>
                  <a:gd name="connsiteX11" fmla="*/ 2023281 w 2146111"/>
                  <a:gd name="connsiteY11" fmla="*/ 1572905 h 1869743"/>
                  <a:gd name="connsiteX12" fmla="*/ 2006221 w 2146111"/>
                  <a:gd name="connsiteY12" fmla="*/ 1252182 h 1869743"/>
                  <a:gd name="connsiteX13" fmla="*/ 2146111 w 2146111"/>
                  <a:gd name="connsiteY13" fmla="*/ 1037230 h 1869743"/>
                  <a:gd name="connsiteX14" fmla="*/ 2006222 w 2146111"/>
                  <a:gd name="connsiteY14" fmla="*/ 730155 h 1869743"/>
                  <a:gd name="connsiteX15" fmla="*/ 1897039 w 2146111"/>
                  <a:gd name="connsiteY15" fmla="*/ 573206 h 1869743"/>
                  <a:gd name="connsiteX16" fmla="*/ 1914099 w 2146111"/>
                  <a:gd name="connsiteY16" fmla="*/ 249072 h 1869743"/>
                  <a:gd name="connsiteX17" fmla="*/ 1685499 w 2146111"/>
                  <a:gd name="connsiteY17" fmla="*/ 27296 h 1869743"/>
                  <a:gd name="connsiteX18" fmla="*/ 1299949 w 2146111"/>
                  <a:gd name="connsiteY18" fmla="*/ 112594 h 1869743"/>
                  <a:gd name="connsiteX19" fmla="*/ 1033818 w 2146111"/>
                  <a:gd name="connsiteY19" fmla="*/ 119418 h 1869743"/>
                  <a:gd name="connsiteX20" fmla="*/ 781335 w 2146111"/>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2006221 w 2147446"/>
                  <a:gd name="connsiteY12" fmla="*/ 1252182 h 1869743"/>
                  <a:gd name="connsiteX13" fmla="*/ 2146111 w 2147446"/>
                  <a:gd name="connsiteY13" fmla="*/ 1037230 h 1869743"/>
                  <a:gd name="connsiteX14" fmla="*/ 2006222 w 2147446"/>
                  <a:gd name="connsiteY14" fmla="*/ 730155 h 1869743"/>
                  <a:gd name="connsiteX15" fmla="*/ 1897039 w 2147446"/>
                  <a:gd name="connsiteY15" fmla="*/ 573206 h 1869743"/>
                  <a:gd name="connsiteX16" fmla="*/ 1914099 w 2147446"/>
                  <a:gd name="connsiteY16" fmla="*/ 249072 h 1869743"/>
                  <a:gd name="connsiteX17" fmla="*/ 1685499 w 2147446"/>
                  <a:gd name="connsiteY17" fmla="*/ 27296 h 1869743"/>
                  <a:gd name="connsiteX18" fmla="*/ 1299949 w 2147446"/>
                  <a:gd name="connsiteY18" fmla="*/ 112594 h 1869743"/>
                  <a:gd name="connsiteX19" fmla="*/ 1033818 w 2147446"/>
                  <a:gd name="connsiteY19" fmla="*/ 119418 h 1869743"/>
                  <a:gd name="connsiteX20" fmla="*/ 781335 w 2147446"/>
                  <a:gd name="connsiteY20"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2006221 w 2147561"/>
                  <a:gd name="connsiteY12" fmla="*/ 1252182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561"/>
                  <a:gd name="connsiteY0" fmla="*/ 0 h 1869743"/>
                  <a:gd name="connsiteX1" fmla="*/ 436729 w 2147561"/>
                  <a:gd name="connsiteY1" fmla="*/ 269543 h 1869743"/>
                  <a:gd name="connsiteX2" fmla="*/ 283191 w 2147561"/>
                  <a:gd name="connsiteY2" fmla="*/ 580030 h 1869743"/>
                  <a:gd name="connsiteX3" fmla="*/ 0 w 2147561"/>
                  <a:gd name="connsiteY3" fmla="*/ 887105 h 1869743"/>
                  <a:gd name="connsiteX4" fmla="*/ 160361 w 2147561"/>
                  <a:gd name="connsiteY4" fmla="*/ 1228299 h 1869743"/>
                  <a:gd name="connsiteX5" fmla="*/ 429905 w 2147561"/>
                  <a:gd name="connsiteY5" fmla="*/ 1402308 h 1869743"/>
                  <a:gd name="connsiteX6" fmla="*/ 484496 w 2147561"/>
                  <a:gd name="connsiteY6" fmla="*/ 1757149 h 1869743"/>
                  <a:gd name="connsiteX7" fmla="*/ 719920 w 2147561"/>
                  <a:gd name="connsiteY7" fmla="*/ 1869743 h 1869743"/>
                  <a:gd name="connsiteX8" fmla="*/ 1115705 w 2147561"/>
                  <a:gd name="connsiteY8" fmla="*/ 1760561 h 1869743"/>
                  <a:gd name="connsiteX9" fmla="*/ 1613848 w 2147561"/>
                  <a:gd name="connsiteY9" fmla="*/ 1835624 h 1869743"/>
                  <a:gd name="connsiteX10" fmla="*/ 1934570 w 2147561"/>
                  <a:gd name="connsiteY10" fmla="*/ 1777621 h 1869743"/>
                  <a:gd name="connsiteX11" fmla="*/ 2023281 w 2147561"/>
                  <a:gd name="connsiteY11" fmla="*/ 1572905 h 1869743"/>
                  <a:gd name="connsiteX12" fmla="*/ 1995985 w 2147561"/>
                  <a:gd name="connsiteY12" fmla="*/ 1313597 h 1869743"/>
                  <a:gd name="connsiteX13" fmla="*/ 2081283 w 2147561"/>
                  <a:gd name="connsiteY13" fmla="*/ 1160060 h 1869743"/>
                  <a:gd name="connsiteX14" fmla="*/ 2146111 w 2147561"/>
                  <a:gd name="connsiteY14" fmla="*/ 1037230 h 1869743"/>
                  <a:gd name="connsiteX15" fmla="*/ 2006222 w 2147561"/>
                  <a:gd name="connsiteY15" fmla="*/ 730155 h 1869743"/>
                  <a:gd name="connsiteX16" fmla="*/ 1897039 w 2147561"/>
                  <a:gd name="connsiteY16" fmla="*/ 573206 h 1869743"/>
                  <a:gd name="connsiteX17" fmla="*/ 1914099 w 2147561"/>
                  <a:gd name="connsiteY17" fmla="*/ 249072 h 1869743"/>
                  <a:gd name="connsiteX18" fmla="*/ 1685499 w 2147561"/>
                  <a:gd name="connsiteY18" fmla="*/ 27296 h 1869743"/>
                  <a:gd name="connsiteX19" fmla="*/ 1299949 w 2147561"/>
                  <a:gd name="connsiteY19" fmla="*/ 112594 h 1869743"/>
                  <a:gd name="connsiteX20" fmla="*/ 1033818 w 2147561"/>
                  <a:gd name="connsiteY20" fmla="*/ 119418 h 1869743"/>
                  <a:gd name="connsiteX21" fmla="*/ 781335 w 2147561"/>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13848 w 2147446"/>
                  <a:gd name="connsiteY9" fmla="*/ 1835624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69743"/>
                  <a:gd name="connsiteX1" fmla="*/ 436729 w 2147446"/>
                  <a:gd name="connsiteY1" fmla="*/ 269543 h 1869743"/>
                  <a:gd name="connsiteX2" fmla="*/ 283191 w 2147446"/>
                  <a:gd name="connsiteY2" fmla="*/ 580030 h 1869743"/>
                  <a:gd name="connsiteX3" fmla="*/ 0 w 2147446"/>
                  <a:gd name="connsiteY3" fmla="*/ 887105 h 1869743"/>
                  <a:gd name="connsiteX4" fmla="*/ 160361 w 2147446"/>
                  <a:gd name="connsiteY4" fmla="*/ 1228299 h 1869743"/>
                  <a:gd name="connsiteX5" fmla="*/ 429905 w 2147446"/>
                  <a:gd name="connsiteY5" fmla="*/ 1402308 h 1869743"/>
                  <a:gd name="connsiteX6" fmla="*/ 484496 w 2147446"/>
                  <a:gd name="connsiteY6" fmla="*/ 1757149 h 1869743"/>
                  <a:gd name="connsiteX7" fmla="*/ 719920 w 2147446"/>
                  <a:gd name="connsiteY7" fmla="*/ 1869743 h 1869743"/>
                  <a:gd name="connsiteX8" fmla="*/ 1115705 w 2147446"/>
                  <a:gd name="connsiteY8" fmla="*/ 1760561 h 1869743"/>
                  <a:gd name="connsiteX9" fmla="*/ 1603612 w 2147446"/>
                  <a:gd name="connsiteY9" fmla="*/ 1821976 h 1869743"/>
                  <a:gd name="connsiteX10" fmla="*/ 1934570 w 2147446"/>
                  <a:gd name="connsiteY10" fmla="*/ 1777621 h 1869743"/>
                  <a:gd name="connsiteX11" fmla="*/ 2023281 w 2147446"/>
                  <a:gd name="connsiteY11" fmla="*/ 1572905 h 1869743"/>
                  <a:gd name="connsiteX12" fmla="*/ 1995985 w 2147446"/>
                  <a:gd name="connsiteY12" fmla="*/ 1313597 h 1869743"/>
                  <a:gd name="connsiteX13" fmla="*/ 2057399 w 2147446"/>
                  <a:gd name="connsiteY13" fmla="*/ 1204415 h 1869743"/>
                  <a:gd name="connsiteX14" fmla="*/ 2146111 w 2147446"/>
                  <a:gd name="connsiteY14" fmla="*/ 1037230 h 1869743"/>
                  <a:gd name="connsiteX15" fmla="*/ 2006222 w 2147446"/>
                  <a:gd name="connsiteY15" fmla="*/ 730155 h 1869743"/>
                  <a:gd name="connsiteX16" fmla="*/ 1897039 w 2147446"/>
                  <a:gd name="connsiteY16" fmla="*/ 573206 h 1869743"/>
                  <a:gd name="connsiteX17" fmla="*/ 1914099 w 2147446"/>
                  <a:gd name="connsiteY17" fmla="*/ 249072 h 1869743"/>
                  <a:gd name="connsiteX18" fmla="*/ 1685499 w 2147446"/>
                  <a:gd name="connsiteY18" fmla="*/ 27296 h 1869743"/>
                  <a:gd name="connsiteX19" fmla="*/ 1299949 w 2147446"/>
                  <a:gd name="connsiteY19" fmla="*/ 112594 h 1869743"/>
                  <a:gd name="connsiteX20" fmla="*/ 1033818 w 2147446"/>
                  <a:gd name="connsiteY20" fmla="*/ 119418 h 1869743"/>
                  <a:gd name="connsiteX21" fmla="*/ 781335 w 2147446"/>
                  <a:gd name="connsiteY21" fmla="*/ 0 h 1869743"/>
                  <a:gd name="connsiteX0" fmla="*/ 781335 w 2147446"/>
                  <a:gd name="connsiteY0" fmla="*/ 0 h 1870589"/>
                  <a:gd name="connsiteX1" fmla="*/ 436729 w 2147446"/>
                  <a:gd name="connsiteY1" fmla="*/ 269543 h 1870589"/>
                  <a:gd name="connsiteX2" fmla="*/ 283191 w 2147446"/>
                  <a:gd name="connsiteY2" fmla="*/ 580030 h 1870589"/>
                  <a:gd name="connsiteX3" fmla="*/ 0 w 2147446"/>
                  <a:gd name="connsiteY3" fmla="*/ 887105 h 1870589"/>
                  <a:gd name="connsiteX4" fmla="*/ 160361 w 2147446"/>
                  <a:gd name="connsiteY4" fmla="*/ 1228299 h 1870589"/>
                  <a:gd name="connsiteX5" fmla="*/ 429905 w 2147446"/>
                  <a:gd name="connsiteY5" fmla="*/ 1402308 h 1870589"/>
                  <a:gd name="connsiteX6" fmla="*/ 484496 w 2147446"/>
                  <a:gd name="connsiteY6" fmla="*/ 1757149 h 1870589"/>
                  <a:gd name="connsiteX7" fmla="*/ 719920 w 2147446"/>
                  <a:gd name="connsiteY7" fmla="*/ 1869743 h 1870589"/>
                  <a:gd name="connsiteX8" fmla="*/ 1115705 w 2147446"/>
                  <a:gd name="connsiteY8" fmla="*/ 1760561 h 1870589"/>
                  <a:gd name="connsiteX9" fmla="*/ 1603612 w 2147446"/>
                  <a:gd name="connsiteY9" fmla="*/ 1821976 h 1870589"/>
                  <a:gd name="connsiteX10" fmla="*/ 1934570 w 2147446"/>
                  <a:gd name="connsiteY10" fmla="*/ 1777621 h 1870589"/>
                  <a:gd name="connsiteX11" fmla="*/ 2023281 w 2147446"/>
                  <a:gd name="connsiteY11" fmla="*/ 1572905 h 1870589"/>
                  <a:gd name="connsiteX12" fmla="*/ 1995985 w 2147446"/>
                  <a:gd name="connsiteY12" fmla="*/ 1313597 h 1870589"/>
                  <a:gd name="connsiteX13" fmla="*/ 2057399 w 2147446"/>
                  <a:gd name="connsiteY13" fmla="*/ 1204415 h 1870589"/>
                  <a:gd name="connsiteX14" fmla="*/ 2146111 w 2147446"/>
                  <a:gd name="connsiteY14" fmla="*/ 1037230 h 1870589"/>
                  <a:gd name="connsiteX15" fmla="*/ 2006222 w 2147446"/>
                  <a:gd name="connsiteY15" fmla="*/ 730155 h 1870589"/>
                  <a:gd name="connsiteX16" fmla="*/ 1897039 w 2147446"/>
                  <a:gd name="connsiteY16" fmla="*/ 573206 h 1870589"/>
                  <a:gd name="connsiteX17" fmla="*/ 1914099 w 2147446"/>
                  <a:gd name="connsiteY17" fmla="*/ 249072 h 1870589"/>
                  <a:gd name="connsiteX18" fmla="*/ 1685499 w 2147446"/>
                  <a:gd name="connsiteY18" fmla="*/ 27296 h 1870589"/>
                  <a:gd name="connsiteX19" fmla="*/ 1299949 w 2147446"/>
                  <a:gd name="connsiteY19" fmla="*/ 112594 h 1870589"/>
                  <a:gd name="connsiteX20" fmla="*/ 1033818 w 2147446"/>
                  <a:gd name="connsiteY20" fmla="*/ 119418 h 1870589"/>
                  <a:gd name="connsiteX21" fmla="*/ 781335 w 2147446"/>
                  <a:gd name="connsiteY21" fmla="*/ 0 h 1870589"/>
                  <a:gd name="connsiteX0" fmla="*/ 781335 w 2147446"/>
                  <a:gd name="connsiteY0" fmla="*/ 0 h 1870817"/>
                  <a:gd name="connsiteX1" fmla="*/ 436729 w 2147446"/>
                  <a:gd name="connsiteY1" fmla="*/ 269543 h 1870817"/>
                  <a:gd name="connsiteX2" fmla="*/ 283191 w 2147446"/>
                  <a:gd name="connsiteY2" fmla="*/ 580030 h 1870817"/>
                  <a:gd name="connsiteX3" fmla="*/ 0 w 2147446"/>
                  <a:gd name="connsiteY3" fmla="*/ 887105 h 1870817"/>
                  <a:gd name="connsiteX4" fmla="*/ 160361 w 2147446"/>
                  <a:gd name="connsiteY4" fmla="*/ 1228299 h 1870817"/>
                  <a:gd name="connsiteX5" fmla="*/ 429905 w 2147446"/>
                  <a:gd name="connsiteY5" fmla="*/ 1402308 h 1870817"/>
                  <a:gd name="connsiteX6" fmla="*/ 484496 w 2147446"/>
                  <a:gd name="connsiteY6" fmla="*/ 1757149 h 1870817"/>
                  <a:gd name="connsiteX7" fmla="*/ 719920 w 2147446"/>
                  <a:gd name="connsiteY7" fmla="*/ 1869743 h 1870817"/>
                  <a:gd name="connsiteX8" fmla="*/ 1115705 w 2147446"/>
                  <a:gd name="connsiteY8" fmla="*/ 1760561 h 1870817"/>
                  <a:gd name="connsiteX9" fmla="*/ 1603612 w 2147446"/>
                  <a:gd name="connsiteY9" fmla="*/ 1821976 h 1870817"/>
                  <a:gd name="connsiteX10" fmla="*/ 1934570 w 2147446"/>
                  <a:gd name="connsiteY10" fmla="*/ 1777621 h 1870817"/>
                  <a:gd name="connsiteX11" fmla="*/ 2023281 w 2147446"/>
                  <a:gd name="connsiteY11" fmla="*/ 1572905 h 1870817"/>
                  <a:gd name="connsiteX12" fmla="*/ 1995985 w 2147446"/>
                  <a:gd name="connsiteY12" fmla="*/ 1313597 h 1870817"/>
                  <a:gd name="connsiteX13" fmla="*/ 2057399 w 2147446"/>
                  <a:gd name="connsiteY13" fmla="*/ 1204415 h 1870817"/>
                  <a:gd name="connsiteX14" fmla="*/ 2146111 w 2147446"/>
                  <a:gd name="connsiteY14" fmla="*/ 1037230 h 1870817"/>
                  <a:gd name="connsiteX15" fmla="*/ 2006222 w 2147446"/>
                  <a:gd name="connsiteY15" fmla="*/ 730155 h 1870817"/>
                  <a:gd name="connsiteX16" fmla="*/ 1897039 w 2147446"/>
                  <a:gd name="connsiteY16" fmla="*/ 573206 h 1870817"/>
                  <a:gd name="connsiteX17" fmla="*/ 1914099 w 2147446"/>
                  <a:gd name="connsiteY17" fmla="*/ 249072 h 1870817"/>
                  <a:gd name="connsiteX18" fmla="*/ 1685499 w 2147446"/>
                  <a:gd name="connsiteY18" fmla="*/ 27296 h 1870817"/>
                  <a:gd name="connsiteX19" fmla="*/ 1299949 w 2147446"/>
                  <a:gd name="connsiteY19" fmla="*/ 112594 h 1870817"/>
                  <a:gd name="connsiteX20" fmla="*/ 1033818 w 2147446"/>
                  <a:gd name="connsiteY20" fmla="*/ 119418 h 1870817"/>
                  <a:gd name="connsiteX21" fmla="*/ 781335 w 2147446"/>
                  <a:gd name="connsiteY21" fmla="*/ 0 h 1870817"/>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1335 w 2147446"/>
                  <a:gd name="connsiteY0" fmla="*/ 0 h 1870361"/>
                  <a:gd name="connsiteX1" fmla="*/ 436729 w 2147446"/>
                  <a:gd name="connsiteY1" fmla="*/ 269543 h 1870361"/>
                  <a:gd name="connsiteX2" fmla="*/ 283191 w 2147446"/>
                  <a:gd name="connsiteY2" fmla="*/ 580030 h 1870361"/>
                  <a:gd name="connsiteX3" fmla="*/ 0 w 2147446"/>
                  <a:gd name="connsiteY3" fmla="*/ 887105 h 1870361"/>
                  <a:gd name="connsiteX4" fmla="*/ 160361 w 2147446"/>
                  <a:gd name="connsiteY4" fmla="*/ 1228299 h 1870361"/>
                  <a:gd name="connsiteX5" fmla="*/ 429905 w 2147446"/>
                  <a:gd name="connsiteY5" fmla="*/ 1402308 h 1870361"/>
                  <a:gd name="connsiteX6" fmla="*/ 474260 w 2147446"/>
                  <a:gd name="connsiteY6" fmla="*/ 1702558 h 1870361"/>
                  <a:gd name="connsiteX7" fmla="*/ 719920 w 2147446"/>
                  <a:gd name="connsiteY7" fmla="*/ 1869743 h 1870361"/>
                  <a:gd name="connsiteX8" fmla="*/ 1115705 w 2147446"/>
                  <a:gd name="connsiteY8" fmla="*/ 1760561 h 1870361"/>
                  <a:gd name="connsiteX9" fmla="*/ 1603612 w 2147446"/>
                  <a:gd name="connsiteY9" fmla="*/ 1821976 h 1870361"/>
                  <a:gd name="connsiteX10" fmla="*/ 1934570 w 2147446"/>
                  <a:gd name="connsiteY10" fmla="*/ 1777621 h 1870361"/>
                  <a:gd name="connsiteX11" fmla="*/ 2023281 w 2147446"/>
                  <a:gd name="connsiteY11" fmla="*/ 1572905 h 1870361"/>
                  <a:gd name="connsiteX12" fmla="*/ 1995985 w 2147446"/>
                  <a:gd name="connsiteY12" fmla="*/ 1313597 h 1870361"/>
                  <a:gd name="connsiteX13" fmla="*/ 2057399 w 2147446"/>
                  <a:gd name="connsiteY13" fmla="*/ 1204415 h 1870361"/>
                  <a:gd name="connsiteX14" fmla="*/ 2146111 w 2147446"/>
                  <a:gd name="connsiteY14" fmla="*/ 1037230 h 1870361"/>
                  <a:gd name="connsiteX15" fmla="*/ 2006222 w 2147446"/>
                  <a:gd name="connsiteY15" fmla="*/ 730155 h 1870361"/>
                  <a:gd name="connsiteX16" fmla="*/ 1897039 w 2147446"/>
                  <a:gd name="connsiteY16" fmla="*/ 573206 h 1870361"/>
                  <a:gd name="connsiteX17" fmla="*/ 1914099 w 2147446"/>
                  <a:gd name="connsiteY17" fmla="*/ 249072 h 1870361"/>
                  <a:gd name="connsiteX18" fmla="*/ 1685499 w 2147446"/>
                  <a:gd name="connsiteY18" fmla="*/ 27296 h 1870361"/>
                  <a:gd name="connsiteX19" fmla="*/ 1299949 w 2147446"/>
                  <a:gd name="connsiteY19" fmla="*/ 112594 h 1870361"/>
                  <a:gd name="connsiteX20" fmla="*/ 1033818 w 2147446"/>
                  <a:gd name="connsiteY20" fmla="*/ 119418 h 1870361"/>
                  <a:gd name="connsiteX21" fmla="*/ 781335 w 2147446"/>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83048 w 2149159"/>
                  <a:gd name="connsiteY0" fmla="*/ 0 h 1870361"/>
                  <a:gd name="connsiteX1" fmla="*/ 438442 w 2149159"/>
                  <a:gd name="connsiteY1" fmla="*/ 269543 h 1870361"/>
                  <a:gd name="connsiteX2" fmla="*/ 284904 w 2149159"/>
                  <a:gd name="connsiteY2" fmla="*/ 580030 h 1870361"/>
                  <a:gd name="connsiteX3" fmla="*/ 1713 w 2149159"/>
                  <a:gd name="connsiteY3" fmla="*/ 887105 h 1870361"/>
                  <a:gd name="connsiteX4" fmla="*/ 162074 w 2149159"/>
                  <a:gd name="connsiteY4" fmla="*/ 1228299 h 1870361"/>
                  <a:gd name="connsiteX5" fmla="*/ 431618 w 2149159"/>
                  <a:gd name="connsiteY5" fmla="*/ 1402308 h 1870361"/>
                  <a:gd name="connsiteX6" fmla="*/ 475973 w 2149159"/>
                  <a:gd name="connsiteY6" fmla="*/ 1702558 h 1870361"/>
                  <a:gd name="connsiteX7" fmla="*/ 721633 w 2149159"/>
                  <a:gd name="connsiteY7" fmla="*/ 1869743 h 1870361"/>
                  <a:gd name="connsiteX8" fmla="*/ 1117418 w 2149159"/>
                  <a:gd name="connsiteY8" fmla="*/ 1760561 h 1870361"/>
                  <a:gd name="connsiteX9" fmla="*/ 1605325 w 2149159"/>
                  <a:gd name="connsiteY9" fmla="*/ 1821976 h 1870361"/>
                  <a:gd name="connsiteX10" fmla="*/ 1936283 w 2149159"/>
                  <a:gd name="connsiteY10" fmla="*/ 1777621 h 1870361"/>
                  <a:gd name="connsiteX11" fmla="*/ 2024994 w 2149159"/>
                  <a:gd name="connsiteY11" fmla="*/ 1572905 h 1870361"/>
                  <a:gd name="connsiteX12" fmla="*/ 1997698 w 2149159"/>
                  <a:gd name="connsiteY12" fmla="*/ 1313597 h 1870361"/>
                  <a:gd name="connsiteX13" fmla="*/ 2059112 w 2149159"/>
                  <a:gd name="connsiteY13" fmla="*/ 1204415 h 1870361"/>
                  <a:gd name="connsiteX14" fmla="*/ 2147824 w 2149159"/>
                  <a:gd name="connsiteY14" fmla="*/ 1037230 h 1870361"/>
                  <a:gd name="connsiteX15" fmla="*/ 2007935 w 2149159"/>
                  <a:gd name="connsiteY15" fmla="*/ 730155 h 1870361"/>
                  <a:gd name="connsiteX16" fmla="*/ 1898752 w 2149159"/>
                  <a:gd name="connsiteY16" fmla="*/ 573206 h 1870361"/>
                  <a:gd name="connsiteX17" fmla="*/ 1915812 w 2149159"/>
                  <a:gd name="connsiteY17" fmla="*/ 249072 h 1870361"/>
                  <a:gd name="connsiteX18" fmla="*/ 1687212 w 2149159"/>
                  <a:gd name="connsiteY18" fmla="*/ 27296 h 1870361"/>
                  <a:gd name="connsiteX19" fmla="*/ 1301662 w 2149159"/>
                  <a:gd name="connsiteY19" fmla="*/ 112594 h 1870361"/>
                  <a:gd name="connsiteX20" fmla="*/ 1035531 w 2149159"/>
                  <a:gd name="connsiteY20" fmla="*/ 119418 h 1870361"/>
                  <a:gd name="connsiteX21" fmla="*/ 783048 w 2149159"/>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38786 w 2156327"/>
                  <a:gd name="connsiteY5" fmla="*/ 1402308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0361"/>
                  <a:gd name="connsiteX1" fmla="*/ 445610 w 2156327"/>
                  <a:gd name="connsiteY1" fmla="*/ 269543 h 1870361"/>
                  <a:gd name="connsiteX2" fmla="*/ 292072 w 2156327"/>
                  <a:gd name="connsiteY2" fmla="*/ 580030 h 1870361"/>
                  <a:gd name="connsiteX3" fmla="*/ 8881 w 2156327"/>
                  <a:gd name="connsiteY3" fmla="*/ 887105 h 1870361"/>
                  <a:gd name="connsiteX4" fmla="*/ 169242 w 2156327"/>
                  <a:gd name="connsiteY4" fmla="*/ 1228299 h 1870361"/>
                  <a:gd name="connsiteX5" fmla="*/ 449022 w 2156327"/>
                  <a:gd name="connsiteY5" fmla="*/ 1439839 h 1870361"/>
                  <a:gd name="connsiteX6" fmla="*/ 483141 w 2156327"/>
                  <a:gd name="connsiteY6" fmla="*/ 1702558 h 1870361"/>
                  <a:gd name="connsiteX7" fmla="*/ 728801 w 2156327"/>
                  <a:gd name="connsiteY7" fmla="*/ 1869743 h 1870361"/>
                  <a:gd name="connsiteX8" fmla="*/ 1124586 w 2156327"/>
                  <a:gd name="connsiteY8" fmla="*/ 1760561 h 1870361"/>
                  <a:gd name="connsiteX9" fmla="*/ 1612493 w 2156327"/>
                  <a:gd name="connsiteY9" fmla="*/ 1821976 h 1870361"/>
                  <a:gd name="connsiteX10" fmla="*/ 1943451 w 2156327"/>
                  <a:gd name="connsiteY10" fmla="*/ 1777621 h 1870361"/>
                  <a:gd name="connsiteX11" fmla="*/ 2032162 w 2156327"/>
                  <a:gd name="connsiteY11" fmla="*/ 1572905 h 1870361"/>
                  <a:gd name="connsiteX12" fmla="*/ 2004866 w 2156327"/>
                  <a:gd name="connsiteY12" fmla="*/ 1313597 h 1870361"/>
                  <a:gd name="connsiteX13" fmla="*/ 2066280 w 2156327"/>
                  <a:gd name="connsiteY13" fmla="*/ 1204415 h 1870361"/>
                  <a:gd name="connsiteX14" fmla="*/ 2154992 w 2156327"/>
                  <a:gd name="connsiteY14" fmla="*/ 1037230 h 1870361"/>
                  <a:gd name="connsiteX15" fmla="*/ 2015103 w 2156327"/>
                  <a:gd name="connsiteY15" fmla="*/ 730155 h 1870361"/>
                  <a:gd name="connsiteX16" fmla="*/ 1905920 w 2156327"/>
                  <a:gd name="connsiteY16" fmla="*/ 573206 h 1870361"/>
                  <a:gd name="connsiteX17" fmla="*/ 1922980 w 2156327"/>
                  <a:gd name="connsiteY17" fmla="*/ 249072 h 1870361"/>
                  <a:gd name="connsiteX18" fmla="*/ 1694380 w 2156327"/>
                  <a:gd name="connsiteY18" fmla="*/ 27296 h 1870361"/>
                  <a:gd name="connsiteX19" fmla="*/ 1308830 w 2156327"/>
                  <a:gd name="connsiteY19" fmla="*/ 112594 h 1870361"/>
                  <a:gd name="connsiteX20" fmla="*/ 1042699 w 2156327"/>
                  <a:gd name="connsiteY20" fmla="*/ 119418 h 1870361"/>
                  <a:gd name="connsiteX21" fmla="*/ 790216 w 2156327"/>
                  <a:gd name="connsiteY21" fmla="*/ 0 h 1870361"/>
                  <a:gd name="connsiteX0" fmla="*/ 790216 w 2156327"/>
                  <a:gd name="connsiteY0" fmla="*/ 0 h 1878660"/>
                  <a:gd name="connsiteX1" fmla="*/ 445610 w 2156327"/>
                  <a:gd name="connsiteY1" fmla="*/ 269543 h 1878660"/>
                  <a:gd name="connsiteX2" fmla="*/ 292072 w 2156327"/>
                  <a:gd name="connsiteY2" fmla="*/ 580030 h 1878660"/>
                  <a:gd name="connsiteX3" fmla="*/ 8881 w 2156327"/>
                  <a:gd name="connsiteY3" fmla="*/ 887105 h 1878660"/>
                  <a:gd name="connsiteX4" fmla="*/ 169242 w 2156327"/>
                  <a:gd name="connsiteY4" fmla="*/ 1228299 h 1878660"/>
                  <a:gd name="connsiteX5" fmla="*/ 449022 w 2156327"/>
                  <a:gd name="connsiteY5" fmla="*/ 1439839 h 1878660"/>
                  <a:gd name="connsiteX6" fmla="*/ 483141 w 2156327"/>
                  <a:gd name="connsiteY6" fmla="*/ 1702558 h 1878660"/>
                  <a:gd name="connsiteX7" fmla="*/ 728801 w 2156327"/>
                  <a:gd name="connsiteY7" fmla="*/ 1869743 h 1878660"/>
                  <a:gd name="connsiteX8" fmla="*/ 1124586 w 2156327"/>
                  <a:gd name="connsiteY8" fmla="*/ 1760561 h 1878660"/>
                  <a:gd name="connsiteX9" fmla="*/ 1612493 w 2156327"/>
                  <a:gd name="connsiteY9" fmla="*/ 1821976 h 1878660"/>
                  <a:gd name="connsiteX10" fmla="*/ 1943451 w 2156327"/>
                  <a:gd name="connsiteY10" fmla="*/ 1777621 h 1878660"/>
                  <a:gd name="connsiteX11" fmla="*/ 2032162 w 2156327"/>
                  <a:gd name="connsiteY11" fmla="*/ 1572905 h 1878660"/>
                  <a:gd name="connsiteX12" fmla="*/ 2004866 w 2156327"/>
                  <a:gd name="connsiteY12" fmla="*/ 1313597 h 1878660"/>
                  <a:gd name="connsiteX13" fmla="*/ 2066280 w 2156327"/>
                  <a:gd name="connsiteY13" fmla="*/ 1204415 h 1878660"/>
                  <a:gd name="connsiteX14" fmla="*/ 2154992 w 2156327"/>
                  <a:gd name="connsiteY14" fmla="*/ 1037230 h 1878660"/>
                  <a:gd name="connsiteX15" fmla="*/ 2015103 w 2156327"/>
                  <a:gd name="connsiteY15" fmla="*/ 730155 h 1878660"/>
                  <a:gd name="connsiteX16" fmla="*/ 1905920 w 2156327"/>
                  <a:gd name="connsiteY16" fmla="*/ 573206 h 1878660"/>
                  <a:gd name="connsiteX17" fmla="*/ 1922980 w 2156327"/>
                  <a:gd name="connsiteY17" fmla="*/ 249072 h 1878660"/>
                  <a:gd name="connsiteX18" fmla="*/ 1694380 w 2156327"/>
                  <a:gd name="connsiteY18" fmla="*/ 27296 h 1878660"/>
                  <a:gd name="connsiteX19" fmla="*/ 1308830 w 2156327"/>
                  <a:gd name="connsiteY19" fmla="*/ 112594 h 1878660"/>
                  <a:gd name="connsiteX20" fmla="*/ 1042699 w 2156327"/>
                  <a:gd name="connsiteY20" fmla="*/ 119418 h 1878660"/>
                  <a:gd name="connsiteX21" fmla="*/ 790216 w 2156327"/>
                  <a:gd name="connsiteY21" fmla="*/ 0 h 1878660"/>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12493 w 2156327"/>
                  <a:gd name="connsiteY9" fmla="*/ 1821976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08830 w 2156327"/>
                  <a:gd name="connsiteY19" fmla="*/ 112594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94380 w 2156327"/>
                  <a:gd name="connsiteY18" fmla="*/ 27296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45610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90216 w 2156327"/>
                  <a:gd name="connsiteY0" fmla="*/ 0 h 1865682"/>
                  <a:gd name="connsiteX1" fmla="*/ 452434 w 2156327"/>
                  <a:gd name="connsiteY1" fmla="*/ 269543 h 1865682"/>
                  <a:gd name="connsiteX2" fmla="*/ 292072 w 2156327"/>
                  <a:gd name="connsiteY2" fmla="*/ 580030 h 1865682"/>
                  <a:gd name="connsiteX3" fmla="*/ 8881 w 2156327"/>
                  <a:gd name="connsiteY3" fmla="*/ 887105 h 1865682"/>
                  <a:gd name="connsiteX4" fmla="*/ 169242 w 2156327"/>
                  <a:gd name="connsiteY4" fmla="*/ 1228299 h 1865682"/>
                  <a:gd name="connsiteX5" fmla="*/ 449022 w 2156327"/>
                  <a:gd name="connsiteY5" fmla="*/ 1439839 h 1865682"/>
                  <a:gd name="connsiteX6" fmla="*/ 483141 w 2156327"/>
                  <a:gd name="connsiteY6" fmla="*/ 1702558 h 1865682"/>
                  <a:gd name="connsiteX7" fmla="*/ 749272 w 2156327"/>
                  <a:gd name="connsiteY7" fmla="*/ 1856096 h 1865682"/>
                  <a:gd name="connsiteX8" fmla="*/ 1124586 w 2156327"/>
                  <a:gd name="connsiteY8" fmla="*/ 1760561 h 1865682"/>
                  <a:gd name="connsiteX9" fmla="*/ 1622729 w 2156327"/>
                  <a:gd name="connsiteY9" fmla="*/ 1818564 h 1865682"/>
                  <a:gd name="connsiteX10" fmla="*/ 1943451 w 2156327"/>
                  <a:gd name="connsiteY10" fmla="*/ 1777621 h 1865682"/>
                  <a:gd name="connsiteX11" fmla="*/ 2032162 w 2156327"/>
                  <a:gd name="connsiteY11" fmla="*/ 1572905 h 1865682"/>
                  <a:gd name="connsiteX12" fmla="*/ 2004866 w 2156327"/>
                  <a:gd name="connsiteY12" fmla="*/ 1313597 h 1865682"/>
                  <a:gd name="connsiteX13" fmla="*/ 2066280 w 2156327"/>
                  <a:gd name="connsiteY13" fmla="*/ 1204415 h 1865682"/>
                  <a:gd name="connsiteX14" fmla="*/ 2154992 w 2156327"/>
                  <a:gd name="connsiteY14" fmla="*/ 1037230 h 1865682"/>
                  <a:gd name="connsiteX15" fmla="*/ 2015103 w 2156327"/>
                  <a:gd name="connsiteY15" fmla="*/ 730155 h 1865682"/>
                  <a:gd name="connsiteX16" fmla="*/ 1905920 w 2156327"/>
                  <a:gd name="connsiteY16" fmla="*/ 573206 h 1865682"/>
                  <a:gd name="connsiteX17" fmla="*/ 1922980 w 2156327"/>
                  <a:gd name="connsiteY17" fmla="*/ 249072 h 1865682"/>
                  <a:gd name="connsiteX18" fmla="*/ 1680732 w 2156327"/>
                  <a:gd name="connsiteY18" fmla="*/ 30708 h 1865682"/>
                  <a:gd name="connsiteX19" fmla="*/ 1329301 w 2156327"/>
                  <a:gd name="connsiteY19" fmla="*/ 109182 h 1865682"/>
                  <a:gd name="connsiteX20" fmla="*/ 1042699 w 2156327"/>
                  <a:gd name="connsiteY20" fmla="*/ 119418 h 1865682"/>
                  <a:gd name="connsiteX21" fmla="*/ 790216 w 2156327"/>
                  <a:gd name="connsiteY21" fmla="*/ 0 h 1865682"/>
                  <a:gd name="connsiteX0" fmla="*/ 779980 w 2156327"/>
                  <a:gd name="connsiteY0" fmla="*/ 0 h 1855446"/>
                  <a:gd name="connsiteX1" fmla="*/ 452434 w 2156327"/>
                  <a:gd name="connsiteY1" fmla="*/ 259307 h 1855446"/>
                  <a:gd name="connsiteX2" fmla="*/ 292072 w 2156327"/>
                  <a:gd name="connsiteY2" fmla="*/ 569794 h 1855446"/>
                  <a:gd name="connsiteX3" fmla="*/ 8881 w 2156327"/>
                  <a:gd name="connsiteY3" fmla="*/ 876869 h 1855446"/>
                  <a:gd name="connsiteX4" fmla="*/ 169242 w 2156327"/>
                  <a:gd name="connsiteY4" fmla="*/ 1218063 h 1855446"/>
                  <a:gd name="connsiteX5" fmla="*/ 449022 w 2156327"/>
                  <a:gd name="connsiteY5" fmla="*/ 1429603 h 1855446"/>
                  <a:gd name="connsiteX6" fmla="*/ 483141 w 2156327"/>
                  <a:gd name="connsiteY6" fmla="*/ 1692322 h 1855446"/>
                  <a:gd name="connsiteX7" fmla="*/ 749272 w 2156327"/>
                  <a:gd name="connsiteY7" fmla="*/ 1845860 h 1855446"/>
                  <a:gd name="connsiteX8" fmla="*/ 1124586 w 2156327"/>
                  <a:gd name="connsiteY8" fmla="*/ 1750325 h 1855446"/>
                  <a:gd name="connsiteX9" fmla="*/ 1622729 w 2156327"/>
                  <a:gd name="connsiteY9" fmla="*/ 1808328 h 1855446"/>
                  <a:gd name="connsiteX10" fmla="*/ 1943451 w 2156327"/>
                  <a:gd name="connsiteY10" fmla="*/ 1767385 h 1855446"/>
                  <a:gd name="connsiteX11" fmla="*/ 2032162 w 2156327"/>
                  <a:gd name="connsiteY11" fmla="*/ 1562669 h 1855446"/>
                  <a:gd name="connsiteX12" fmla="*/ 2004866 w 2156327"/>
                  <a:gd name="connsiteY12" fmla="*/ 1303361 h 1855446"/>
                  <a:gd name="connsiteX13" fmla="*/ 2066280 w 2156327"/>
                  <a:gd name="connsiteY13" fmla="*/ 1194179 h 1855446"/>
                  <a:gd name="connsiteX14" fmla="*/ 2154992 w 2156327"/>
                  <a:gd name="connsiteY14" fmla="*/ 1026994 h 1855446"/>
                  <a:gd name="connsiteX15" fmla="*/ 2015103 w 2156327"/>
                  <a:gd name="connsiteY15" fmla="*/ 719919 h 1855446"/>
                  <a:gd name="connsiteX16" fmla="*/ 1905920 w 2156327"/>
                  <a:gd name="connsiteY16" fmla="*/ 562970 h 1855446"/>
                  <a:gd name="connsiteX17" fmla="*/ 1922980 w 2156327"/>
                  <a:gd name="connsiteY17" fmla="*/ 238836 h 1855446"/>
                  <a:gd name="connsiteX18" fmla="*/ 1680732 w 2156327"/>
                  <a:gd name="connsiteY18" fmla="*/ 20472 h 1855446"/>
                  <a:gd name="connsiteX19" fmla="*/ 1329301 w 2156327"/>
                  <a:gd name="connsiteY19" fmla="*/ 98946 h 1855446"/>
                  <a:gd name="connsiteX20" fmla="*/ 1042699 w 2156327"/>
                  <a:gd name="connsiteY20" fmla="*/ 109182 h 1855446"/>
                  <a:gd name="connsiteX21" fmla="*/ 779980 w 2156327"/>
                  <a:gd name="connsiteY21" fmla="*/ 0 h 1855446"/>
                  <a:gd name="connsiteX0" fmla="*/ 779980 w 2156327"/>
                  <a:gd name="connsiteY0" fmla="*/ 37505 h 1892951"/>
                  <a:gd name="connsiteX1" fmla="*/ 452434 w 2156327"/>
                  <a:gd name="connsiteY1" fmla="*/ 296812 h 1892951"/>
                  <a:gd name="connsiteX2" fmla="*/ 292072 w 2156327"/>
                  <a:gd name="connsiteY2" fmla="*/ 607299 h 1892951"/>
                  <a:gd name="connsiteX3" fmla="*/ 8881 w 2156327"/>
                  <a:gd name="connsiteY3" fmla="*/ 914374 h 1892951"/>
                  <a:gd name="connsiteX4" fmla="*/ 169242 w 2156327"/>
                  <a:gd name="connsiteY4" fmla="*/ 1255568 h 1892951"/>
                  <a:gd name="connsiteX5" fmla="*/ 449022 w 2156327"/>
                  <a:gd name="connsiteY5" fmla="*/ 1467108 h 1892951"/>
                  <a:gd name="connsiteX6" fmla="*/ 483141 w 2156327"/>
                  <a:gd name="connsiteY6" fmla="*/ 1729827 h 1892951"/>
                  <a:gd name="connsiteX7" fmla="*/ 749272 w 2156327"/>
                  <a:gd name="connsiteY7" fmla="*/ 1883365 h 1892951"/>
                  <a:gd name="connsiteX8" fmla="*/ 1124586 w 2156327"/>
                  <a:gd name="connsiteY8" fmla="*/ 1787830 h 1892951"/>
                  <a:gd name="connsiteX9" fmla="*/ 1622729 w 2156327"/>
                  <a:gd name="connsiteY9" fmla="*/ 1845833 h 1892951"/>
                  <a:gd name="connsiteX10" fmla="*/ 1943451 w 2156327"/>
                  <a:gd name="connsiteY10" fmla="*/ 1804890 h 1892951"/>
                  <a:gd name="connsiteX11" fmla="*/ 2032162 w 2156327"/>
                  <a:gd name="connsiteY11" fmla="*/ 1600174 h 1892951"/>
                  <a:gd name="connsiteX12" fmla="*/ 2004866 w 2156327"/>
                  <a:gd name="connsiteY12" fmla="*/ 1340866 h 1892951"/>
                  <a:gd name="connsiteX13" fmla="*/ 2066280 w 2156327"/>
                  <a:gd name="connsiteY13" fmla="*/ 1231684 h 1892951"/>
                  <a:gd name="connsiteX14" fmla="*/ 2154992 w 2156327"/>
                  <a:gd name="connsiteY14" fmla="*/ 1064499 h 1892951"/>
                  <a:gd name="connsiteX15" fmla="*/ 2015103 w 2156327"/>
                  <a:gd name="connsiteY15" fmla="*/ 757424 h 1892951"/>
                  <a:gd name="connsiteX16" fmla="*/ 1905920 w 2156327"/>
                  <a:gd name="connsiteY16" fmla="*/ 600475 h 1892951"/>
                  <a:gd name="connsiteX17" fmla="*/ 1922980 w 2156327"/>
                  <a:gd name="connsiteY17" fmla="*/ 276341 h 1892951"/>
                  <a:gd name="connsiteX18" fmla="*/ 1692348 w 2156327"/>
                  <a:gd name="connsiteY18" fmla="*/ 920 h 1892951"/>
                  <a:gd name="connsiteX19" fmla="*/ 1329301 w 2156327"/>
                  <a:gd name="connsiteY19" fmla="*/ 136451 h 1892951"/>
                  <a:gd name="connsiteX20" fmla="*/ 1042699 w 2156327"/>
                  <a:gd name="connsiteY20" fmla="*/ 146687 h 1892951"/>
                  <a:gd name="connsiteX21" fmla="*/ 779980 w 2156327"/>
                  <a:gd name="connsiteY21" fmla="*/ 37505 h 1892951"/>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42699 w 2156327"/>
                  <a:gd name="connsiteY20" fmla="*/ 147348 h 1893612"/>
                  <a:gd name="connsiteX21" fmla="*/ 779980 w 2156327"/>
                  <a:gd name="connsiteY21" fmla="*/ 38166 h 1893612"/>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79980 w 2156327"/>
                  <a:gd name="connsiteY21" fmla="*/ 38166 h 1893612"/>
                  <a:gd name="connsiteX0" fmla="*/ 779980 w 2156327"/>
                  <a:gd name="connsiteY0" fmla="*/ 38166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79980 w 2156327"/>
                  <a:gd name="connsiteY21" fmla="*/ 38166 h 1893612"/>
                  <a:gd name="connsiteX0" fmla="*/ 764492 w 2156327"/>
                  <a:gd name="connsiteY0" fmla="*/ 62619 h 1893612"/>
                  <a:gd name="connsiteX1" fmla="*/ 452434 w 2156327"/>
                  <a:gd name="connsiteY1" fmla="*/ 297473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64492 w 2156327"/>
                  <a:gd name="connsiteY0" fmla="*/ 62619 h 1893612"/>
                  <a:gd name="connsiteX1" fmla="*/ 452434 w 2156327"/>
                  <a:gd name="connsiteY1" fmla="*/ 301549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64492 w 2156327"/>
                  <a:gd name="connsiteY0" fmla="*/ 62619 h 1893612"/>
                  <a:gd name="connsiteX1" fmla="*/ 452434 w 2156327"/>
                  <a:gd name="connsiteY1" fmla="*/ 301549 h 1893612"/>
                  <a:gd name="connsiteX2" fmla="*/ 292072 w 2156327"/>
                  <a:gd name="connsiteY2" fmla="*/ 607960 h 1893612"/>
                  <a:gd name="connsiteX3" fmla="*/ 8881 w 2156327"/>
                  <a:gd name="connsiteY3" fmla="*/ 915035 h 1893612"/>
                  <a:gd name="connsiteX4" fmla="*/ 169242 w 2156327"/>
                  <a:gd name="connsiteY4" fmla="*/ 1256229 h 1893612"/>
                  <a:gd name="connsiteX5" fmla="*/ 449022 w 2156327"/>
                  <a:gd name="connsiteY5" fmla="*/ 1467769 h 1893612"/>
                  <a:gd name="connsiteX6" fmla="*/ 483141 w 2156327"/>
                  <a:gd name="connsiteY6" fmla="*/ 1730488 h 1893612"/>
                  <a:gd name="connsiteX7" fmla="*/ 749272 w 2156327"/>
                  <a:gd name="connsiteY7" fmla="*/ 1884026 h 1893612"/>
                  <a:gd name="connsiteX8" fmla="*/ 1124586 w 2156327"/>
                  <a:gd name="connsiteY8" fmla="*/ 1788491 h 1893612"/>
                  <a:gd name="connsiteX9" fmla="*/ 1622729 w 2156327"/>
                  <a:gd name="connsiteY9" fmla="*/ 1846494 h 1893612"/>
                  <a:gd name="connsiteX10" fmla="*/ 1943451 w 2156327"/>
                  <a:gd name="connsiteY10" fmla="*/ 1805551 h 1893612"/>
                  <a:gd name="connsiteX11" fmla="*/ 2032162 w 2156327"/>
                  <a:gd name="connsiteY11" fmla="*/ 1600835 h 1893612"/>
                  <a:gd name="connsiteX12" fmla="*/ 2004866 w 2156327"/>
                  <a:gd name="connsiteY12" fmla="*/ 1341527 h 1893612"/>
                  <a:gd name="connsiteX13" fmla="*/ 2066280 w 2156327"/>
                  <a:gd name="connsiteY13" fmla="*/ 1232345 h 1893612"/>
                  <a:gd name="connsiteX14" fmla="*/ 2154992 w 2156327"/>
                  <a:gd name="connsiteY14" fmla="*/ 1065160 h 1893612"/>
                  <a:gd name="connsiteX15" fmla="*/ 2015103 w 2156327"/>
                  <a:gd name="connsiteY15" fmla="*/ 758085 h 1893612"/>
                  <a:gd name="connsiteX16" fmla="*/ 1905920 w 2156327"/>
                  <a:gd name="connsiteY16" fmla="*/ 601136 h 1893612"/>
                  <a:gd name="connsiteX17" fmla="*/ 1922980 w 2156327"/>
                  <a:gd name="connsiteY17" fmla="*/ 277002 h 1893612"/>
                  <a:gd name="connsiteX18" fmla="*/ 1692348 w 2156327"/>
                  <a:gd name="connsiteY18" fmla="*/ 1581 h 1893612"/>
                  <a:gd name="connsiteX19" fmla="*/ 1360275 w 2156327"/>
                  <a:gd name="connsiteY19" fmla="*/ 92279 h 1893612"/>
                  <a:gd name="connsiteX20" fmla="*/ 1073673 w 2156327"/>
                  <a:gd name="connsiteY20" fmla="*/ 126970 h 1893612"/>
                  <a:gd name="connsiteX21" fmla="*/ 764492 w 2156327"/>
                  <a:gd name="connsiteY21" fmla="*/ 62619 h 1893612"/>
                  <a:gd name="connsiteX0" fmla="*/ 746382 w 2138217"/>
                  <a:gd name="connsiteY0" fmla="*/ 62619 h 1893612"/>
                  <a:gd name="connsiteX1" fmla="*/ 434324 w 2138217"/>
                  <a:gd name="connsiteY1" fmla="*/ 301549 h 1893612"/>
                  <a:gd name="connsiteX2" fmla="*/ 273962 w 2138217"/>
                  <a:gd name="connsiteY2" fmla="*/ 607960 h 1893612"/>
                  <a:gd name="connsiteX3" fmla="*/ 14002 w 2138217"/>
                  <a:gd name="connsiteY3" fmla="*/ 890582 h 1893612"/>
                  <a:gd name="connsiteX4" fmla="*/ 151132 w 2138217"/>
                  <a:gd name="connsiteY4" fmla="*/ 1256229 h 1893612"/>
                  <a:gd name="connsiteX5" fmla="*/ 430912 w 2138217"/>
                  <a:gd name="connsiteY5" fmla="*/ 1467769 h 1893612"/>
                  <a:gd name="connsiteX6" fmla="*/ 465031 w 2138217"/>
                  <a:gd name="connsiteY6" fmla="*/ 1730488 h 1893612"/>
                  <a:gd name="connsiteX7" fmla="*/ 731162 w 2138217"/>
                  <a:gd name="connsiteY7" fmla="*/ 1884026 h 1893612"/>
                  <a:gd name="connsiteX8" fmla="*/ 1106476 w 2138217"/>
                  <a:gd name="connsiteY8" fmla="*/ 1788491 h 1893612"/>
                  <a:gd name="connsiteX9" fmla="*/ 1604619 w 2138217"/>
                  <a:gd name="connsiteY9" fmla="*/ 1846494 h 1893612"/>
                  <a:gd name="connsiteX10" fmla="*/ 1925341 w 2138217"/>
                  <a:gd name="connsiteY10" fmla="*/ 1805551 h 1893612"/>
                  <a:gd name="connsiteX11" fmla="*/ 2014052 w 2138217"/>
                  <a:gd name="connsiteY11" fmla="*/ 1600835 h 1893612"/>
                  <a:gd name="connsiteX12" fmla="*/ 1986756 w 2138217"/>
                  <a:gd name="connsiteY12" fmla="*/ 1341527 h 1893612"/>
                  <a:gd name="connsiteX13" fmla="*/ 2048170 w 2138217"/>
                  <a:gd name="connsiteY13" fmla="*/ 1232345 h 1893612"/>
                  <a:gd name="connsiteX14" fmla="*/ 2136882 w 2138217"/>
                  <a:gd name="connsiteY14" fmla="*/ 1065160 h 1893612"/>
                  <a:gd name="connsiteX15" fmla="*/ 1996993 w 2138217"/>
                  <a:gd name="connsiteY15" fmla="*/ 758085 h 1893612"/>
                  <a:gd name="connsiteX16" fmla="*/ 1887810 w 2138217"/>
                  <a:gd name="connsiteY16" fmla="*/ 601136 h 1893612"/>
                  <a:gd name="connsiteX17" fmla="*/ 1904870 w 2138217"/>
                  <a:gd name="connsiteY17" fmla="*/ 277002 h 1893612"/>
                  <a:gd name="connsiteX18" fmla="*/ 1674238 w 2138217"/>
                  <a:gd name="connsiteY18" fmla="*/ 1581 h 1893612"/>
                  <a:gd name="connsiteX19" fmla="*/ 1342165 w 2138217"/>
                  <a:gd name="connsiteY19" fmla="*/ 92279 h 1893612"/>
                  <a:gd name="connsiteX20" fmla="*/ 1055563 w 2138217"/>
                  <a:gd name="connsiteY20" fmla="*/ 126970 h 1893612"/>
                  <a:gd name="connsiteX21" fmla="*/ 746382 w 2138217"/>
                  <a:gd name="connsiteY21" fmla="*/ 62619 h 1893612"/>
                  <a:gd name="connsiteX0" fmla="*/ 741262 w 2133097"/>
                  <a:gd name="connsiteY0" fmla="*/ 62619 h 1893612"/>
                  <a:gd name="connsiteX1" fmla="*/ 429204 w 2133097"/>
                  <a:gd name="connsiteY1" fmla="*/ 301549 h 1893612"/>
                  <a:gd name="connsiteX2" fmla="*/ 268842 w 2133097"/>
                  <a:gd name="connsiteY2" fmla="*/ 607960 h 1893612"/>
                  <a:gd name="connsiteX3" fmla="*/ 8882 w 2133097"/>
                  <a:gd name="connsiteY3" fmla="*/ 890582 h 1893612"/>
                  <a:gd name="connsiteX4" fmla="*/ 169242 w 2133097"/>
                  <a:gd name="connsiteY4" fmla="*/ 1239927 h 1893612"/>
                  <a:gd name="connsiteX5" fmla="*/ 425792 w 2133097"/>
                  <a:gd name="connsiteY5" fmla="*/ 1467769 h 1893612"/>
                  <a:gd name="connsiteX6" fmla="*/ 459911 w 2133097"/>
                  <a:gd name="connsiteY6" fmla="*/ 1730488 h 1893612"/>
                  <a:gd name="connsiteX7" fmla="*/ 726042 w 2133097"/>
                  <a:gd name="connsiteY7" fmla="*/ 1884026 h 1893612"/>
                  <a:gd name="connsiteX8" fmla="*/ 1101356 w 2133097"/>
                  <a:gd name="connsiteY8" fmla="*/ 1788491 h 1893612"/>
                  <a:gd name="connsiteX9" fmla="*/ 1599499 w 2133097"/>
                  <a:gd name="connsiteY9" fmla="*/ 1846494 h 1893612"/>
                  <a:gd name="connsiteX10" fmla="*/ 1920221 w 2133097"/>
                  <a:gd name="connsiteY10" fmla="*/ 1805551 h 1893612"/>
                  <a:gd name="connsiteX11" fmla="*/ 2008932 w 2133097"/>
                  <a:gd name="connsiteY11" fmla="*/ 1600835 h 1893612"/>
                  <a:gd name="connsiteX12" fmla="*/ 1981636 w 2133097"/>
                  <a:gd name="connsiteY12" fmla="*/ 1341527 h 1893612"/>
                  <a:gd name="connsiteX13" fmla="*/ 2043050 w 2133097"/>
                  <a:gd name="connsiteY13" fmla="*/ 1232345 h 1893612"/>
                  <a:gd name="connsiteX14" fmla="*/ 2131762 w 2133097"/>
                  <a:gd name="connsiteY14" fmla="*/ 1065160 h 1893612"/>
                  <a:gd name="connsiteX15" fmla="*/ 1991873 w 2133097"/>
                  <a:gd name="connsiteY15" fmla="*/ 758085 h 1893612"/>
                  <a:gd name="connsiteX16" fmla="*/ 1882690 w 2133097"/>
                  <a:gd name="connsiteY16" fmla="*/ 601136 h 1893612"/>
                  <a:gd name="connsiteX17" fmla="*/ 1899750 w 2133097"/>
                  <a:gd name="connsiteY17" fmla="*/ 277002 h 1893612"/>
                  <a:gd name="connsiteX18" fmla="*/ 1669118 w 2133097"/>
                  <a:gd name="connsiteY18" fmla="*/ 1581 h 1893612"/>
                  <a:gd name="connsiteX19" fmla="*/ 1337045 w 2133097"/>
                  <a:gd name="connsiteY19" fmla="*/ 92279 h 1893612"/>
                  <a:gd name="connsiteX20" fmla="*/ 1050443 w 2133097"/>
                  <a:gd name="connsiteY20" fmla="*/ 126970 h 1893612"/>
                  <a:gd name="connsiteX21" fmla="*/ 741262 w 2133097"/>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37688 w 2144993"/>
                  <a:gd name="connsiteY5" fmla="*/ 1467769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53175 w 2144993"/>
                  <a:gd name="connsiteY5" fmla="*/ 1492223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893612"/>
                  <a:gd name="connsiteX1" fmla="*/ 441100 w 2144993"/>
                  <a:gd name="connsiteY1" fmla="*/ 301549 h 1893612"/>
                  <a:gd name="connsiteX2" fmla="*/ 280738 w 2144993"/>
                  <a:gd name="connsiteY2" fmla="*/ 607960 h 1893612"/>
                  <a:gd name="connsiteX3" fmla="*/ 20778 w 2144993"/>
                  <a:gd name="connsiteY3" fmla="*/ 890582 h 1893612"/>
                  <a:gd name="connsiteX4" fmla="*/ 181138 w 2144993"/>
                  <a:gd name="connsiteY4" fmla="*/ 1239927 h 1893612"/>
                  <a:gd name="connsiteX5" fmla="*/ 453175 w 2144993"/>
                  <a:gd name="connsiteY5" fmla="*/ 1492223 h 1893612"/>
                  <a:gd name="connsiteX6" fmla="*/ 471807 w 2144993"/>
                  <a:gd name="connsiteY6" fmla="*/ 1730488 h 1893612"/>
                  <a:gd name="connsiteX7" fmla="*/ 737938 w 2144993"/>
                  <a:gd name="connsiteY7" fmla="*/ 1884026 h 1893612"/>
                  <a:gd name="connsiteX8" fmla="*/ 1113252 w 2144993"/>
                  <a:gd name="connsiteY8" fmla="*/ 1788491 h 1893612"/>
                  <a:gd name="connsiteX9" fmla="*/ 1611395 w 2144993"/>
                  <a:gd name="connsiteY9" fmla="*/ 1846494 h 1893612"/>
                  <a:gd name="connsiteX10" fmla="*/ 1932117 w 2144993"/>
                  <a:gd name="connsiteY10" fmla="*/ 1805551 h 1893612"/>
                  <a:gd name="connsiteX11" fmla="*/ 2020828 w 2144993"/>
                  <a:gd name="connsiteY11" fmla="*/ 1600835 h 1893612"/>
                  <a:gd name="connsiteX12" fmla="*/ 1993532 w 2144993"/>
                  <a:gd name="connsiteY12" fmla="*/ 1341527 h 1893612"/>
                  <a:gd name="connsiteX13" fmla="*/ 2054946 w 2144993"/>
                  <a:gd name="connsiteY13" fmla="*/ 1232345 h 1893612"/>
                  <a:gd name="connsiteX14" fmla="*/ 2143658 w 2144993"/>
                  <a:gd name="connsiteY14" fmla="*/ 1065160 h 1893612"/>
                  <a:gd name="connsiteX15" fmla="*/ 2003769 w 2144993"/>
                  <a:gd name="connsiteY15" fmla="*/ 758085 h 1893612"/>
                  <a:gd name="connsiteX16" fmla="*/ 1894586 w 2144993"/>
                  <a:gd name="connsiteY16" fmla="*/ 601136 h 1893612"/>
                  <a:gd name="connsiteX17" fmla="*/ 1911646 w 2144993"/>
                  <a:gd name="connsiteY17" fmla="*/ 277002 h 1893612"/>
                  <a:gd name="connsiteX18" fmla="*/ 1681014 w 2144993"/>
                  <a:gd name="connsiteY18" fmla="*/ 1581 h 1893612"/>
                  <a:gd name="connsiteX19" fmla="*/ 1348941 w 2144993"/>
                  <a:gd name="connsiteY19" fmla="*/ 92279 h 1893612"/>
                  <a:gd name="connsiteX20" fmla="*/ 1062339 w 2144993"/>
                  <a:gd name="connsiteY20" fmla="*/ 126970 h 1893612"/>
                  <a:gd name="connsiteX21" fmla="*/ 753158 w 2144993"/>
                  <a:gd name="connsiteY21" fmla="*/ 62619 h 1893612"/>
                  <a:gd name="connsiteX0" fmla="*/ 753158 w 2144993"/>
                  <a:gd name="connsiteY0" fmla="*/ 62619 h 1952641"/>
                  <a:gd name="connsiteX1" fmla="*/ 441100 w 2144993"/>
                  <a:gd name="connsiteY1" fmla="*/ 301549 h 1952641"/>
                  <a:gd name="connsiteX2" fmla="*/ 280738 w 2144993"/>
                  <a:gd name="connsiteY2" fmla="*/ 607960 h 1952641"/>
                  <a:gd name="connsiteX3" fmla="*/ 20778 w 2144993"/>
                  <a:gd name="connsiteY3" fmla="*/ 890582 h 1952641"/>
                  <a:gd name="connsiteX4" fmla="*/ 181138 w 2144993"/>
                  <a:gd name="connsiteY4" fmla="*/ 1239927 h 1952641"/>
                  <a:gd name="connsiteX5" fmla="*/ 453175 w 2144993"/>
                  <a:gd name="connsiteY5" fmla="*/ 1492223 h 1952641"/>
                  <a:gd name="connsiteX6" fmla="*/ 471807 w 2144993"/>
                  <a:gd name="connsiteY6" fmla="*/ 1730488 h 1952641"/>
                  <a:gd name="connsiteX7" fmla="*/ 737938 w 2144993"/>
                  <a:gd name="connsiteY7" fmla="*/ 1884026 h 1952641"/>
                  <a:gd name="connsiteX8" fmla="*/ 1113252 w 2144993"/>
                  <a:gd name="connsiteY8" fmla="*/ 1788491 h 1952641"/>
                  <a:gd name="connsiteX9" fmla="*/ 1665599 w 2144993"/>
                  <a:gd name="connsiteY9" fmla="*/ 1952458 h 1952641"/>
                  <a:gd name="connsiteX10" fmla="*/ 1932117 w 2144993"/>
                  <a:gd name="connsiteY10" fmla="*/ 1805551 h 1952641"/>
                  <a:gd name="connsiteX11" fmla="*/ 2020828 w 2144993"/>
                  <a:gd name="connsiteY11" fmla="*/ 1600835 h 1952641"/>
                  <a:gd name="connsiteX12" fmla="*/ 1993532 w 2144993"/>
                  <a:gd name="connsiteY12" fmla="*/ 1341527 h 1952641"/>
                  <a:gd name="connsiteX13" fmla="*/ 2054946 w 2144993"/>
                  <a:gd name="connsiteY13" fmla="*/ 1232345 h 1952641"/>
                  <a:gd name="connsiteX14" fmla="*/ 2143658 w 2144993"/>
                  <a:gd name="connsiteY14" fmla="*/ 1065160 h 1952641"/>
                  <a:gd name="connsiteX15" fmla="*/ 2003769 w 2144993"/>
                  <a:gd name="connsiteY15" fmla="*/ 758085 h 1952641"/>
                  <a:gd name="connsiteX16" fmla="*/ 1894586 w 2144993"/>
                  <a:gd name="connsiteY16" fmla="*/ 601136 h 1952641"/>
                  <a:gd name="connsiteX17" fmla="*/ 1911646 w 2144993"/>
                  <a:gd name="connsiteY17" fmla="*/ 277002 h 1952641"/>
                  <a:gd name="connsiteX18" fmla="*/ 1681014 w 2144993"/>
                  <a:gd name="connsiteY18" fmla="*/ 1581 h 1952641"/>
                  <a:gd name="connsiteX19" fmla="*/ 1348941 w 2144993"/>
                  <a:gd name="connsiteY19" fmla="*/ 92279 h 1952641"/>
                  <a:gd name="connsiteX20" fmla="*/ 1062339 w 2144993"/>
                  <a:gd name="connsiteY20" fmla="*/ 126970 h 1952641"/>
                  <a:gd name="connsiteX21" fmla="*/ 753158 w 2144993"/>
                  <a:gd name="connsiteY21" fmla="*/ 62619 h 1952641"/>
                  <a:gd name="connsiteX0" fmla="*/ 753158 w 2144993"/>
                  <a:gd name="connsiteY0" fmla="*/ 62619 h 1953180"/>
                  <a:gd name="connsiteX1" fmla="*/ 441100 w 2144993"/>
                  <a:gd name="connsiteY1" fmla="*/ 301549 h 1953180"/>
                  <a:gd name="connsiteX2" fmla="*/ 280738 w 2144993"/>
                  <a:gd name="connsiteY2" fmla="*/ 607960 h 1953180"/>
                  <a:gd name="connsiteX3" fmla="*/ 20778 w 2144993"/>
                  <a:gd name="connsiteY3" fmla="*/ 890582 h 1953180"/>
                  <a:gd name="connsiteX4" fmla="*/ 181138 w 2144993"/>
                  <a:gd name="connsiteY4" fmla="*/ 1239927 h 1953180"/>
                  <a:gd name="connsiteX5" fmla="*/ 453175 w 2144993"/>
                  <a:gd name="connsiteY5" fmla="*/ 1492223 h 1953180"/>
                  <a:gd name="connsiteX6" fmla="*/ 471807 w 2144993"/>
                  <a:gd name="connsiteY6" fmla="*/ 1730488 h 1953180"/>
                  <a:gd name="connsiteX7" fmla="*/ 737938 w 2144993"/>
                  <a:gd name="connsiteY7" fmla="*/ 1884026 h 1953180"/>
                  <a:gd name="connsiteX8" fmla="*/ 1113252 w 2144993"/>
                  <a:gd name="connsiteY8" fmla="*/ 1788491 h 1953180"/>
                  <a:gd name="connsiteX9" fmla="*/ 1665599 w 2144993"/>
                  <a:gd name="connsiteY9" fmla="*/ 1952458 h 1953180"/>
                  <a:gd name="connsiteX10" fmla="*/ 1959220 w 2144993"/>
                  <a:gd name="connsiteY10" fmla="*/ 1870760 h 1953180"/>
                  <a:gd name="connsiteX11" fmla="*/ 2020828 w 2144993"/>
                  <a:gd name="connsiteY11" fmla="*/ 1600835 h 1953180"/>
                  <a:gd name="connsiteX12" fmla="*/ 1993532 w 2144993"/>
                  <a:gd name="connsiteY12" fmla="*/ 1341527 h 1953180"/>
                  <a:gd name="connsiteX13" fmla="*/ 2054946 w 2144993"/>
                  <a:gd name="connsiteY13" fmla="*/ 1232345 h 1953180"/>
                  <a:gd name="connsiteX14" fmla="*/ 2143658 w 2144993"/>
                  <a:gd name="connsiteY14" fmla="*/ 1065160 h 1953180"/>
                  <a:gd name="connsiteX15" fmla="*/ 2003769 w 2144993"/>
                  <a:gd name="connsiteY15" fmla="*/ 758085 h 1953180"/>
                  <a:gd name="connsiteX16" fmla="*/ 1894586 w 2144993"/>
                  <a:gd name="connsiteY16" fmla="*/ 601136 h 1953180"/>
                  <a:gd name="connsiteX17" fmla="*/ 1911646 w 2144993"/>
                  <a:gd name="connsiteY17" fmla="*/ 277002 h 1953180"/>
                  <a:gd name="connsiteX18" fmla="*/ 1681014 w 2144993"/>
                  <a:gd name="connsiteY18" fmla="*/ 1581 h 1953180"/>
                  <a:gd name="connsiteX19" fmla="*/ 1348941 w 2144993"/>
                  <a:gd name="connsiteY19" fmla="*/ 92279 h 1953180"/>
                  <a:gd name="connsiteX20" fmla="*/ 1062339 w 2144993"/>
                  <a:gd name="connsiteY20" fmla="*/ 126970 h 1953180"/>
                  <a:gd name="connsiteX21" fmla="*/ 753158 w 2144993"/>
                  <a:gd name="connsiteY21" fmla="*/ 62619 h 1953180"/>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53078"/>
                  <a:gd name="connsiteX1" fmla="*/ 441100 w 2144993"/>
                  <a:gd name="connsiteY1" fmla="*/ 301549 h 1953078"/>
                  <a:gd name="connsiteX2" fmla="*/ 280738 w 2144993"/>
                  <a:gd name="connsiteY2" fmla="*/ 607960 h 1953078"/>
                  <a:gd name="connsiteX3" fmla="*/ 20778 w 2144993"/>
                  <a:gd name="connsiteY3" fmla="*/ 890582 h 1953078"/>
                  <a:gd name="connsiteX4" fmla="*/ 181138 w 2144993"/>
                  <a:gd name="connsiteY4" fmla="*/ 1239927 h 1953078"/>
                  <a:gd name="connsiteX5" fmla="*/ 453175 w 2144993"/>
                  <a:gd name="connsiteY5" fmla="*/ 1492223 h 1953078"/>
                  <a:gd name="connsiteX6" fmla="*/ 471807 w 2144993"/>
                  <a:gd name="connsiteY6" fmla="*/ 1730488 h 1953078"/>
                  <a:gd name="connsiteX7" fmla="*/ 737938 w 2144993"/>
                  <a:gd name="connsiteY7" fmla="*/ 1884026 h 1953078"/>
                  <a:gd name="connsiteX8" fmla="*/ 1113252 w 2144993"/>
                  <a:gd name="connsiteY8" fmla="*/ 1788491 h 1953078"/>
                  <a:gd name="connsiteX9" fmla="*/ 1665599 w 2144993"/>
                  <a:gd name="connsiteY9" fmla="*/ 1952458 h 1953078"/>
                  <a:gd name="connsiteX10" fmla="*/ 1959220 w 2144993"/>
                  <a:gd name="connsiteY10" fmla="*/ 1870760 h 1953078"/>
                  <a:gd name="connsiteX11" fmla="*/ 2020828 w 2144993"/>
                  <a:gd name="connsiteY11" fmla="*/ 1600835 h 1953078"/>
                  <a:gd name="connsiteX12" fmla="*/ 1993532 w 2144993"/>
                  <a:gd name="connsiteY12" fmla="*/ 1341527 h 1953078"/>
                  <a:gd name="connsiteX13" fmla="*/ 2054946 w 2144993"/>
                  <a:gd name="connsiteY13" fmla="*/ 1232345 h 1953078"/>
                  <a:gd name="connsiteX14" fmla="*/ 2143658 w 2144993"/>
                  <a:gd name="connsiteY14" fmla="*/ 1065160 h 1953078"/>
                  <a:gd name="connsiteX15" fmla="*/ 2003769 w 2144993"/>
                  <a:gd name="connsiteY15" fmla="*/ 758085 h 1953078"/>
                  <a:gd name="connsiteX16" fmla="*/ 1894586 w 2144993"/>
                  <a:gd name="connsiteY16" fmla="*/ 601136 h 1953078"/>
                  <a:gd name="connsiteX17" fmla="*/ 1911646 w 2144993"/>
                  <a:gd name="connsiteY17" fmla="*/ 277002 h 1953078"/>
                  <a:gd name="connsiteX18" fmla="*/ 1681014 w 2144993"/>
                  <a:gd name="connsiteY18" fmla="*/ 1581 h 1953078"/>
                  <a:gd name="connsiteX19" fmla="*/ 1348941 w 2144993"/>
                  <a:gd name="connsiteY19" fmla="*/ 92279 h 1953078"/>
                  <a:gd name="connsiteX20" fmla="*/ 1062339 w 2144993"/>
                  <a:gd name="connsiteY20" fmla="*/ 126970 h 1953078"/>
                  <a:gd name="connsiteX21" fmla="*/ 753158 w 2144993"/>
                  <a:gd name="connsiteY21" fmla="*/ 62619 h 1953078"/>
                  <a:gd name="connsiteX0" fmla="*/ 753158 w 2144993"/>
                  <a:gd name="connsiteY0" fmla="*/ 62619 h 1934967"/>
                  <a:gd name="connsiteX1" fmla="*/ 441100 w 2144993"/>
                  <a:gd name="connsiteY1" fmla="*/ 301549 h 1934967"/>
                  <a:gd name="connsiteX2" fmla="*/ 280738 w 2144993"/>
                  <a:gd name="connsiteY2" fmla="*/ 607960 h 1934967"/>
                  <a:gd name="connsiteX3" fmla="*/ 20778 w 2144993"/>
                  <a:gd name="connsiteY3" fmla="*/ 890582 h 1934967"/>
                  <a:gd name="connsiteX4" fmla="*/ 181138 w 2144993"/>
                  <a:gd name="connsiteY4" fmla="*/ 1239927 h 1934967"/>
                  <a:gd name="connsiteX5" fmla="*/ 453175 w 2144993"/>
                  <a:gd name="connsiteY5" fmla="*/ 1492223 h 1934967"/>
                  <a:gd name="connsiteX6" fmla="*/ 471807 w 2144993"/>
                  <a:gd name="connsiteY6" fmla="*/ 1730488 h 1934967"/>
                  <a:gd name="connsiteX7" fmla="*/ 737938 w 2144993"/>
                  <a:gd name="connsiteY7" fmla="*/ 1884026 h 1934967"/>
                  <a:gd name="connsiteX8" fmla="*/ 1113252 w 2144993"/>
                  <a:gd name="connsiteY8" fmla="*/ 1788491 h 1934967"/>
                  <a:gd name="connsiteX9" fmla="*/ 1692826 w 2144993"/>
                  <a:gd name="connsiteY9" fmla="*/ 1933352 h 1934967"/>
                  <a:gd name="connsiteX10" fmla="*/ 1959220 w 2144993"/>
                  <a:gd name="connsiteY10" fmla="*/ 1870760 h 1934967"/>
                  <a:gd name="connsiteX11" fmla="*/ 2020828 w 2144993"/>
                  <a:gd name="connsiteY11" fmla="*/ 1600835 h 1934967"/>
                  <a:gd name="connsiteX12" fmla="*/ 1993532 w 2144993"/>
                  <a:gd name="connsiteY12" fmla="*/ 1341527 h 1934967"/>
                  <a:gd name="connsiteX13" fmla="*/ 2054946 w 2144993"/>
                  <a:gd name="connsiteY13" fmla="*/ 1232345 h 1934967"/>
                  <a:gd name="connsiteX14" fmla="*/ 2143658 w 2144993"/>
                  <a:gd name="connsiteY14" fmla="*/ 1065160 h 1934967"/>
                  <a:gd name="connsiteX15" fmla="*/ 2003769 w 2144993"/>
                  <a:gd name="connsiteY15" fmla="*/ 758085 h 1934967"/>
                  <a:gd name="connsiteX16" fmla="*/ 1894586 w 2144993"/>
                  <a:gd name="connsiteY16" fmla="*/ 601136 h 1934967"/>
                  <a:gd name="connsiteX17" fmla="*/ 1911646 w 2144993"/>
                  <a:gd name="connsiteY17" fmla="*/ 277002 h 1934967"/>
                  <a:gd name="connsiteX18" fmla="*/ 1681014 w 2144993"/>
                  <a:gd name="connsiteY18" fmla="*/ 1581 h 1934967"/>
                  <a:gd name="connsiteX19" fmla="*/ 1348941 w 2144993"/>
                  <a:gd name="connsiteY19" fmla="*/ 92279 h 1934967"/>
                  <a:gd name="connsiteX20" fmla="*/ 1062339 w 2144993"/>
                  <a:gd name="connsiteY20" fmla="*/ 126970 h 1934967"/>
                  <a:gd name="connsiteX21" fmla="*/ 753158 w 2144993"/>
                  <a:gd name="connsiteY21" fmla="*/ 62619 h 1934967"/>
                  <a:gd name="connsiteX0" fmla="*/ 753158 w 2144993"/>
                  <a:gd name="connsiteY0" fmla="*/ 62619 h 1940213"/>
                  <a:gd name="connsiteX1" fmla="*/ 441100 w 2144993"/>
                  <a:gd name="connsiteY1" fmla="*/ 301549 h 1940213"/>
                  <a:gd name="connsiteX2" fmla="*/ 280738 w 2144993"/>
                  <a:gd name="connsiteY2" fmla="*/ 607960 h 1940213"/>
                  <a:gd name="connsiteX3" fmla="*/ 20778 w 2144993"/>
                  <a:gd name="connsiteY3" fmla="*/ 890582 h 1940213"/>
                  <a:gd name="connsiteX4" fmla="*/ 181138 w 2144993"/>
                  <a:gd name="connsiteY4" fmla="*/ 1239927 h 1940213"/>
                  <a:gd name="connsiteX5" fmla="*/ 453175 w 2144993"/>
                  <a:gd name="connsiteY5" fmla="*/ 1492223 h 1940213"/>
                  <a:gd name="connsiteX6" fmla="*/ 471807 w 2144993"/>
                  <a:gd name="connsiteY6" fmla="*/ 1730488 h 1940213"/>
                  <a:gd name="connsiteX7" fmla="*/ 737938 w 2144993"/>
                  <a:gd name="connsiteY7" fmla="*/ 1884026 h 1940213"/>
                  <a:gd name="connsiteX8" fmla="*/ 1113252 w 2144993"/>
                  <a:gd name="connsiteY8" fmla="*/ 1788491 h 1940213"/>
                  <a:gd name="connsiteX9" fmla="*/ 1692826 w 2144993"/>
                  <a:gd name="connsiteY9" fmla="*/ 1933352 h 1940213"/>
                  <a:gd name="connsiteX10" fmla="*/ 1959220 w 2144993"/>
                  <a:gd name="connsiteY10" fmla="*/ 1870760 h 1940213"/>
                  <a:gd name="connsiteX11" fmla="*/ 2020828 w 2144993"/>
                  <a:gd name="connsiteY11" fmla="*/ 1600835 h 1940213"/>
                  <a:gd name="connsiteX12" fmla="*/ 1993532 w 2144993"/>
                  <a:gd name="connsiteY12" fmla="*/ 1341527 h 1940213"/>
                  <a:gd name="connsiteX13" fmla="*/ 2054946 w 2144993"/>
                  <a:gd name="connsiteY13" fmla="*/ 1232345 h 1940213"/>
                  <a:gd name="connsiteX14" fmla="*/ 2143658 w 2144993"/>
                  <a:gd name="connsiteY14" fmla="*/ 1065160 h 1940213"/>
                  <a:gd name="connsiteX15" fmla="*/ 2003769 w 2144993"/>
                  <a:gd name="connsiteY15" fmla="*/ 758085 h 1940213"/>
                  <a:gd name="connsiteX16" fmla="*/ 1894586 w 2144993"/>
                  <a:gd name="connsiteY16" fmla="*/ 601136 h 1940213"/>
                  <a:gd name="connsiteX17" fmla="*/ 1911646 w 2144993"/>
                  <a:gd name="connsiteY17" fmla="*/ 277002 h 1940213"/>
                  <a:gd name="connsiteX18" fmla="*/ 1681014 w 2144993"/>
                  <a:gd name="connsiteY18" fmla="*/ 1581 h 1940213"/>
                  <a:gd name="connsiteX19" fmla="*/ 1348941 w 2144993"/>
                  <a:gd name="connsiteY19" fmla="*/ 92279 h 1940213"/>
                  <a:gd name="connsiteX20" fmla="*/ 1062339 w 2144993"/>
                  <a:gd name="connsiteY20" fmla="*/ 126970 h 1940213"/>
                  <a:gd name="connsiteX21" fmla="*/ 753158 w 2144993"/>
                  <a:gd name="connsiteY21" fmla="*/ 62619 h 1940213"/>
                  <a:gd name="connsiteX0" fmla="*/ 753158 w 2144993"/>
                  <a:gd name="connsiteY0" fmla="*/ 62619 h 1940213"/>
                  <a:gd name="connsiteX1" fmla="*/ 441100 w 2144993"/>
                  <a:gd name="connsiteY1" fmla="*/ 301549 h 1940213"/>
                  <a:gd name="connsiteX2" fmla="*/ 280738 w 2144993"/>
                  <a:gd name="connsiteY2" fmla="*/ 607960 h 1940213"/>
                  <a:gd name="connsiteX3" fmla="*/ 20778 w 2144993"/>
                  <a:gd name="connsiteY3" fmla="*/ 890582 h 1940213"/>
                  <a:gd name="connsiteX4" fmla="*/ 181138 w 2144993"/>
                  <a:gd name="connsiteY4" fmla="*/ 1239927 h 1940213"/>
                  <a:gd name="connsiteX5" fmla="*/ 453175 w 2144993"/>
                  <a:gd name="connsiteY5" fmla="*/ 1492223 h 1940213"/>
                  <a:gd name="connsiteX6" fmla="*/ 471807 w 2144993"/>
                  <a:gd name="connsiteY6" fmla="*/ 1730488 h 1940213"/>
                  <a:gd name="connsiteX7" fmla="*/ 737938 w 2144993"/>
                  <a:gd name="connsiteY7" fmla="*/ 1884026 h 1940213"/>
                  <a:gd name="connsiteX8" fmla="*/ 1113252 w 2144993"/>
                  <a:gd name="connsiteY8" fmla="*/ 1788491 h 1940213"/>
                  <a:gd name="connsiteX9" fmla="*/ 1692826 w 2144993"/>
                  <a:gd name="connsiteY9" fmla="*/ 1933352 h 1940213"/>
                  <a:gd name="connsiteX10" fmla="*/ 1959220 w 2144993"/>
                  <a:gd name="connsiteY10" fmla="*/ 1870760 h 1940213"/>
                  <a:gd name="connsiteX11" fmla="*/ 2020828 w 2144993"/>
                  <a:gd name="connsiteY11" fmla="*/ 1600835 h 1940213"/>
                  <a:gd name="connsiteX12" fmla="*/ 1993532 w 2144993"/>
                  <a:gd name="connsiteY12" fmla="*/ 1341527 h 1940213"/>
                  <a:gd name="connsiteX13" fmla="*/ 2054946 w 2144993"/>
                  <a:gd name="connsiteY13" fmla="*/ 1232345 h 1940213"/>
                  <a:gd name="connsiteX14" fmla="*/ 2143658 w 2144993"/>
                  <a:gd name="connsiteY14" fmla="*/ 1065160 h 1940213"/>
                  <a:gd name="connsiteX15" fmla="*/ 2003769 w 2144993"/>
                  <a:gd name="connsiteY15" fmla="*/ 758085 h 1940213"/>
                  <a:gd name="connsiteX16" fmla="*/ 1894586 w 2144993"/>
                  <a:gd name="connsiteY16" fmla="*/ 601136 h 1940213"/>
                  <a:gd name="connsiteX17" fmla="*/ 1911646 w 2144993"/>
                  <a:gd name="connsiteY17" fmla="*/ 277002 h 1940213"/>
                  <a:gd name="connsiteX18" fmla="*/ 1681014 w 2144993"/>
                  <a:gd name="connsiteY18" fmla="*/ 1581 h 1940213"/>
                  <a:gd name="connsiteX19" fmla="*/ 1348941 w 2144993"/>
                  <a:gd name="connsiteY19" fmla="*/ 92279 h 1940213"/>
                  <a:gd name="connsiteX20" fmla="*/ 1062339 w 2144993"/>
                  <a:gd name="connsiteY20" fmla="*/ 126970 h 1940213"/>
                  <a:gd name="connsiteX21" fmla="*/ 753158 w 2144993"/>
                  <a:gd name="connsiteY21" fmla="*/ 62619 h 1940213"/>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8 w 2144993"/>
                  <a:gd name="connsiteY0" fmla="*/ 62619 h 1917706"/>
                  <a:gd name="connsiteX1" fmla="*/ 441100 w 2144993"/>
                  <a:gd name="connsiteY1" fmla="*/ 301549 h 1917706"/>
                  <a:gd name="connsiteX2" fmla="*/ 280738 w 2144993"/>
                  <a:gd name="connsiteY2" fmla="*/ 607960 h 1917706"/>
                  <a:gd name="connsiteX3" fmla="*/ 20778 w 2144993"/>
                  <a:gd name="connsiteY3" fmla="*/ 890582 h 1917706"/>
                  <a:gd name="connsiteX4" fmla="*/ 181138 w 2144993"/>
                  <a:gd name="connsiteY4" fmla="*/ 1239927 h 1917706"/>
                  <a:gd name="connsiteX5" fmla="*/ 453175 w 2144993"/>
                  <a:gd name="connsiteY5" fmla="*/ 1492223 h 1917706"/>
                  <a:gd name="connsiteX6" fmla="*/ 471807 w 2144993"/>
                  <a:gd name="connsiteY6" fmla="*/ 1730488 h 1917706"/>
                  <a:gd name="connsiteX7" fmla="*/ 737938 w 2144993"/>
                  <a:gd name="connsiteY7" fmla="*/ 1884026 h 1917706"/>
                  <a:gd name="connsiteX8" fmla="*/ 1113252 w 2144993"/>
                  <a:gd name="connsiteY8" fmla="*/ 1788491 h 1917706"/>
                  <a:gd name="connsiteX9" fmla="*/ 1650473 w 2144993"/>
                  <a:gd name="connsiteY9" fmla="*/ 1901508 h 1917706"/>
                  <a:gd name="connsiteX10" fmla="*/ 1959220 w 2144993"/>
                  <a:gd name="connsiteY10" fmla="*/ 1870760 h 1917706"/>
                  <a:gd name="connsiteX11" fmla="*/ 2020828 w 2144993"/>
                  <a:gd name="connsiteY11" fmla="*/ 1600835 h 1917706"/>
                  <a:gd name="connsiteX12" fmla="*/ 1993532 w 2144993"/>
                  <a:gd name="connsiteY12" fmla="*/ 1341527 h 1917706"/>
                  <a:gd name="connsiteX13" fmla="*/ 2054946 w 2144993"/>
                  <a:gd name="connsiteY13" fmla="*/ 1232345 h 1917706"/>
                  <a:gd name="connsiteX14" fmla="*/ 2143658 w 2144993"/>
                  <a:gd name="connsiteY14" fmla="*/ 1065160 h 1917706"/>
                  <a:gd name="connsiteX15" fmla="*/ 2003769 w 2144993"/>
                  <a:gd name="connsiteY15" fmla="*/ 758085 h 1917706"/>
                  <a:gd name="connsiteX16" fmla="*/ 1894586 w 2144993"/>
                  <a:gd name="connsiteY16" fmla="*/ 601136 h 1917706"/>
                  <a:gd name="connsiteX17" fmla="*/ 1911646 w 2144993"/>
                  <a:gd name="connsiteY17" fmla="*/ 277002 h 1917706"/>
                  <a:gd name="connsiteX18" fmla="*/ 1681014 w 2144993"/>
                  <a:gd name="connsiteY18" fmla="*/ 1581 h 1917706"/>
                  <a:gd name="connsiteX19" fmla="*/ 1348941 w 2144993"/>
                  <a:gd name="connsiteY19" fmla="*/ 92279 h 1917706"/>
                  <a:gd name="connsiteX20" fmla="*/ 1062339 w 2144993"/>
                  <a:gd name="connsiteY20" fmla="*/ 126970 h 1917706"/>
                  <a:gd name="connsiteX21" fmla="*/ 753158 w 2144993"/>
                  <a:gd name="connsiteY21" fmla="*/ 62619 h 1917706"/>
                  <a:gd name="connsiteX0" fmla="*/ 753159 w 2144994"/>
                  <a:gd name="connsiteY0" fmla="*/ 62619 h 1917706"/>
                  <a:gd name="connsiteX1" fmla="*/ 441101 w 2144994"/>
                  <a:gd name="connsiteY1" fmla="*/ 301549 h 1917706"/>
                  <a:gd name="connsiteX2" fmla="*/ 280739 w 2144994"/>
                  <a:gd name="connsiteY2" fmla="*/ 607960 h 1917706"/>
                  <a:gd name="connsiteX3" fmla="*/ 20779 w 2144994"/>
                  <a:gd name="connsiteY3" fmla="*/ 890582 h 1917706"/>
                  <a:gd name="connsiteX4" fmla="*/ 181139 w 2144994"/>
                  <a:gd name="connsiteY4" fmla="*/ 1239927 h 1917706"/>
                  <a:gd name="connsiteX5" fmla="*/ 453176 w 2144994"/>
                  <a:gd name="connsiteY5" fmla="*/ 1492223 h 1917706"/>
                  <a:gd name="connsiteX6" fmla="*/ 471808 w 2144994"/>
                  <a:gd name="connsiteY6" fmla="*/ 1730488 h 1917706"/>
                  <a:gd name="connsiteX7" fmla="*/ 737939 w 2144994"/>
                  <a:gd name="connsiteY7" fmla="*/ 1884026 h 1917706"/>
                  <a:gd name="connsiteX8" fmla="*/ 1113253 w 2144994"/>
                  <a:gd name="connsiteY8" fmla="*/ 1788491 h 1917706"/>
                  <a:gd name="connsiteX9" fmla="*/ 1650474 w 2144994"/>
                  <a:gd name="connsiteY9" fmla="*/ 1901508 h 1917706"/>
                  <a:gd name="connsiteX10" fmla="*/ 1959221 w 2144994"/>
                  <a:gd name="connsiteY10" fmla="*/ 1870760 h 1917706"/>
                  <a:gd name="connsiteX11" fmla="*/ 2020829 w 2144994"/>
                  <a:gd name="connsiteY11" fmla="*/ 1600835 h 1917706"/>
                  <a:gd name="connsiteX12" fmla="*/ 1993533 w 2144994"/>
                  <a:gd name="connsiteY12" fmla="*/ 1341527 h 1917706"/>
                  <a:gd name="connsiteX13" fmla="*/ 2054947 w 2144994"/>
                  <a:gd name="connsiteY13" fmla="*/ 1232345 h 1917706"/>
                  <a:gd name="connsiteX14" fmla="*/ 2143659 w 2144994"/>
                  <a:gd name="connsiteY14" fmla="*/ 1065160 h 1917706"/>
                  <a:gd name="connsiteX15" fmla="*/ 2003770 w 2144994"/>
                  <a:gd name="connsiteY15" fmla="*/ 758085 h 1917706"/>
                  <a:gd name="connsiteX16" fmla="*/ 1894587 w 2144994"/>
                  <a:gd name="connsiteY16" fmla="*/ 601136 h 1917706"/>
                  <a:gd name="connsiteX17" fmla="*/ 1911647 w 2144994"/>
                  <a:gd name="connsiteY17" fmla="*/ 277002 h 1917706"/>
                  <a:gd name="connsiteX18" fmla="*/ 1681015 w 2144994"/>
                  <a:gd name="connsiteY18" fmla="*/ 1581 h 1917706"/>
                  <a:gd name="connsiteX19" fmla="*/ 1348942 w 2144994"/>
                  <a:gd name="connsiteY19" fmla="*/ 92279 h 1917706"/>
                  <a:gd name="connsiteX20" fmla="*/ 1062340 w 2144994"/>
                  <a:gd name="connsiteY20" fmla="*/ 126970 h 1917706"/>
                  <a:gd name="connsiteX21" fmla="*/ 753159 w 2144994"/>
                  <a:gd name="connsiteY21" fmla="*/ 62619 h 1917706"/>
                  <a:gd name="connsiteX0" fmla="*/ 753159 w 2144994"/>
                  <a:gd name="connsiteY0" fmla="*/ 62619 h 1917706"/>
                  <a:gd name="connsiteX1" fmla="*/ 441101 w 2144994"/>
                  <a:gd name="connsiteY1" fmla="*/ 301549 h 1917706"/>
                  <a:gd name="connsiteX2" fmla="*/ 280739 w 2144994"/>
                  <a:gd name="connsiteY2" fmla="*/ 607960 h 1917706"/>
                  <a:gd name="connsiteX3" fmla="*/ 20779 w 2144994"/>
                  <a:gd name="connsiteY3" fmla="*/ 890582 h 1917706"/>
                  <a:gd name="connsiteX4" fmla="*/ 181139 w 2144994"/>
                  <a:gd name="connsiteY4" fmla="*/ 1239927 h 1917706"/>
                  <a:gd name="connsiteX5" fmla="*/ 453176 w 2144994"/>
                  <a:gd name="connsiteY5" fmla="*/ 1492223 h 1917706"/>
                  <a:gd name="connsiteX6" fmla="*/ 471808 w 2144994"/>
                  <a:gd name="connsiteY6" fmla="*/ 1730488 h 1917706"/>
                  <a:gd name="connsiteX7" fmla="*/ 737939 w 2144994"/>
                  <a:gd name="connsiteY7" fmla="*/ 1884026 h 1917706"/>
                  <a:gd name="connsiteX8" fmla="*/ 1113253 w 2144994"/>
                  <a:gd name="connsiteY8" fmla="*/ 1788491 h 1917706"/>
                  <a:gd name="connsiteX9" fmla="*/ 1650474 w 2144994"/>
                  <a:gd name="connsiteY9" fmla="*/ 1901508 h 1917706"/>
                  <a:gd name="connsiteX10" fmla="*/ 1959221 w 2144994"/>
                  <a:gd name="connsiteY10" fmla="*/ 1870760 h 1917706"/>
                  <a:gd name="connsiteX11" fmla="*/ 2020829 w 2144994"/>
                  <a:gd name="connsiteY11" fmla="*/ 1600835 h 1917706"/>
                  <a:gd name="connsiteX12" fmla="*/ 1993533 w 2144994"/>
                  <a:gd name="connsiteY12" fmla="*/ 1341527 h 1917706"/>
                  <a:gd name="connsiteX13" fmla="*/ 2054947 w 2144994"/>
                  <a:gd name="connsiteY13" fmla="*/ 1232345 h 1917706"/>
                  <a:gd name="connsiteX14" fmla="*/ 2143659 w 2144994"/>
                  <a:gd name="connsiteY14" fmla="*/ 1065160 h 1917706"/>
                  <a:gd name="connsiteX15" fmla="*/ 2003770 w 2144994"/>
                  <a:gd name="connsiteY15" fmla="*/ 758085 h 1917706"/>
                  <a:gd name="connsiteX16" fmla="*/ 1894587 w 2144994"/>
                  <a:gd name="connsiteY16" fmla="*/ 601136 h 1917706"/>
                  <a:gd name="connsiteX17" fmla="*/ 1911647 w 2144994"/>
                  <a:gd name="connsiteY17" fmla="*/ 277002 h 1917706"/>
                  <a:gd name="connsiteX18" fmla="*/ 1681015 w 2144994"/>
                  <a:gd name="connsiteY18" fmla="*/ 1581 h 1917706"/>
                  <a:gd name="connsiteX19" fmla="*/ 1348942 w 2144994"/>
                  <a:gd name="connsiteY19" fmla="*/ 92279 h 1917706"/>
                  <a:gd name="connsiteX20" fmla="*/ 1062340 w 2144994"/>
                  <a:gd name="connsiteY20" fmla="*/ 126970 h 1917706"/>
                  <a:gd name="connsiteX21" fmla="*/ 753159 w 2144994"/>
                  <a:gd name="connsiteY21" fmla="*/ 62619 h 1917706"/>
                  <a:gd name="connsiteX0" fmla="*/ 759343 w 2151178"/>
                  <a:gd name="connsiteY0" fmla="*/ 62619 h 1917706"/>
                  <a:gd name="connsiteX1" fmla="*/ 447285 w 2151178"/>
                  <a:gd name="connsiteY1" fmla="*/ 301549 h 1917706"/>
                  <a:gd name="connsiteX2" fmla="*/ 286923 w 2151178"/>
                  <a:gd name="connsiteY2" fmla="*/ 607960 h 1917706"/>
                  <a:gd name="connsiteX3" fmla="*/ 17887 w 2151178"/>
                  <a:gd name="connsiteY3" fmla="*/ 881028 h 1917706"/>
                  <a:gd name="connsiteX4" fmla="*/ 187323 w 2151178"/>
                  <a:gd name="connsiteY4" fmla="*/ 1239927 h 1917706"/>
                  <a:gd name="connsiteX5" fmla="*/ 459360 w 2151178"/>
                  <a:gd name="connsiteY5" fmla="*/ 1492223 h 1917706"/>
                  <a:gd name="connsiteX6" fmla="*/ 477992 w 2151178"/>
                  <a:gd name="connsiteY6" fmla="*/ 1730488 h 1917706"/>
                  <a:gd name="connsiteX7" fmla="*/ 744123 w 2151178"/>
                  <a:gd name="connsiteY7" fmla="*/ 1884026 h 1917706"/>
                  <a:gd name="connsiteX8" fmla="*/ 1119437 w 2151178"/>
                  <a:gd name="connsiteY8" fmla="*/ 1788491 h 1917706"/>
                  <a:gd name="connsiteX9" fmla="*/ 1656658 w 2151178"/>
                  <a:gd name="connsiteY9" fmla="*/ 1901508 h 1917706"/>
                  <a:gd name="connsiteX10" fmla="*/ 1965405 w 2151178"/>
                  <a:gd name="connsiteY10" fmla="*/ 1870760 h 1917706"/>
                  <a:gd name="connsiteX11" fmla="*/ 2027013 w 2151178"/>
                  <a:gd name="connsiteY11" fmla="*/ 1600835 h 1917706"/>
                  <a:gd name="connsiteX12" fmla="*/ 1999717 w 2151178"/>
                  <a:gd name="connsiteY12" fmla="*/ 1341527 h 1917706"/>
                  <a:gd name="connsiteX13" fmla="*/ 2061131 w 2151178"/>
                  <a:gd name="connsiteY13" fmla="*/ 1232345 h 1917706"/>
                  <a:gd name="connsiteX14" fmla="*/ 2149843 w 2151178"/>
                  <a:gd name="connsiteY14" fmla="*/ 1065160 h 1917706"/>
                  <a:gd name="connsiteX15" fmla="*/ 2009954 w 2151178"/>
                  <a:gd name="connsiteY15" fmla="*/ 758085 h 1917706"/>
                  <a:gd name="connsiteX16" fmla="*/ 1900771 w 2151178"/>
                  <a:gd name="connsiteY16" fmla="*/ 601136 h 1917706"/>
                  <a:gd name="connsiteX17" fmla="*/ 1917831 w 2151178"/>
                  <a:gd name="connsiteY17" fmla="*/ 277002 h 1917706"/>
                  <a:gd name="connsiteX18" fmla="*/ 1687199 w 2151178"/>
                  <a:gd name="connsiteY18" fmla="*/ 1581 h 1917706"/>
                  <a:gd name="connsiteX19" fmla="*/ 1355126 w 2151178"/>
                  <a:gd name="connsiteY19" fmla="*/ 92279 h 1917706"/>
                  <a:gd name="connsiteX20" fmla="*/ 1068524 w 2151178"/>
                  <a:gd name="connsiteY20" fmla="*/ 126970 h 1917706"/>
                  <a:gd name="connsiteX21" fmla="*/ 759343 w 2151178"/>
                  <a:gd name="connsiteY21" fmla="*/ 62619 h 19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178" h="1917706">
                    <a:moveTo>
                      <a:pt x="759343" y="62619"/>
                    </a:moveTo>
                    <a:cubicBezTo>
                      <a:pt x="547802" y="106973"/>
                      <a:pt x="505288" y="219663"/>
                      <a:pt x="447285" y="301549"/>
                    </a:cubicBezTo>
                    <a:cubicBezTo>
                      <a:pt x="414353" y="415945"/>
                      <a:pt x="423401" y="436225"/>
                      <a:pt x="286923" y="607960"/>
                    </a:cubicBezTo>
                    <a:cubicBezTo>
                      <a:pt x="192526" y="710318"/>
                      <a:pt x="82282" y="721349"/>
                      <a:pt x="17887" y="881028"/>
                    </a:cubicBezTo>
                    <a:cubicBezTo>
                      <a:pt x="-311" y="928795"/>
                      <a:pt x="-53400" y="1035495"/>
                      <a:pt x="187323" y="1239927"/>
                    </a:cubicBezTo>
                    <a:cubicBezTo>
                      <a:pt x="365881" y="1372992"/>
                      <a:pt x="396807" y="1331861"/>
                      <a:pt x="459360" y="1492223"/>
                    </a:cubicBezTo>
                    <a:cubicBezTo>
                      <a:pt x="481888" y="1652208"/>
                      <a:pt x="463207" y="1630405"/>
                      <a:pt x="477992" y="1730488"/>
                    </a:cubicBezTo>
                    <a:cubicBezTo>
                      <a:pt x="501876" y="1788490"/>
                      <a:pt x="559878" y="1931794"/>
                      <a:pt x="744123" y="1884026"/>
                    </a:cubicBezTo>
                    <a:cubicBezTo>
                      <a:pt x="876051" y="1847632"/>
                      <a:pt x="959937" y="1789174"/>
                      <a:pt x="1119437" y="1788491"/>
                    </a:cubicBezTo>
                    <a:cubicBezTo>
                      <a:pt x="1397333" y="1830409"/>
                      <a:pt x="1496744" y="1865958"/>
                      <a:pt x="1656658" y="1901508"/>
                    </a:cubicBezTo>
                    <a:cubicBezTo>
                      <a:pt x="1809467" y="1918795"/>
                      <a:pt x="1880883" y="1937198"/>
                      <a:pt x="1965405" y="1870760"/>
                    </a:cubicBezTo>
                    <a:cubicBezTo>
                      <a:pt x="2049565" y="1792285"/>
                      <a:pt x="2014503" y="1689546"/>
                      <a:pt x="2027013" y="1600835"/>
                    </a:cubicBezTo>
                    <a:cubicBezTo>
                      <a:pt x="2017914" y="1480279"/>
                      <a:pt x="2005404" y="1445023"/>
                      <a:pt x="1999717" y="1341527"/>
                    </a:cubicBezTo>
                    <a:cubicBezTo>
                      <a:pt x="2007678" y="1276700"/>
                      <a:pt x="2037816" y="1268170"/>
                      <a:pt x="2061131" y="1232345"/>
                    </a:cubicBezTo>
                    <a:cubicBezTo>
                      <a:pt x="2084446" y="1196520"/>
                      <a:pt x="2160647" y="1140791"/>
                      <a:pt x="2149843" y="1065160"/>
                    </a:cubicBezTo>
                    <a:cubicBezTo>
                      <a:pt x="2154392" y="979861"/>
                      <a:pt x="2155531" y="908211"/>
                      <a:pt x="2009954" y="758085"/>
                    </a:cubicBezTo>
                    <a:cubicBezTo>
                      <a:pt x="1908733" y="685298"/>
                      <a:pt x="1916694" y="687571"/>
                      <a:pt x="1900771" y="601136"/>
                    </a:cubicBezTo>
                    <a:lnTo>
                      <a:pt x="1917831" y="277002"/>
                    </a:lnTo>
                    <a:cubicBezTo>
                      <a:pt x="1907595" y="181468"/>
                      <a:pt x="1837324" y="42524"/>
                      <a:pt x="1687199" y="1581"/>
                    </a:cubicBezTo>
                    <a:cubicBezTo>
                      <a:pt x="1578017" y="-9792"/>
                      <a:pt x="1488192" y="42237"/>
                      <a:pt x="1355126" y="92279"/>
                    </a:cubicBezTo>
                    <a:cubicBezTo>
                      <a:pt x="1280064" y="115026"/>
                      <a:pt x="1240935" y="132389"/>
                      <a:pt x="1068524" y="126970"/>
                    </a:cubicBezTo>
                    <a:cubicBezTo>
                      <a:pt x="912509" y="78748"/>
                      <a:pt x="903783" y="70580"/>
                      <a:pt x="759343" y="62619"/>
                    </a:cubicBezTo>
                    <a:close/>
                  </a:path>
                </a:pathLst>
              </a:custGeom>
              <a:solidFill>
                <a:srgbClr val="FF90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55">
              <a:extLst>
                <a:ext uri="{FF2B5EF4-FFF2-40B4-BE49-F238E27FC236}">
                  <a16:creationId xmlns:a16="http://schemas.microsoft.com/office/drawing/2014/main" id="{E45A8685-4E80-2742-99D1-089D00B946AD}"/>
                </a:ext>
              </a:extLst>
            </p:cNvPr>
            <p:cNvSpPr/>
            <p:nvPr/>
          </p:nvSpPr>
          <p:spPr>
            <a:xfrm>
              <a:off x="3652039" y="3107602"/>
              <a:ext cx="569387" cy="1015663"/>
            </a:xfrm>
            <a:prstGeom prst="rect">
              <a:avLst/>
            </a:prstGeom>
            <a:effectLst>
              <a:outerShdw blurRad="50800" dist="38100" dir="2700000" algn="tl" rotWithShape="0">
                <a:prstClr val="black">
                  <a:alpha val="40000"/>
                </a:prstClr>
              </a:outerShdw>
            </a:effectLst>
          </p:spPr>
          <p:txBody>
            <a:bodyPr wrap="none">
              <a:spAutoFit/>
            </a:bodyPr>
            <a:lstStyle/>
            <a:p>
              <a:r>
                <a:rPr lang="en-US" altLang="zh-CN" sz="5400" dirty="0">
                  <a:solidFill>
                    <a:schemeClr val="bg1"/>
                  </a:solidFill>
                  <a:latin typeface="Arial" panose="020B0604020202020204" pitchFamily="34" charset="0"/>
                  <a:ea typeface="迷你简少儿" panose="03000509000000000000" pitchFamily="65" charset="-122"/>
                  <a:cs typeface="Arial" panose="020B0604020202020204" pitchFamily="34" charset="0"/>
                </a:rPr>
                <a:t>3</a:t>
              </a:r>
              <a:endParaRPr lang="zh-CN" altLang="en-US" sz="5400" dirty="0">
                <a:solidFill>
                  <a:schemeClr val="bg1"/>
                </a:solidFill>
                <a:latin typeface="Arial" panose="020B0604020202020204" pitchFamily="34" charset="0"/>
                <a:ea typeface="迷你简少儿" panose="03000509000000000000" pitchFamily="65" charset="-122"/>
                <a:cs typeface="Arial" panose="020B0604020202020204" pitchFamily="34" charset="0"/>
              </a:endParaRPr>
            </a:p>
          </p:txBody>
        </p:sp>
      </p:grpSp>
      <p:sp>
        <p:nvSpPr>
          <p:cNvPr id="48" name="文本框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ED405B04-2178-3D4E-B8EA-90CCBBCF08A0}"/>
              </a:ext>
            </a:extLst>
          </p:cNvPr>
          <p:cNvSpPr txBox="1">
            <a:spLocks noChangeArrowheads="1"/>
          </p:cNvSpPr>
          <p:nvPr/>
        </p:nvSpPr>
        <p:spPr bwMode="auto">
          <a:xfrm>
            <a:off x="3137054" y="112723"/>
            <a:ext cx="59109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ctr" defTabSz="514350" rtl="0" eaLnBrk="1" fontAlgn="base" latinLnBrk="0" hangingPunct="1">
              <a:lnSpc>
                <a:spcPct val="100000"/>
              </a:lnSpc>
              <a:spcBef>
                <a:spcPct val="0"/>
              </a:spcBef>
              <a:spcAft>
                <a:spcPct val="0"/>
              </a:spcAft>
              <a:buClrTx/>
              <a:buSzTx/>
              <a:buFontTx/>
              <a:buNone/>
              <a:defRPr/>
            </a:pP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Luyện</a:t>
            </a:r>
            <a:r>
              <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 </a:t>
            </a: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đọc</a:t>
            </a:r>
            <a:r>
              <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 </a:t>
            </a: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từ</a:t>
            </a:r>
            <a:endPar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endParaRPr>
          </a:p>
        </p:txBody>
      </p:sp>
      <p:pic>
        <p:nvPicPr>
          <p:cNvPr id="51" name="图片 6">
            <a:extLst>
              <a:ext uri="{FF2B5EF4-FFF2-40B4-BE49-F238E27FC236}">
                <a16:creationId xmlns:a16="http://schemas.microsoft.com/office/drawing/2014/main" id="{8858D589-74E4-0948-B1BB-F2C365BDD1A3}"/>
              </a:ext>
            </a:extLst>
          </p:cNvPr>
          <p:cNvPicPr>
            <a:picLocks noChangeAspect="1"/>
          </p:cNvPicPr>
          <p:nvPr/>
        </p:nvPicPr>
        <p:blipFill rotWithShape="1">
          <a:blip r:embed="rId2">
            <a:extLst>
              <a:ext uri="{28A0092B-C50C-407E-A947-70E740481C1C}">
                <a14:useLocalDpi xmlns:a14="http://schemas.microsoft.com/office/drawing/2010/main" val="0"/>
              </a:ext>
            </a:extLst>
          </a:blip>
          <a:srcRect l="45632" t="18722" r="16831" b="69482"/>
          <a:stretch/>
        </p:blipFill>
        <p:spPr>
          <a:xfrm>
            <a:off x="8347461" y="203530"/>
            <a:ext cx="4576026" cy="1905000"/>
          </a:xfrm>
          <a:prstGeom prst="rect">
            <a:avLst/>
          </a:prstGeom>
        </p:spPr>
      </p:pic>
      <p:pic>
        <p:nvPicPr>
          <p:cNvPr id="52" name="图片 6">
            <a:extLst>
              <a:ext uri="{FF2B5EF4-FFF2-40B4-BE49-F238E27FC236}">
                <a16:creationId xmlns:a16="http://schemas.microsoft.com/office/drawing/2014/main" id="{014AFD1F-E4EB-C347-9D6C-1605F249AB20}"/>
              </a:ext>
            </a:extLst>
          </p:cNvPr>
          <p:cNvPicPr>
            <a:picLocks noChangeAspect="1"/>
          </p:cNvPicPr>
          <p:nvPr/>
        </p:nvPicPr>
        <p:blipFill rotWithShape="1">
          <a:blip r:embed="rId2">
            <a:extLst>
              <a:ext uri="{28A0092B-C50C-407E-A947-70E740481C1C}">
                <a14:useLocalDpi xmlns:a14="http://schemas.microsoft.com/office/drawing/2010/main" val="0"/>
              </a:ext>
            </a:extLst>
          </a:blip>
          <a:srcRect l="46533" t="18722" r="-312" b="69482"/>
          <a:stretch/>
        </p:blipFill>
        <p:spPr>
          <a:xfrm flipH="1">
            <a:off x="-3277936" y="287258"/>
            <a:ext cx="6555871" cy="1905000"/>
          </a:xfrm>
          <a:prstGeom prst="rect">
            <a:avLst/>
          </a:prstGeom>
        </p:spPr>
      </p:pic>
    </p:spTree>
    <p:extLst>
      <p:ext uri="{BB962C8B-B14F-4D97-AF65-F5344CB8AC3E}">
        <p14:creationId xmlns:p14="http://schemas.microsoft.com/office/powerpoint/2010/main" val="639264585"/>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strVal val="#ppt_w+.3"/>
                                          </p:val>
                                        </p:tav>
                                        <p:tav tm="100000">
                                          <p:val>
                                            <p:strVal val="#ppt_w"/>
                                          </p:val>
                                        </p:tav>
                                      </p:tavLst>
                                    </p:anim>
                                    <p:anim calcmode="lin" valueType="num">
                                      <p:cBhvr>
                                        <p:cTn id="21" dur="1000" fill="hold"/>
                                        <p:tgtEl>
                                          <p:spTgt spid="48"/>
                                        </p:tgtEl>
                                        <p:attrNameLst>
                                          <p:attrName>ppt_h</p:attrName>
                                        </p:attrNameLst>
                                      </p:cBhvr>
                                      <p:tavLst>
                                        <p:tav tm="0">
                                          <p:val>
                                            <p:strVal val="#ppt_h"/>
                                          </p:val>
                                        </p:tav>
                                        <p:tav tm="100000">
                                          <p:val>
                                            <p:strVal val="#ppt_h"/>
                                          </p:val>
                                        </p:tav>
                                      </p:tavLst>
                                    </p:anim>
                                    <p:animEffect transition="in" filter="fade">
                                      <p:cBhvr>
                                        <p:cTn id="22" dur="1000"/>
                                        <p:tgtEl>
                                          <p:spTgt spid="48"/>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randombar(horizontal)">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6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ED405B04-2178-3D4E-B8EA-90CCBBCF08A0}"/>
              </a:ext>
            </a:extLst>
          </p:cNvPr>
          <p:cNvSpPr txBox="1">
            <a:spLocks noChangeArrowheads="1"/>
          </p:cNvSpPr>
          <p:nvPr/>
        </p:nvSpPr>
        <p:spPr bwMode="auto">
          <a:xfrm>
            <a:off x="3137054" y="112723"/>
            <a:ext cx="59109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ctr" defTabSz="514350" rtl="0" eaLnBrk="1" fontAlgn="base" latinLnBrk="0" hangingPunct="1">
              <a:lnSpc>
                <a:spcPct val="100000"/>
              </a:lnSpc>
              <a:spcBef>
                <a:spcPct val="0"/>
              </a:spcBef>
              <a:spcAft>
                <a:spcPct val="0"/>
              </a:spcAft>
              <a:buClrTx/>
              <a:buSzTx/>
              <a:buFontTx/>
              <a:buNone/>
              <a:defRPr/>
            </a:pP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Giải</a:t>
            </a:r>
            <a:r>
              <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 </a:t>
            </a: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nghĩa</a:t>
            </a:r>
            <a:r>
              <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 </a:t>
            </a: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từ</a:t>
            </a:r>
            <a:endPar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endParaRPr>
          </a:p>
        </p:txBody>
      </p:sp>
      <p:pic>
        <p:nvPicPr>
          <p:cNvPr id="51" name="图片 6">
            <a:extLst>
              <a:ext uri="{FF2B5EF4-FFF2-40B4-BE49-F238E27FC236}">
                <a16:creationId xmlns:a16="http://schemas.microsoft.com/office/drawing/2014/main" id="{8858D589-74E4-0948-B1BB-F2C365BDD1A3}"/>
              </a:ext>
            </a:extLst>
          </p:cNvPr>
          <p:cNvPicPr>
            <a:picLocks noChangeAspect="1"/>
          </p:cNvPicPr>
          <p:nvPr/>
        </p:nvPicPr>
        <p:blipFill rotWithShape="1">
          <a:blip r:embed="rId2">
            <a:extLst>
              <a:ext uri="{28A0092B-C50C-407E-A947-70E740481C1C}">
                <a14:useLocalDpi xmlns:a14="http://schemas.microsoft.com/office/drawing/2010/main" val="0"/>
              </a:ext>
            </a:extLst>
          </a:blip>
          <a:srcRect l="45632" t="18722" r="16831" b="69482"/>
          <a:stretch/>
        </p:blipFill>
        <p:spPr>
          <a:xfrm>
            <a:off x="8347461" y="203530"/>
            <a:ext cx="4576026" cy="1905000"/>
          </a:xfrm>
          <a:prstGeom prst="rect">
            <a:avLst/>
          </a:prstGeom>
        </p:spPr>
      </p:pic>
      <p:pic>
        <p:nvPicPr>
          <p:cNvPr id="52" name="图片 6">
            <a:extLst>
              <a:ext uri="{FF2B5EF4-FFF2-40B4-BE49-F238E27FC236}">
                <a16:creationId xmlns:a16="http://schemas.microsoft.com/office/drawing/2014/main" id="{014AFD1F-E4EB-C347-9D6C-1605F249AB20}"/>
              </a:ext>
            </a:extLst>
          </p:cNvPr>
          <p:cNvPicPr>
            <a:picLocks noChangeAspect="1"/>
          </p:cNvPicPr>
          <p:nvPr/>
        </p:nvPicPr>
        <p:blipFill rotWithShape="1">
          <a:blip r:embed="rId2">
            <a:extLst>
              <a:ext uri="{28A0092B-C50C-407E-A947-70E740481C1C}">
                <a14:useLocalDpi xmlns:a14="http://schemas.microsoft.com/office/drawing/2010/main" val="0"/>
              </a:ext>
            </a:extLst>
          </a:blip>
          <a:srcRect l="46533" t="18722" r="-312" b="69482"/>
          <a:stretch/>
        </p:blipFill>
        <p:spPr>
          <a:xfrm flipH="1">
            <a:off x="-3277936" y="287258"/>
            <a:ext cx="6555871" cy="1905000"/>
          </a:xfrm>
          <a:prstGeom prst="rect">
            <a:avLst/>
          </a:prstGeom>
        </p:spPr>
      </p:pic>
      <p:sp>
        <p:nvSpPr>
          <p:cNvPr id="50" name="等腰三角形 15">
            <a:extLst>
              <a:ext uri="{FF2B5EF4-FFF2-40B4-BE49-F238E27FC236}">
                <a16:creationId xmlns:a16="http://schemas.microsoft.com/office/drawing/2014/main" id="{6C02FD4D-75FE-484F-9358-F84A2F55BA60}"/>
              </a:ext>
            </a:extLst>
          </p:cNvPr>
          <p:cNvSpPr/>
          <p:nvPr/>
        </p:nvSpPr>
        <p:spPr>
          <a:xfrm rot="7068681">
            <a:off x="-1072239" y="2284048"/>
            <a:ext cx="1277576" cy="1126513"/>
          </a:xfrm>
          <a:prstGeom prst="triangle">
            <a:avLst/>
          </a:prstGeom>
          <a:solidFill>
            <a:srgbClr val="76B3C2"/>
          </a:solidFill>
          <a:ln>
            <a:no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53">
            <a:extLst>
              <a:ext uri="{FF2B5EF4-FFF2-40B4-BE49-F238E27FC236}">
                <a16:creationId xmlns:a16="http://schemas.microsoft.com/office/drawing/2014/main" id="{690F768A-8499-4249-BB55-337727AA9A8C}"/>
              </a:ext>
            </a:extLst>
          </p:cNvPr>
          <p:cNvSpPr/>
          <p:nvPr/>
        </p:nvSpPr>
        <p:spPr>
          <a:xfrm>
            <a:off x="1063010" y="1504081"/>
            <a:ext cx="10271009" cy="4401205"/>
          </a:xfrm>
          <a:prstGeom prst="rect">
            <a:avLst/>
          </a:prstGeom>
          <a:solidFill>
            <a:srgbClr val="F5AFAA"/>
          </a:solidFill>
          <a:ln>
            <a:solidFill>
              <a:srgbClr val="76B3C2"/>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000" dirty="0">
                <a:solidFill>
                  <a:schemeClr val="accent5">
                    <a:lumMod val="50000"/>
                  </a:schemeClr>
                </a:solidFill>
                <a:latin typeface="Times New Roman" panose="02020603050405020304" pitchFamily="18" charset="0"/>
                <a:cs typeface="Times New Roman" panose="02020603050405020304" pitchFamily="18" charset="0"/>
              </a:rPr>
              <a:t>- </a:t>
            </a:r>
            <a:r>
              <a:rPr lang="vi-VN" sz="4000" b="1" dirty="0">
                <a:solidFill>
                  <a:schemeClr val="accent5">
                    <a:lumMod val="50000"/>
                  </a:schemeClr>
                </a:solidFill>
                <a:latin typeface="Times New Roman" panose="02020603050405020304" pitchFamily="18" charset="0"/>
                <a:cs typeface="Times New Roman" panose="02020603050405020304" pitchFamily="18" charset="0"/>
              </a:rPr>
              <a:t>Bài ca man rợ</a:t>
            </a:r>
            <a:r>
              <a:rPr lang="vi-VN" sz="4000" dirty="0">
                <a:solidFill>
                  <a:schemeClr val="accent5">
                    <a:lumMod val="50000"/>
                  </a:schemeClr>
                </a:solidFill>
                <a:latin typeface="Times New Roman" panose="02020603050405020304" pitchFamily="18" charset="0"/>
                <a:cs typeface="Times New Roman" panose="02020603050405020304" pitchFamily="18" charset="0"/>
              </a:rPr>
              <a:t>: bài hát có nội dung và âm điệu gợi cảnh tượng dã man, tàn bạo.</a:t>
            </a:r>
          </a:p>
          <a:p>
            <a:r>
              <a:rPr lang="vi-VN" sz="4000" dirty="0">
                <a:solidFill>
                  <a:schemeClr val="accent5">
                    <a:lumMod val="50000"/>
                  </a:schemeClr>
                </a:solidFill>
                <a:latin typeface="Times New Roman" panose="02020603050405020304" pitchFamily="18" charset="0"/>
                <a:cs typeface="Times New Roman" panose="02020603050405020304" pitchFamily="18" charset="0"/>
              </a:rPr>
              <a:t>- </a:t>
            </a:r>
            <a:r>
              <a:rPr lang="vi-VN" sz="4000" b="1" dirty="0">
                <a:solidFill>
                  <a:schemeClr val="accent5">
                    <a:lumMod val="50000"/>
                  </a:schemeClr>
                </a:solidFill>
                <a:latin typeface="Times New Roman" panose="02020603050405020304" pitchFamily="18" charset="0"/>
                <a:cs typeface="Times New Roman" panose="02020603050405020304" pitchFamily="18" charset="0"/>
              </a:rPr>
              <a:t>Nín thít</a:t>
            </a:r>
            <a:r>
              <a:rPr lang="vi-VN" sz="4000" dirty="0">
                <a:solidFill>
                  <a:schemeClr val="accent5">
                    <a:lumMod val="50000"/>
                  </a:schemeClr>
                </a:solidFill>
                <a:latin typeface="Times New Roman" panose="02020603050405020304" pitchFamily="18" charset="0"/>
                <a:cs typeface="Times New Roman" panose="02020603050405020304" pitchFamily="18" charset="0"/>
              </a:rPr>
              <a:t>: im bặt.</a:t>
            </a:r>
          </a:p>
          <a:p>
            <a:r>
              <a:rPr lang="vi-VN" sz="4000" dirty="0">
                <a:solidFill>
                  <a:schemeClr val="accent5">
                    <a:lumMod val="50000"/>
                  </a:schemeClr>
                </a:solidFill>
                <a:latin typeface="Times New Roman" panose="02020603050405020304" pitchFamily="18" charset="0"/>
                <a:cs typeface="Times New Roman" panose="02020603050405020304" pitchFamily="18" charset="0"/>
              </a:rPr>
              <a:t>- </a:t>
            </a:r>
            <a:r>
              <a:rPr lang="vi-VN" sz="4000" b="1" dirty="0">
                <a:solidFill>
                  <a:schemeClr val="accent5">
                    <a:lumMod val="50000"/>
                  </a:schemeClr>
                </a:solidFill>
                <a:latin typeface="Times New Roman" panose="02020603050405020304" pitchFamily="18" charset="0"/>
                <a:cs typeface="Times New Roman" panose="02020603050405020304" pitchFamily="18" charset="0"/>
              </a:rPr>
              <a:t>Gườm gườm</a:t>
            </a:r>
            <a:r>
              <a:rPr lang="vi-VN" sz="4000" dirty="0">
                <a:solidFill>
                  <a:schemeClr val="accent5">
                    <a:lumMod val="50000"/>
                  </a:schemeClr>
                </a:solidFill>
                <a:latin typeface="Times New Roman" panose="02020603050405020304" pitchFamily="18" charset="0"/>
                <a:cs typeface="Times New Roman" panose="02020603050405020304" pitchFamily="18" charset="0"/>
              </a:rPr>
              <a:t>: nhìn không chớp mắt vào người nào đó với vẻ giận dữ.</a:t>
            </a:r>
          </a:p>
          <a:p>
            <a:r>
              <a:rPr lang="vi-VN" sz="4000" dirty="0">
                <a:solidFill>
                  <a:schemeClr val="accent5">
                    <a:lumMod val="50000"/>
                  </a:schemeClr>
                </a:solidFill>
                <a:latin typeface="Times New Roman" panose="02020603050405020304" pitchFamily="18" charset="0"/>
                <a:cs typeface="Times New Roman" panose="02020603050405020304" pitchFamily="18" charset="0"/>
              </a:rPr>
              <a:t>-</a:t>
            </a:r>
            <a:r>
              <a:rPr lang="vi-VN" sz="4000" b="1" dirty="0">
                <a:solidFill>
                  <a:schemeClr val="accent5">
                    <a:lumMod val="50000"/>
                  </a:schemeClr>
                </a:solidFill>
                <a:latin typeface="Times New Roman" panose="02020603050405020304" pitchFamily="18" charset="0"/>
                <a:cs typeface="Times New Roman" panose="02020603050405020304" pitchFamily="18" charset="0"/>
              </a:rPr>
              <a:t> Làu bàu</a:t>
            </a:r>
            <a:r>
              <a:rPr lang="vi-VN" sz="4000" dirty="0">
                <a:solidFill>
                  <a:schemeClr val="accent5">
                    <a:lumMod val="50000"/>
                  </a:schemeClr>
                </a:solidFill>
                <a:latin typeface="Times New Roman" panose="02020603050405020304" pitchFamily="18" charset="0"/>
                <a:cs typeface="Times New Roman" panose="02020603050405020304" pitchFamily="18" charset="0"/>
              </a:rPr>
              <a:t>: nói nhỏ trong miệng tỏ vẻ bực dọc, khó chịu.</a:t>
            </a:r>
          </a:p>
        </p:txBody>
      </p:sp>
    </p:spTree>
    <p:extLst>
      <p:ext uri="{BB962C8B-B14F-4D97-AF65-F5344CB8AC3E}">
        <p14:creationId xmlns:p14="http://schemas.microsoft.com/office/powerpoint/2010/main" val="287099266"/>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strVal val="#ppt_w+.3"/>
                                          </p:val>
                                        </p:tav>
                                        <p:tav tm="100000">
                                          <p:val>
                                            <p:strVal val="#ppt_w"/>
                                          </p:val>
                                        </p:tav>
                                      </p:tavLst>
                                    </p:anim>
                                    <p:anim calcmode="lin" valueType="num">
                                      <p:cBhvr>
                                        <p:cTn id="21" dur="1000" fill="hold"/>
                                        <p:tgtEl>
                                          <p:spTgt spid="48"/>
                                        </p:tgtEl>
                                        <p:attrNameLst>
                                          <p:attrName>ppt_h</p:attrName>
                                        </p:attrNameLst>
                                      </p:cBhvr>
                                      <p:tavLst>
                                        <p:tav tm="0">
                                          <p:val>
                                            <p:strVal val="#ppt_h"/>
                                          </p:val>
                                        </p:tav>
                                        <p:tav tm="100000">
                                          <p:val>
                                            <p:strVal val="#ppt_h"/>
                                          </p:val>
                                        </p:tav>
                                      </p:tavLst>
                                    </p:anim>
                                    <p:animEffect transition="in" filter="fade">
                                      <p:cBhvr>
                                        <p:cTn id="22" dur="1000"/>
                                        <p:tgtEl>
                                          <p:spTgt spid="48"/>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randombar(horizontal)">
                                      <p:cBhvr>
                                        <p:cTn id="30" dur="500"/>
                                        <p:tgtEl>
                                          <p:spTgt spid="52"/>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48" grpId="0"/>
      <p:bldP spid="50"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ED405B04-2178-3D4E-B8EA-90CCBBCF08A0}"/>
              </a:ext>
            </a:extLst>
          </p:cNvPr>
          <p:cNvSpPr txBox="1">
            <a:spLocks noChangeArrowheads="1"/>
          </p:cNvSpPr>
          <p:nvPr/>
        </p:nvSpPr>
        <p:spPr bwMode="auto">
          <a:xfrm>
            <a:off x="2853752" y="954498"/>
            <a:ext cx="59109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ctr" defTabSz="514350" rtl="0" eaLnBrk="1" fontAlgn="base" latinLnBrk="0" hangingPunct="1">
              <a:lnSpc>
                <a:spcPct val="100000"/>
              </a:lnSpc>
              <a:spcBef>
                <a:spcPct val="0"/>
              </a:spcBef>
              <a:spcAft>
                <a:spcPct val="0"/>
              </a:spcAft>
              <a:buClrTx/>
              <a:buSzTx/>
              <a:buFontTx/>
              <a:buNone/>
              <a:defRPr/>
            </a:pP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Luyện</a:t>
            </a:r>
            <a:r>
              <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 </a:t>
            </a: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đọc</a:t>
            </a:r>
            <a:r>
              <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 </a:t>
            </a:r>
            <a:r>
              <a:rPr lang="en-US" sz="8000" b="1" dirty="0" err="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câu</a:t>
            </a:r>
            <a:endParaRPr lang="en-US" sz="8000" b="1" dirty="0">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endParaRPr>
          </a:p>
        </p:txBody>
      </p:sp>
      <p:pic>
        <p:nvPicPr>
          <p:cNvPr id="51" name="图片 6">
            <a:extLst>
              <a:ext uri="{FF2B5EF4-FFF2-40B4-BE49-F238E27FC236}">
                <a16:creationId xmlns:a16="http://schemas.microsoft.com/office/drawing/2014/main" id="{8858D589-74E4-0948-B1BB-F2C365BDD1A3}"/>
              </a:ext>
            </a:extLst>
          </p:cNvPr>
          <p:cNvPicPr>
            <a:picLocks noChangeAspect="1"/>
          </p:cNvPicPr>
          <p:nvPr/>
        </p:nvPicPr>
        <p:blipFill rotWithShape="1">
          <a:blip r:embed="rId2">
            <a:extLst>
              <a:ext uri="{28A0092B-C50C-407E-A947-70E740481C1C}">
                <a14:useLocalDpi xmlns:a14="http://schemas.microsoft.com/office/drawing/2010/main" val="0"/>
              </a:ext>
            </a:extLst>
          </a:blip>
          <a:srcRect l="45632" t="18722" r="16831" b="69482"/>
          <a:stretch/>
        </p:blipFill>
        <p:spPr>
          <a:xfrm>
            <a:off x="8347461" y="203530"/>
            <a:ext cx="4576026" cy="1905000"/>
          </a:xfrm>
          <a:prstGeom prst="rect">
            <a:avLst/>
          </a:prstGeom>
        </p:spPr>
      </p:pic>
      <p:pic>
        <p:nvPicPr>
          <p:cNvPr id="52" name="图片 6">
            <a:extLst>
              <a:ext uri="{FF2B5EF4-FFF2-40B4-BE49-F238E27FC236}">
                <a16:creationId xmlns:a16="http://schemas.microsoft.com/office/drawing/2014/main" id="{014AFD1F-E4EB-C347-9D6C-1605F249AB20}"/>
              </a:ext>
            </a:extLst>
          </p:cNvPr>
          <p:cNvPicPr>
            <a:picLocks noChangeAspect="1"/>
          </p:cNvPicPr>
          <p:nvPr/>
        </p:nvPicPr>
        <p:blipFill rotWithShape="1">
          <a:blip r:embed="rId2">
            <a:extLst>
              <a:ext uri="{28A0092B-C50C-407E-A947-70E740481C1C}">
                <a14:useLocalDpi xmlns:a14="http://schemas.microsoft.com/office/drawing/2010/main" val="0"/>
              </a:ext>
            </a:extLst>
          </a:blip>
          <a:srcRect l="46533" t="18722" r="-312" b="69482"/>
          <a:stretch/>
        </p:blipFill>
        <p:spPr>
          <a:xfrm flipH="1">
            <a:off x="-3284882" y="299213"/>
            <a:ext cx="6555871" cy="1905000"/>
          </a:xfrm>
          <a:prstGeom prst="rect">
            <a:avLst/>
          </a:prstGeom>
        </p:spPr>
      </p:pic>
      <p:sp>
        <p:nvSpPr>
          <p:cNvPr id="50" name="等腰三角形 15">
            <a:extLst>
              <a:ext uri="{FF2B5EF4-FFF2-40B4-BE49-F238E27FC236}">
                <a16:creationId xmlns:a16="http://schemas.microsoft.com/office/drawing/2014/main" id="{6C02FD4D-75FE-484F-9358-F84A2F55BA60}"/>
              </a:ext>
            </a:extLst>
          </p:cNvPr>
          <p:cNvSpPr/>
          <p:nvPr/>
        </p:nvSpPr>
        <p:spPr>
          <a:xfrm rot="7068681">
            <a:off x="-1072239" y="2284048"/>
            <a:ext cx="1277576" cy="1126513"/>
          </a:xfrm>
          <a:prstGeom prst="triangle">
            <a:avLst/>
          </a:prstGeom>
          <a:solidFill>
            <a:srgbClr val="76B3C2"/>
          </a:solidFill>
          <a:ln>
            <a:no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53">
            <a:extLst>
              <a:ext uri="{FF2B5EF4-FFF2-40B4-BE49-F238E27FC236}">
                <a16:creationId xmlns:a16="http://schemas.microsoft.com/office/drawing/2014/main" id="{690F768A-8499-4249-BB55-337727AA9A8C}"/>
              </a:ext>
            </a:extLst>
          </p:cNvPr>
          <p:cNvSpPr/>
          <p:nvPr/>
        </p:nvSpPr>
        <p:spPr>
          <a:xfrm>
            <a:off x="1394482" y="2589470"/>
            <a:ext cx="9765813" cy="2308324"/>
          </a:xfrm>
          <a:prstGeom prst="rect">
            <a:avLst/>
          </a:prstGeom>
          <a:solidFill>
            <a:srgbClr val="F5AFAA"/>
          </a:solidFill>
        </p:spPr>
        <p:txBody>
          <a:bodyPr wrap="square">
            <a:spAutoFit/>
          </a:bodyPr>
          <a:lstStyle/>
          <a:p>
            <a:r>
              <a:rPr lang="en-US" sz="4800" i="1" dirty="0" err="1">
                <a:solidFill>
                  <a:schemeClr val="accent5">
                    <a:lumMod val="50000"/>
                  </a:schemeClr>
                </a:solidFill>
                <a:latin typeface="Times New Roman" panose="02020603050405020304" pitchFamily="18" charset="0"/>
                <a:cs typeface="Times New Roman" panose="02020603050405020304" pitchFamily="18" charset="0"/>
              </a:rPr>
              <a:t>Hắn</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uống</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lắm</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rượu</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nỗi</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nhiều</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đêm</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như</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lên</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cơn</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u="sng" dirty="0" err="1">
                <a:solidFill>
                  <a:schemeClr val="accent5">
                    <a:lumMod val="50000"/>
                  </a:schemeClr>
                </a:solidFill>
                <a:latin typeface="Times New Roman" panose="02020603050405020304" pitchFamily="18" charset="0"/>
                <a:cs typeface="Times New Roman" panose="02020603050405020304" pitchFamily="18" charset="0"/>
              </a:rPr>
              <a:t>loạn</a:t>
            </a:r>
            <a:r>
              <a:rPr lang="en-US" sz="4800" i="1" u="sng"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u="sng" dirty="0" err="1">
                <a:solidFill>
                  <a:schemeClr val="accent5">
                    <a:lumMod val="50000"/>
                  </a:schemeClr>
                </a:solidFill>
                <a:latin typeface="Times New Roman" panose="02020603050405020304" pitchFamily="18" charset="0"/>
                <a:cs typeface="Times New Roman" panose="02020603050405020304" pitchFamily="18" charset="0"/>
              </a:rPr>
              <a:t>óc</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ngồi</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hát</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4800"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i="1" u="sng" dirty="0" err="1">
                <a:solidFill>
                  <a:schemeClr val="accent5">
                    <a:lumMod val="50000"/>
                  </a:schemeClr>
                </a:solidFill>
                <a:latin typeface="Times New Roman" panose="02020603050405020304" pitchFamily="18" charset="0"/>
                <a:cs typeface="Times New Roman" panose="02020603050405020304" pitchFamily="18" charset="0"/>
              </a:rPr>
              <a:t>bài</a:t>
            </a:r>
            <a:r>
              <a:rPr lang="en-US" sz="4800" i="1" u="sng" dirty="0">
                <a:solidFill>
                  <a:schemeClr val="accent5">
                    <a:lumMod val="50000"/>
                  </a:schemeClr>
                </a:solidFill>
                <a:latin typeface="Times New Roman" panose="02020603050405020304" pitchFamily="18" charset="0"/>
                <a:cs typeface="Times New Roman" panose="02020603050405020304" pitchFamily="18" charset="0"/>
              </a:rPr>
              <a:t> ca man </a:t>
            </a:r>
            <a:r>
              <a:rPr lang="en-US" sz="4800" i="1" u="sng" dirty="0" err="1">
                <a:solidFill>
                  <a:schemeClr val="accent5">
                    <a:lumMod val="50000"/>
                  </a:schemeClr>
                </a:solidFill>
                <a:latin typeface="Times New Roman" panose="02020603050405020304" pitchFamily="18" charset="0"/>
                <a:cs typeface="Times New Roman" panose="02020603050405020304" pitchFamily="18" charset="0"/>
              </a:rPr>
              <a:t>rợ</a:t>
            </a:r>
            <a:r>
              <a:rPr lang="en-US" sz="4800" i="1" dirty="0">
                <a:solidFill>
                  <a:schemeClr val="accent5">
                    <a:lumMod val="50000"/>
                  </a:schemeClr>
                </a:solidFill>
                <a:latin typeface="Times New Roman" panose="02020603050405020304" pitchFamily="18" charset="0"/>
                <a:cs typeface="Times New Roman" panose="02020603050405020304" pitchFamily="18" charset="0"/>
              </a:rPr>
              <a:t>.</a:t>
            </a:r>
            <a:r>
              <a:rPr lang="en-US" sz="4800" dirty="0">
                <a:solidFill>
                  <a:schemeClr val="accent5">
                    <a:lumMod val="50000"/>
                  </a:schemeClr>
                </a:solidFill>
                <a:latin typeface="Times New Roman" panose="02020603050405020304" pitchFamily="18" charset="0"/>
                <a:cs typeface="Times New Roman" panose="02020603050405020304" pitchFamily="18" charset="0"/>
              </a:rPr>
              <a:t> </a:t>
            </a:r>
            <a:endParaRPr lang="x-none" sz="48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025456"/>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strVal val="#ppt_w+.3"/>
                                          </p:val>
                                        </p:tav>
                                        <p:tav tm="100000">
                                          <p:val>
                                            <p:strVal val="#ppt_w"/>
                                          </p:val>
                                        </p:tav>
                                      </p:tavLst>
                                    </p:anim>
                                    <p:anim calcmode="lin" valueType="num">
                                      <p:cBhvr>
                                        <p:cTn id="21" dur="1000" fill="hold"/>
                                        <p:tgtEl>
                                          <p:spTgt spid="48"/>
                                        </p:tgtEl>
                                        <p:attrNameLst>
                                          <p:attrName>ppt_h</p:attrName>
                                        </p:attrNameLst>
                                      </p:cBhvr>
                                      <p:tavLst>
                                        <p:tav tm="0">
                                          <p:val>
                                            <p:strVal val="#ppt_h"/>
                                          </p:val>
                                        </p:tav>
                                        <p:tav tm="100000">
                                          <p:val>
                                            <p:strVal val="#ppt_h"/>
                                          </p:val>
                                        </p:tav>
                                      </p:tavLst>
                                    </p:anim>
                                    <p:animEffect transition="in" filter="fade">
                                      <p:cBhvr>
                                        <p:cTn id="22" dur="1000"/>
                                        <p:tgtEl>
                                          <p:spTgt spid="48"/>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randombar(horizontal)">
                                      <p:cBhvr>
                                        <p:cTn id="30" dur="500"/>
                                        <p:tgtEl>
                                          <p:spTgt spid="52"/>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48" grpId="0"/>
      <p:bldP spid="50"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85814" y="9920"/>
            <a:ext cx="11612175" cy="66171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cs typeface="Arial" panose="020B0604020202020204" pitchFamily="34" charset="0"/>
              </a:rPr>
              <a:t>Khuất</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phục</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tên</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cướp</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biển</a:t>
            </a:r>
            <a:endParaRPr kumimoji="0" lang="en-US" altLang="en-US" sz="24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19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lớn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vỡ</a:t>
            </a:r>
            <a:r>
              <a:rPr kumimoji="0" lang="en-US" altLang="en-US" sz="2000" b="0" i="0" u="none" strike="noStrike" cap="none" normalizeH="0" baseline="0" dirty="0">
                <a:ln>
                  <a:noFill/>
                </a:ln>
                <a:solidFill>
                  <a:srgbClr val="002060"/>
                </a:solidFill>
                <a:effectLst/>
                <a:cs typeface="Arial" panose="020B0604020202020204" pitchFamily="34" charset="0"/>
              </a:rPr>
              <a:t>, da </a:t>
            </a:r>
            <a:r>
              <a:rPr kumimoji="0" lang="en-US" altLang="en-US" sz="2000" b="0" i="0" u="none" strike="noStrike" cap="none" normalizeH="0" baseline="0" dirty="0" err="1">
                <a:ln>
                  <a:noFill/>
                </a:ln>
                <a:solidFill>
                  <a:srgbClr val="002060"/>
                </a:solidFill>
                <a:effectLst/>
                <a:cs typeface="Arial" panose="020B0604020202020204" pitchFamily="34" charset="0"/>
              </a:rPr>
              <a:t>lưng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nung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má</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sẹo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chém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dọc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lắm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nỗi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nhiều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loạn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óc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ca man </a:t>
            </a:r>
            <a:r>
              <a:rPr kumimoji="0" lang="en-US" altLang="en-US" sz="2000" b="0" i="0" u="none" strike="noStrike" cap="none" normalizeH="0" baseline="0" dirty="0" err="1">
                <a:ln>
                  <a:noFill/>
                </a:ln>
                <a:solidFill>
                  <a:srgbClr val="002060"/>
                </a:solidFill>
                <a:effectLst/>
                <a:cs typeface="Arial" panose="020B0604020202020204" pitchFamily="34" charset="0"/>
              </a:rPr>
              <a:t>rợ</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lần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nổi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tiếng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nhân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đang</a:t>
            </a:r>
            <a:r>
              <a:rPr kumimoji="0" lang="en-US" altLang="en-US" sz="2000" b="0" i="0" u="none" strike="noStrike" cap="none" normalizeH="0" baseline="0" dirty="0">
                <a:ln>
                  <a:noFill/>
                </a:ln>
                <a:solidFill>
                  <a:srgbClr val="002060"/>
                </a:solidFill>
                <a:effectLst/>
                <a:cs typeface="Arial" panose="020B0604020202020204" pitchFamily="34" charset="0"/>
              </a:rPr>
              <a:t> ê a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quen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lệ</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đập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tay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mọi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Ai </a:t>
            </a:r>
            <a:r>
              <a:rPr kumimoji="0" lang="en-US" altLang="en-US" sz="2000" b="0" i="0" u="none" strike="noStrike" cap="none" normalizeH="0" baseline="0" dirty="0" err="1">
                <a:ln>
                  <a:noFill/>
                </a:ln>
                <a:solidFill>
                  <a:srgbClr val="002060"/>
                </a:solidFill>
                <a:effectLst/>
                <a:cs typeface="Arial" panose="020B0604020202020204" pitchFamily="34" charset="0"/>
              </a:rPr>
              <a:t>nấy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Riêng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tồn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giảng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trừng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mồm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điềm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tĩnh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hỏi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cằn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nói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cứ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thế</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nơi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của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dội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dậy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rút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soạt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dõng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Nếu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cất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treo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phiên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tòa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sắp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tới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này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với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kia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độ</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hiền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nghiêm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ác</a:t>
            </a:r>
            <a:r>
              <a:rPr kumimoji="0" lang="en-US" altLang="en-US" sz="2000" b="0" i="0" u="none" strike="noStrike" cap="none" normalizeH="0" baseline="0" dirty="0">
                <a:ln>
                  <a:noFill/>
                </a:ln>
                <a:solidFill>
                  <a:srgbClr val="002060"/>
                </a:solidFill>
                <a:effectLst/>
                <a:cs typeface="Arial" panose="020B0604020202020204" pitchFamily="34" charset="0"/>
              </a:rPr>
              <a:t>, hung </a:t>
            </a:r>
            <a:r>
              <a:rPr kumimoji="0" lang="en-US" altLang="en-US" sz="2000" b="0" i="0" u="none" strike="noStrike" cap="none" normalizeH="0" baseline="0" dirty="0" err="1">
                <a:ln>
                  <a:noFill/>
                </a:ln>
                <a:solidFill>
                  <a:srgbClr val="002060"/>
                </a:solidFill>
                <a:effectLst/>
                <a:cs typeface="Arial" panose="020B0604020202020204" pitchFamily="34" charset="0"/>
              </a:rPr>
              <a:t>hăng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con </a:t>
            </a:r>
            <a:r>
              <a:rPr kumimoji="0" lang="en-US" altLang="en-US" sz="2000" b="0" i="0" u="none" strike="noStrike" cap="none" normalizeH="0" baseline="0" dirty="0" err="1">
                <a:ln>
                  <a:noFill/>
                </a:ln>
                <a:solidFill>
                  <a:srgbClr val="002060"/>
                </a:solidFill>
                <a:effectLst/>
                <a:cs typeface="Arial" panose="020B0604020202020204" pitchFamily="34" charset="0"/>
              </a:rPr>
              <a:t>thú</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chuồng</a:t>
            </a:r>
            <a:r>
              <a:rPr kumimoji="0" lang="en-US" altLang="en-US" sz="2000" b="0" i="0" u="none" strike="noStrike" cap="none" normalizeH="0" baseline="0" dirty="0">
                <a:ln>
                  <a:noFill/>
                </a:ln>
                <a:solidFill>
                  <a:srgbClr val="002060"/>
                </a:solidFill>
                <a:effectLst/>
                <a:cs typeface="Arial" panose="020B0604020202020204" pitchFamily="34" charset="0"/>
              </a:rPr>
              <a:t>. Hai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biển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cúi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gằm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mặt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họng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ngựa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thóc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2060"/>
                </a:solidFill>
                <a:effectLst/>
                <a:cs typeface="Arial" panose="020B0604020202020204" pitchFamily="34" charset="0"/>
              </a:rPr>
              <a:t>Theo </a:t>
            </a:r>
            <a:r>
              <a:rPr kumimoji="0" lang="en-US" altLang="en-US" sz="2000" b="1" i="0" u="none" strike="noStrike" cap="none" normalizeH="0" baseline="0" dirty="0">
                <a:ln>
                  <a:noFill/>
                </a:ln>
                <a:solidFill>
                  <a:srgbClr val="002060"/>
                </a:solidFill>
                <a:effectLst/>
                <a:cs typeface="Arial" panose="020B0604020202020204" pitchFamily="34" charset="0"/>
              </a:rPr>
              <a:t>XTI-VEN-XƠN</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9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4177</TotalTime>
  <Words>1724</Words>
  <Application>Microsoft Office PowerPoint</Application>
  <PresentationFormat>Widescreen</PresentationFormat>
  <Paragraphs>107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UTM NguyenHa 02</vt:lpstr>
      <vt:lpstr>Arial</vt:lpstr>
      <vt:lpstr>等线</vt:lpstr>
      <vt:lpstr>等线 Light</vt:lpstr>
      <vt:lpstr>UVN Hoa Tay 1</vt:lpstr>
      <vt:lpstr>UTM American Sans</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KTUTS</dc:creator>
  <cp:keywords>VIETBAO</cp:keywords>
  <cp:lastModifiedBy>ThienHV</cp:lastModifiedBy>
  <cp:revision>48</cp:revision>
  <dcterms:created xsi:type="dcterms:W3CDTF">2021-09-11T15:55:02Z</dcterms:created>
  <dcterms:modified xsi:type="dcterms:W3CDTF">2023-03-05T16:15:26Z</dcterms:modified>
  <cp:version>P30</cp:version>
</cp:coreProperties>
</file>