
<file path=[Content_Types].xml><?xml version="1.0" encoding="utf-8"?>
<Types xmlns="http://schemas.openxmlformats.org/package/2006/content-types">
  <Default Extension="png" ContentType="image/png"/>
  <Default Extension="jfif" ContentType="image/jpe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377" r:id="rId3"/>
    <p:sldId id="275" r:id="rId4"/>
    <p:sldId id="398" r:id="rId5"/>
    <p:sldId id="399" r:id="rId6"/>
    <p:sldId id="12146" r:id="rId7"/>
    <p:sldId id="12100" r:id="rId8"/>
    <p:sldId id="12101" r:id="rId9"/>
    <p:sldId id="12128" r:id="rId10"/>
    <p:sldId id="12142" r:id="rId11"/>
    <p:sldId id="12102" r:id="rId12"/>
    <p:sldId id="12138" r:id="rId13"/>
    <p:sldId id="12144" r:id="rId14"/>
    <p:sldId id="12145" r:id="rId15"/>
    <p:sldId id="12130" r:id="rId16"/>
    <p:sldId id="12143" r:id="rId17"/>
    <p:sldId id="12103" r:id="rId18"/>
    <p:sldId id="12104" r:id="rId19"/>
    <p:sldId id="12109" r:id="rId20"/>
    <p:sldId id="12105" r:id="rId21"/>
    <p:sldId id="12133" r:id="rId22"/>
    <p:sldId id="12135" r:id="rId23"/>
    <p:sldId id="12148" r:id="rId24"/>
    <p:sldId id="12140" r:id="rId25"/>
    <p:sldId id="12149" r:id="rId26"/>
    <p:sldId id="285" r:id="rId27"/>
    <p:sldId id="12150" r:id="rId28"/>
    <p:sldId id="12136"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3D"/>
    <a:srgbClr val="FFD85D"/>
    <a:srgbClr val="74C3FD"/>
    <a:srgbClr val="36A7FC"/>
    <a:srgbClr val="F04425"/>
    <a:srgbClr val="B9F6FF"/>
    <a:srgbClr val="FFB7B7"/>
    <a:srgbClr val="FF9999"/>
    <a:srgbClr val="FF99FF"/>
    <a:srgbClr val="FDF1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57" autoAdjust="0"/>
    <p:restoredTop sz="95231" autoAdjust="0"/>
  </p:normalViewPr>
  <p:slideViewPr>
    <p:cSldViewPr snapToGrid="0">
      <p:cViewPr varScale="1">
        <p:scale>
          <a:sx n="58" d="100"/>
          <a:sy n="58" d="100"/>
        </p:scale>
        <p:origin x="908" y="48"/>
      </p:cViewPr>
      <p:guideLst/>
    </p:cSldViewPr>
  </p:slideViewPr>
  <p:outlineViewPr>
    <p:cViewPr>
      <p:scale>
        <a:sx n="33" d="100"/>
        <a:sy n="33" d="100"/>
      </p:scale>
      <p:origin x="0" y="-720"/>
    </p:cViewPr>
  </p:outlineViewPr>
  <p:notesTextViewPr>
    <p:cViewPr>
      <p:scale>
        <a:sx n="1" d="1"/>
        <a:sy n="1" d="1"/>
      </p:scale>
      <p:origin x="0" y="0"/>
    </p:cViewPr>
  </p:notesTextViewPr>
  <p:sorterViewPr>
    <p:cViewPr>
      <p:scale>
        <a:sx n="100" d="100"/>
        <a:sy n="100" d="100"/>
      </p:scale>
      <p:origin x="0" y="-727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E071A-8294-435C-B38E-FBEA9F28A958}" type="datetimeFigureOut">
              <a:rPr lang="zh-CN" altLang="en-US" smtClean="0"/>
              <a:t>2023/3/29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1C1796-738F-403C-B61C-73290BF225CA}" type="slidenum">
              <a:rPr lang="zh-CN" altLang="en-US" smtClean="0"/>
              <a:t>‹#›</a:t>
            </a:fld>
            <a:endParaRPr lang="zh-CN" altLang="en-US"/>
          </a:p>
        </p:txBody>
      </p:sp>
    </p:spTree>
    <p:extLst>
      <p:ext uri="{BB962C8B-B14F-4D97-AF65-F5344CB8AC3E}">
        <p14:creationId xmlns:p14="http://schemas.microsoft.com/office/powerpoint/2010/main" val="4226486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1</a:t>
            </a:fld>
            <a:endParaRPr lang="zh-CN" altLang="en-US"/>
          </a:p>
        </p:txBody>
      </p:sp>
    </p:spTree>
    <p:extLst>
      <p:ext uri="{BB962C8B-B14F-4D97-AF65-F5344CB8AC3E}">
        <p14:creationId xmlns:p14="http://schemas.microsoft.com/office/powerpoint/2010/main" val="630682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142B90-0194-40E5-91C4-8008DFE28A53}" type="slidenum">
              <a:rPr lang="zh-CN" altLang="en-US" smtClean="0"/>
              <a:t>3</a:t>
            </a:fld>
            <a:endParaRPr lang="zh-CN" altLang="en-US"/>
          </a:p>
        </p:txBody>
      </p:sp>
    </p:spTree>
    <p:extLst>
      <p:ext uri="{BB962C8B-B14F-4D97-AF65-F5344CB8AC3E}">
        <p14:creationId xmlns:p14="http://schemas.microsoft.com/office/powerpoint/2010/main" val="2420822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1FEF96-0EEA-429F-B347-3C2A72AA463F}" type="slidenum">
              <a:rPr lang="en-US" smtClean="0"/>
              <a:pPr/>
              <a:t>5</a:t>
            </a:fld>
            <a:endParaRPr lang="en-US"/>
          </a:p>
        </p:txBody>
      </p:sp>
    </p:spTree>
    <p:extLst>
      <p:ext uri="{BB962C8B-B14F-4D97-AF65-F5344CB8AC3E}">
        <p14:creationId xmlns:p14="http://schemas.microsoft.com/office/powerpoint/2010/main" val="4049145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142B90-0194-40E5-91C4-8008DFE28A53}" type="slidenum">
              <a:rPr lang="zh-CN" altLang="en-US" smtClean="0"/>
              <a:t>6</a:t>
            </a:fld>
            <a:endParaRPr lang="zh-CN" altLang="en-US"/>
          </a:p>
        </p:txBody>
      </p:sp>
    </p:spTree>
    <p:extLst>
      <p:ext uri="{BB962C8B-B14F-4D97-AF65-F5344CB8AC3E}">
        <p14:creationId xmlns:p14="http://schemas.microsoft.com/office/powerpoint/2010/main" val="4124069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7D1C1796-738F-403C-B61C-73290BF225CA}" type="slidenum">
              <a:rPr lang="zh-CN" altLang="en-US" smtClean="0"/>
              <a:t>8</a:t>
            </a:fld>
            <a:endParaRPr lang="zh-CN" altLang="en-US"/>
          </a:p>
        </p:txBody>
      </p:sp>
    </p:spTree>
    <p:extLst>
      <p:ext uri="{BB962C8B-B14F-4D97-AF65-F5344CB8AC3E}">
        <p14:creationId xmlns:p14="http://schemas.microsoft.com/office/powerpoint/2010/main" val="1682027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142B90-0194-40E5-91C4-8008DFE28A53}" type="slidenum">
              <a:rPr lang="zh-CN" altLang="en-US" smtClean="0"/>
              <a:t>23</a:t>
            </a:fld>
            <a:endParaRPr lang="zh-CN" altLang="en-US"/>
          </a:p>
        </p:txBody>
      </p:sp>
    </p:spTree>
    <p:extLst>
      <p:ext uri="{BB962C8B-B14F-4D97-AF65-F5344CB8AC3E}">
        <p14:creationId xmlns:p14="http://schemas.microsoft.com/office/powerpoint/2010/main" val="183423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28</a:t>
            </a:fld>
            <a:endParaRPr lang="zh-CN" altLang="en-US"/>
          </a:p>
        </p:txBody>
      </p:sp>
    </p:spTree>
    <p:extLst>
      <p:ext uri="{BB962C8B-B14F-4D97-AF65-F5344CB8AC3E}">
        <p14:creationId xmlns:p14="http://schemas.microsoft.com/office/powerpoint/2010/main" val="3008587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A5CCBB-4F8E-4B30-B889-3C8370C92F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B30CAEC-007A-432A-A886-4DFEF62D19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B961EFF-23D2-4EB3-A637-0C99C1FB8271}"/>
              </a:ext>
            </a:extLst>
          </p:cNvPr>
          <p:cNvSpPr>
            <a:spLocks noGrp="1"/>
          </p:cNvSpPr>
          <p:nvPr>
            <p:ph type="dt" sz="half" idx="10"/>
          </p:nvPr>
        </p:nvSpPr>
        <p:spPr/>
        <p:txBody>
          <a:bodyPr/>
          <a:lstStyle/>
          <a:p>
            <a:fld id="{7278C12F-EE13-4C76-8F2F-11D1D61D88E8}" type="datetimeFigureOut">
              <a:rPr lang="zh-CN" altLang="en-US" smtClean="0"/>
              <a:t>2023/3/29</a:t>
            </a:fld>
            <a:endParaRPr lang="zh-CN" altLang="en-US"/>
          </a:p>
        </p:txBody>
      </p:sp>
      <p:sp>
        <p:nvSpPr>
          <p:cNvPr id="5" name="页脚占位符 4">
            <a:extLst>
              <a:ext uri="{FF2B5EF4-FFF2-40B4-BE49-F238E27FC236}">
                <a16:creationId xmlns:a16="http://schemas.microsoft.com/office/drawing/2014/main" id="{206F4492-A0C5-4464-B659-828CE84097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304FF5-BF92-485F-9479-40FFC982ECE9}"/>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4654322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658665-6E6F-4568-BCBE-93B0EB782BC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380476-F40A-4DF0-B977-FA462CADE67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3B9407-01C1-4D03-86F7-6355B6EF6689}"/>
              </a:ext>
            </a:extLst>
          </p:cNvPr>
          <p:cNvSpPr>
            <a:spLocks noGrp="1"/>
          </p:cNvSpPr>
          <p:nvPr>
            <p:ph type="dt" sz="half" idx="10"/>
          </p:nvPr>
        </p:nvSpPr>
        <p:spPr/>
        <p:txBody>
          <a:bodyPr/>
          <a:lstStyle/>
          <a:p>
            <a:fld id="{7278C12F-EE13-4C76-8F2F-11D1D61D88E8}" type="datetimeFigureOut">
              <a:rPr lang="zh-CN" altLang="en-US" smtClean="0"/>
              <a:t>2023/3/29</a:t>
            </a:fld>
            <a:endParaRPr lang="zh-CN" altLang="en-US"/>
          </a:p>
        </p:txBody>
      </p:sp>
      <p:sp>
        <p:nvSpPr>
          <p:cNvPr id="5" name="页脚占位符 4">
            <a:extLst>
              <a:ext uri="{FF2B5EF4-FFF2-40B4-BE49-F238E27FC236}">
                <a16:creationId xmlns:a16="http://schemas.microsoft.com/office/drawing/2014/main" id="{4D566DD3-9C56-49A2-B4E0-F96940EEED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5D4026-4A75-42B7-ACEE-3180CE2680CC}"/>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9935179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289B029-9DF5-448A-B93D-0ABAD18910F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BE6B6B-0E62-4B39-A9B0-299F890A521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7B106F-412F-4AC1-8926-0D0C76A685F0}"/>
              </a:ext>
            </a:extLst>
          </p:cNvPr>
          <p:cNvSpPr>
            <a:spLocks noGrp="1"/>
          </p:cNvSpPr>
          <p:nvPr>
            <p:ph type="dt" sz="half" idx="10"/>
          </p:nvPr>
        </p:nvSpPr>
        <p:spPr/>
        <p:txBody>
          <a:bodyPr/>
          <a:lstStyle/>
          <a:p>
            <a:fld id="{7278C12F-EE13-4C76-8F2F-11D1D61D88E8}" type="datetimeFigureOut">
              <a:rPr lang="zh-CN" altLang="en-US" smtClean="0"/>
              <a:t>2023/3/29</a:t>
            </a:fld>
            <a:endParaRPr lang="zh-CN" altLang="en-US"/>
          </a:p>
        </p:txBody>
      </p:sp>
      <p:sp>
        <p:nvSpPr>
          <p:cNvPr id="5" name="页脚占位符 4">
            <a:extLst>
              <a:ext uri="{FF2B5EF4-FFF2-40B4-BE49-F238E27FC236}">
                <a16:creationId xmlns:a16="http://schemas.microsoft.com/office/drawing/2014/main" id="{E5B919FC-5A4F-4D53-91D8-CB8D39F481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6BF3BED-DE32-49D2-9675-9BECA1527044}"/>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683834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仅标题">
    <p:spTree>
      <p:nvGrpSpPr>
        <p:cNvPr id="1" name=""/>
        <p:cNvGrpSpPr/>
        <p:nvPr/>
      </p:nvGrpSpPr>
      <p:grpSpPr>
        <a:xfrm>
          <a:off x="0" y="0"/>
          <a:ext cx="0" cy="0"/>
          <a:chOff x="0" y="0"/>
          <a:chExt cx="0" cy="0"/>
        </a:xfrm>
      </p:grpSpPr>
      <p:sp>
        <p:nvSpPr>
          <p:cNvPr id="10" name="文本框 29">
            <a:extLst>
              <a:ext uri="{FF2B5EF4-FFF2-40B4-BE49-F238E27FC236}">
                <a16:creationId xmlns:a16="http://schemas.microsoft.com/office/drawing/2014/main" id="{A5556CA9-7165-49D6-AB65-A12768D680D9}"/>
              </a:ext>
            </a:extLst>
          </p:cNvPr>
          <p:cNvSpPr txBox="1"/>
          <p:nvPr userDrawn="1"/>
        </p:nvSpPr>
        <p:spPr>
          <a:xfrm flipH="1">
            <a:off x="0" y="6382036"/>
            <a:ext cx="1509058" cy="475964"/>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14000"/>
              </a:lnSpc>
              <a:spcBef>
                <a:spcPts val="0"/>
              </a:spcBef>
              <a:spcAft>
                <a:spcPts val="0"/>
              </a:spcAft>
              <a:buClrTx/>
              <a:buSzTx/>
              <a:buFontTx/>
              <a:buNone/>
              <a:tabLst/>
              <a:defRPr/>
            </a:pPr>
            <a:r>
              <a:rPr kumimoji="0" lang="en-US" altLang="zh-CN" sz="2500" b="0" i="1" u="none" strike="noStrike" kern="1200" cap="none" spc="0" normalizeH="0" baseline="0" noProof="0" dirty="0" err="1">
                <a:ln>
                  <a:noFill/>
                </a:ln>
                <a:solidFill>
                  <a:schemeClr val="bg1">
                    <a:lumMod val="75000"/>
                  </a:schemeClr>
                </a:solidFill>
                <a:effectLst/>
                <a:uLnTx/>
                <a:uFillTx/>
                <a:latin typeface="#9Slide07 SVNBatman Forever Alt" panose="00000400000000000000" pitchFamily="2" charset="0"/>
                <a:ea typeface="微软雅黑"/>
              </a:rPr>
              <a:t>ktuts</a:t>
            </a:r>
            <a:endParaRPr kumimoji="0" lang="en-US" altLang="zh-CN" sz="2500" b="0" i="1" u="none" strike="noStrike" kern="1200" cap="none" spc="0" normalizeH="0" baseline="0" noProof="0" dirty="0">
              <a:ln>
                <a:noFill/>
              </a:ln>
              <a:solidFill>
                <a:schemeClr val="bg1">
                  <a:lumMod val="75000"/>
                </a:schemeClr>
              </a:solidFill>
              <a:effectLst/>
              <a:uLnTx/>
              <a:uFillTx/>
              <a:latin typeface="#9Slide07 SVNBatman Forever Alt" panose="00000400000000000000" pitchFamily="2" charset="0"/>
              <a:ea typeface="微软雅黑"/>
            </a:endParaRPr>
          </a:p>
        </p:txBody>
      </p:sp>
    </p:spTree>
    <p:extLst>
      <p:ext uri="{BB962C8B-B14F-4D97-AF65-F5344CB8AC3E}">
        <p14:creationId xmlns:p14="http://schemas.microsoft.com/office/powerpoint/2010/main" val="7236810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4F318E-03F3-4D74-A497-F97BAD04576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AB62F-719B-4951-BF8D-1D6150A64C3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19EF8A-45CA-4A25-976B-5205C95FF78B}"/>
              </a:ext>
            </a:extLst>
          </p:cNvPr>
          <p:cNvSpPr>
            <a:spLocks noGrp="1"/>
          </p:cNvSpPr>
          <p:nvPr>
            <p:ph type="dt" sz="half" idx="10"/>
          </p:nvPr>
        </p:nvSpPr>
        <p:spPr/>
        <p:txBody>
          <a:bodyPr/>
          <a:lstStyle/>
          <a:p>
            <a:fld id="{7278C12F-EE13-4C76-8F2F-11D1D61D88E8}" type="datetimeFigureOut">
              <a:rPr lang="zh-CN" altLang="en-US" smtClean="0"/>
              <a:t>2023/3/29</a:t>
            </a:fld>
            <a:endParaRPr lang="zh-CN" altLang="en-US"/>
          </a:p>
        </p:txBody>
      </p:sp>
      <p:sp>
        <p:nvSpPr>
          <p:cNvPr id="5" name="页脚占位符 4">
            <a:extLst>
              <a:ext uri="{FF2B5EF4-FFF2-40B4-BE49-F238E27FC236}">
                <a16:creationId xmlns:a16="http://schemas.microsoft.com/office/drawing/2014/main" id="{9010C86E-EF07-4461-ACDD-13B60B371D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6720AFB-5B25-4660-AE29-1231FDE14325}"/>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8996453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D79DD-5DD3-4566-80F3-13F7A69DA6A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43C8779-7EAD-427E-BA8B-563D1598CC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29FC11-E886-42B1-B985-A6AE5BB2448B}"/>
              </a:ext>
            </a:extLst>
          </p:cNvPr>
          <p:cNvSpPr>
            <a:spLocks noGrp="1"/>
          </p:cNvSpPr>
          <p:nvPr>
            <p:ph type="dt" sz="half" idx="10"/>
          </p:nvPr>
        </p:nvSpPr>
        <p:spPr/>
        <p:txBody>
          <a:bodyPr/>
          <a:lstStyle/>
          <a:p>
            <a:fld id="{7278C12F-EE13-4C76-8F2F-11D1D61D88E8}" type="datetimeFigureOut">
              <a:rPr lang="zh-CN" altLang="en-US" smtClean="0"/>
              <a:t>2023/3/29</a:t>
            </a:fld>
            <a:endParaRPr lang="zh-CN" altLang="en-US"/>
          </a:p>
        </p:txBody>
      </p:sp>
      <p:sp>
        <p:nvSpPr>
          <p:cNvPr id="5" name="页脚占位符 4">
            <a:extLst>
              <a:ext uri="{FF2B5EF4-FFF2-40B4-BE49-F238E27FC236}">
                <a16:creationId xmlns:a16="http://schemas.microsoft.com/office/drawing/2014/main" id="{CE6A0340-C70D-4BE2-AADB-689E5E35D2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83C2A7-D03F-47C3-B4DB-556292A14D27}"/>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7090317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ECDD8B-9405-4441-98F7-5C3BBC9908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24EA3-247F-46F1-AF30-EB40EA9FF9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33FDEA-14A9-4320-9158-7EFC49C1D2D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EBF7FF-B0D8-4283-9477-749E3CEC3717}"/>
              </a:ext>
            </a:extLst>
          </p:cNvPr>
          <p:cNvSpPr>
            <a:spLocks noGrp="1"/>
          </p:cNvSpPr>
          <p:nvPr>
            <p:ph type="dt" sz="half" idx="10"/>
          </p:nvPr>
        </p:nvSpPr>
        <p:spPr/>
        <p:txBody>
          <a:bodyPr/>
          <a:lstStyle/>
          <a:p>
            <a:fld id="{7278C12F-EE13-4C76-8F2F-11D1D61D88E8}" type="datetimeFigureOut">
              <a:rPr lang="zh-CN" altLang="en-US" smtClean="0"/>
              <a:t>2023/3/29</a:t>
            </a:fld>
            <a:endParaRPr lang="zh-CN" altLang="en-US"/>
          </a:p>
        </p:txBody>
      </p:sp>
      <p:sp>
        <p:nvSpPr>
          <p:cNvPr id="6" name="页脚占位符 5">
            <a:extLst>
              <a:ext uri="{FF2B5EF4-FFF2-40B4-BE49-F238E27FC236}">
                <a16:creationId xmlns:a16="http://schemas.microsoft.com/office/drawing/2014/main" id="{53989A2F-7D7A-49ED-A609-5C6BA67AD9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33FA3EB-13A1-4124-8FE3-27441CE07881}"/>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6516861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3AC7B5-0263-40E2-9EBF-A687FDEC36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CA2D164-C222-4DED-A1C9-F21B53DE22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5A1340A-7B6C-4A50-AB42-745FEFD6B79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04A6FF-31C9-49C6-8FD1-E8ACB04FE3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52ED85D-C19A-484E-A047-0F10C5A111C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4251002-FD28-46EC-85E7-5B9EDA708592}"/>
              </a:ext>
            </a:extLst>
          </p:cNvPr>
          <p:cNvSpPr>
            <a:spLocks noGrp="1"/>
          </p:cNvSpPr>
          <p:nvPr>
            <p:ph type="dt" sz="half" idx="10"/>
          </p:nvPr>
        </p:nvSpPr>
        <p:spPr/>
        <p:txBody>
          <a:bodyPr/>
          <a:lstStyle/>
          <a:p>
            <a:fld id="{7278C12F-EE13-4C76-8F2F-11D1D61D88E8}" type="datetimeFigureOut">
              <a:rPr lang="zh-CN" altLang="en-US" smtClean="0"/>
              <a:t>2023/3/29</a:t>
            </a:fld>
            <a:endParaRPr lang="zh-CN" altLang="en-US"/>
          </a:p>
        </p:txBody>
      </p:sp>
      <p:sp>
        <p:nvSpPr>
          <p:cNvPr id="8" name="页脚占位符 7">
            <a:extLst>
              <a:ext uri="{FF2B5EF4-FFF2-40B4-BE49-F238E27FC236}">
                <a16:creationId xmlns:a16="http://schemas.microsoft.com/office/drawing/2014/main" id="{FF6DEB3C-D1AB-48D0-B707-576DAF320E4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B2B1426-038B-418F-AC0D-E668F82E0125}"/>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0248557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827F10-9627-4184-AF0D-D1ECF6BCBC1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0970352-F32A-4EEF-8166-8449F39DD52D}"/>
              </a:ext>
            </a:extLst>
          </p:cNvPr>
          <p:cNvSpPr>
            <a:spLocks noGrp="1"/>
          </p:cNvSpPr>
          <p:nvPr>
            <p:ph type="dt" sz="half" idx="10"/>
          </p:nvPr>
        </p:nvSpPr>
        <p:spPr/>
        <p:txBody>
          <a:bodyPr/>
          <a:lstStyle/>
          <a:p>
            <a:fld id="{7278C12F-EE13-4C76-8F2F-11D1D61D88E8}" type="datetimeFigureOut">
              <a:rPr lang="zh-CN" altLang="en-US" smtClean="0"/>
              <a:t>2023/3/29</a:t>
            </a:fld>
            <a:endParaRPr lang="zh-CN" altLang="en-US"/>
          </a:p>
        </p:txBody>
      </p:sp>
      <p:sp>
        <p:nvSpPr>
          <p:cNvPr id="4" name="页脚占位符 3">
            <a:extLst>
              <a:ext uri="{FF2B5EF4-FFF2-40B4-BE49-F238E27FC236}">
                <a16:creationId xmlns:a16="http://schemas.microsoft.com/office/drawing/2014/main" id="{8E387605-13C2-47C8-85A3-AB7121D2A3D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2959B96-DA21-4B0F-841C-83083CF17E98}"/>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8972481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FE82404-4BB6-4D00-9D6F-588386566F30}"/>
              </a:ext>
            </a:extLst>
          </p:cNvPr>
          <p:cNvSpPr>
            <a:spLocks noGrp="1"/>
          </p:cNvSpPr>
          <p:nvPr>
            <p:ph type="dt" sz="half" idx="10"/>
          </p:nvPr>
        </p:nvSpPr>
        <p:spPr/>
        <p:txBody>
          <a:bodyPr/>
          <a:lstStyle/>
          <a:p>
            <a:fld id="{7278C12F-EE13-4C76-8F2F-11D1D61D88E8}" type="datetimeFigureOut">
              <a:rPr lang="zh-CN" altLang="en-US" smtClean="0"/>
              <a:t>2023/3/29</a:t>
            </a:fld>
            <a:endParaRPr lang="zh-CN" altLang="en-US"/>
          </a:p>
        </p:txBody>
      </p:sp>
      <p:sp>
        <p:nvSpPr>
          <p:cNvPr id="3" name="页脚占位符 2">
            <a:extLst>
              <a:ext uri="{FF2B5EF4-FFF2-40B4-BE49-F238E27FC236}">
                <a16:creationId xmlns:a16="http://schemas.microsoft.com/office/drawing/2014/main" id="{2FF0B54D-C6E8-47C0-B41B-C7EAA94DDC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5B43969-F45D-4B25-8C5A-5155697B3849}"/>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17162585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EC549-B500-4D3C-B9BB-040DB3A95B2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E3A3E9A-F2E2-4F17-9339-2AA290AFE0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88A85F9-C607-43F3-9AC0-12EA8B330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0A2C323-0A6B-4559-A3F6-0F82E12A93C6}"/>
              </a:ext>
            </a:extLst>
          </p:cNvPr>
          <p:cNvSpPr>
            <a:spLocks noGrp="1"/>
          </p:cNvSpPr>
          <p:nvPr>
            <p:ph type="dt" sz="half" idx="10"/>
          </p:nvPr>
        </p:nvSpPr>
        <p:spPr/>
        <p:txBody>
          <a:bodyPr/>
          <a:lstStyle/>
          <a:p>
            <a:fld id="{7278C12F-EE13-4C76-8F2F-11D1D61D88E8}" type="datetimeFigureOut">
              <a:rPr lang="zh-CN" altLang="en-US" smtClean="0"/>
              <a:t>2023/3/29</a:t>
            </a:fld>
            <a:endParaRPr lang="zh-CN" altLang="en-US"/>
          </a:p>
        </p:txBody>
      </p:sp>
      <p:sp>
        <p:nvSpPr>
          <p:cNvPr id="6" name="页脚占位符 5">
            <a:extLst>
              <a:ext uri="{FF2B5EF4-FFF2-40B4-BE49-F238E27FC236}">
                <a16:creationId xmlns:a16="http://schemas.microsoft.com/office/drawing/2014/main" id="{916BEAC3-513C-4FBF-838E-A371DE8CBA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FBD15DD-EEC1-48AC-99BF-1028E030619F}"/>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4488473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C94D3-80B6-437B-87FE-72065949A13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71D1D8B-7717-4ECC-B62E-455BFE6D3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C35FD32-2FF1-41FB-B1D5-92474F6CA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9A294F-8420-464C-9F30-BDDF0C66467D}"/>
              </a:ext>
            </a:extLst>
          </p:cNvPr>
          <p:cNvSpPr>
            <a:spLocks noGrp="1"/>
          </p:cNvSpPr>
          <p:nvPr>
            <p:ph type="dt" sz="half" idx="10"/>
          </p:nvPr>
        </p:nvSpPr>
        <p:spPr/>
        <p:txBody>
          <a:bodyPr/>
          <a:lstStyle/>
          <a:p>
            <a:fld id="{7278C12F-EE13-4C76-8F2F-11D1D61D88E8}" type="datetimeFigureOut">
              <a:rPr lang="zh-CN" altLang="en-US" smtClean="0"/>
              <a:t>2023/3/29</a:t>
            </a:fld>
            <a:endParaRPr lang="zh-CN" altLang="en-US"/>
          </a:p>
        </p:txBody>
      </p:sp>
      <p:sp>
        <p:nvSpPr>
          <p:cNvPr id="6" name="页脚占位符 5">
            <a:extLst>
              <a:ext uri="{FF2B5EF4-FFF2-40B4-BE49-F238E27FC236}">
                <a16:creationId xmlns:a16="http://schemas.microsoft.com/office/drawing/2014/main" id="{DC464237-5C3A-45BE-BC51-69F39410B1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36001A-0B26-4680-B19D-AC6D5C2FFBE2}"/>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4419657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BD58A4A-F4BA-493D-B466-14335E464A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2364181-8C1F-4155-917C-15EA94E88A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D265B92-5BFB-454D-928C-776495BEDF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8C12F-EE13-4C76-8F2F-11D1D61D88E8}" type="datetimeFigureOut">
              <a:rPr lang="zh-CN" altLang="en-US" smtClean="0"/>
              <a:t>2023/3/29</a:t>
            </a:fld>
            <a:endParaRPr lang="zh-CN" altLang="en-US"/>
          </a:p>
        </p:txBody>
      </p:sp>
      <p:sp>
        <p:nvSpPr>
          <p:cNvPr id="5" name="页脚占位符 4">
            <a:extLst>
              <a:ext uri="{FF2B5EF4-FFF2-40B4-BE49-F238E27FC236}">
                <a16:creationId xmlns:a16="http://schemas.microsoft.com/office/drawing/2014/main" id="{79717673-BDE1-41B1-A1D5-575A81208E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C696A58-5FA3-43A6-99AA-4FD3125CB2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20121-F214-40FA-9FDB-0ED3C6D93ED9}" type="slidenum">
              <a:rPr lang="zh-CN" altLang="en-US" smtClean="0"/>
              <a:t>‹#›</a:t>
            </a:fld>
            <a:endParaRPr lang="zh-CN" altLang="en-US"/>
          </a:p>
        </p:txBody>
      </p:sp>
      <p:pic>
        <p:nvPicPr>
          <p:cNvPr id="7" name="图片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6200000">
            <a:off x="2667001" y="-2667000"/>
            <a:ext cx="6858000" cy="12192000"/>
          </a:xfrm>
          <a:prstGeom prst="rect">
            <a:avLst/>
          </a:prstGeom>
        </p:spPr>
      </p:pic>
      <p:sp>
        <p:nvSpPr>
          <p:cNvPr id="8" name="矩形: 圆角 4"/>
          <p:cNvSpPr/>
          <p:nvPr userDrawn="1"/>
        </p:nvSpPr>
        <p:spPr>
          <a:xfrm>
            <a:off x="828674"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descr="A picture containing diagram&#10;&#10;Description automatically generated">
            <a:extLst>
              <a:ext uri="{FF2B5EF4-FFF2-40B4-BE49-F238E27FC236}">
                <a16:creationId xmlns:a16="http://schemas.microsoft.com/office/drawing/2014/main" id="{F848DA94-6612-459D-882A-B0A0912A40F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73600" y="171450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2B813A3C-EE12-48C0-B7A0-E2A4D9244B5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96012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3CBC499B-2897-4826-A034-695B80701FE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708600" y="-153162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242AB93B-029A-44C7-AF85-4AC96BFC1BE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98671" y="-15267795"/>
            <a:ext cx="1881378" cy="1625303"/>
          </a:xfrm>
          <a:prstGeom prst="rect">
            <a:avLst/>
          </a:prstGeom>
        </p:spPr>
      </p:pic>
      <p:sp>
        <p:nvSpPr>
          <p:cNvPr id="13" name="TextBox 12">
            <a:extLst>
              <a:ext uri="{FF2B5EF4-FFF2-40B4-BE49-F238E27FC236}">
                <a16:creationId xmlns:a16="http://schemas.microsoft.com/office/drawing/2014/main" id="{1586C9C7-761B-4DE9-B7B7-18502BA37674}"/>
              </a:ext>
            </a:extLst>
          </p:cNvPr>
          <p:cNvSpPr txBox="1"/>
          <p:nvPr userDrawn="1"/>
        </p:nvSpPr>
        <p:spPr>
          <a:xfrm>
            <a:off x="1973790" y="100566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2461A88E-DBA0-4A41-91DB-AA593B7A46F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861000" y="17449800"/>
            <a:ext cx="1881378" cy="1625303"/>
          </a:xfrm>
          <a:prstGeom prst="rect">
            <a:avLst/>
          </a:prstGeom>
        </p:spPr>
      </p:pic>
      <p:sp>
        <p:nvSpPr>
          <p:cNvPr id="15" name="TextBox 14">
            <a:extLst>
              <a:ext uri="{FF2B5EF4-FFF2-40B4-BE49-F238E27FC236}">
                <a16:creationId xmlns:a16="http://schemas.microsoft.com/office/drawing/2014/main" id="{F8D7CBF0-CC0A-43DF-8671-6D8795D79253}"/>
              </a:ext>
            </a:extLst>
          </p:cNvPr>
          <p:cNvSpPr txBox="1"/>
          <p:nvPr userDrawn="1"/>
        </p:nvSpPr>
        <p:spPr>
          <a:xfrm>
            <a:off x="0" y="6488668"/>
            <a:ext cx="842218" cy="369332"/>
          </a:xfrm>
          <a:prstGeom prst="rect">
            <a:avLst/>
          </a:prstGeom>
          <a:noFill/>
        </p:spPr>
        <p:txBody>
          <a:bodyPr wrap="none" rtlCol="0">
            <a:spAutoFit/>
          </a:bodyPr>
          <a:lstStyle/>
          <a:p>
            <a:r>
              <a:rPr lang="en-US" dirty="0">
                <a:solidFill>
                  <a:srgbClr val="74C3FD"/>
                </a:solidFill>
                <a:latin typeface="UVN Vung Tau" panose="03080702040302070203" pitchFamily="66" charset="0"/>
              </a:rPr>
              <a:t>KTUTS</a:t>
            </a:r>
          </a:p>
        </p:txBody>
      </p:sp>
      <p:sp>
        <p:nvSpPr>
          <p:cNvPr id="16" name="TextBox 15">
            <a:extLst>
              <a:ext uri="{FF2B5EF4-FFF2-40B4-BE49-F238E27FC236}">
                <a16:creationId xmlns:a16="http://schemas.microsoft.com/office/drawing/2014/main" id="{C61C0CE8-C109-4F63-9C23-4178533A48C6}"/>
              </a:ext>
            </a:extLst>
          </p:cNvPr>
          <p:cNvSpPr txBox="1"/>
          <p:nvPr userDrawn="1"/>
        </p:nvSpPr>
        <p:spPr>
          <a:xfrm>
            <a:off x="11349782" y="0"/>
            <a:ext cx="842218" cy="369332"/>
          </a:xfrm>
          <a:prstGeom prst="rect">
            <a:avLst/>
          </a:prstGeom>
          <a:noFill/>
        </p:spPr>
        <p:txBody>
          <a:bodyPr wrap="none" rtlCol="0">
            <a:spAutoFit/>
          </a:bodyPr>
          <a:lstStyle/>
          <a:p>
            <a:r>
              <a:rPr lang="en-US" dirty="0">
                <a:solidFill>
                  <a:srgbClr val="36A7FC"/>
                </a:solidFill>
                <a:latin typeface="UVN Vung Tau" panose="03080702040302070203" pitchFamily="66" charset="0"/>
              </a:rPr>
              <a:t>KTUTS</a:t>
            </a:r>
          </a:p>
        </p:txBody>
      </p:sp>
    </p:spTree>
    <p:extLst>
      <p:ext uri="{BB962C8B-B14F-4D97-AF65-F5344CB8AC3E}">
        <p14:creationId xmlns:p14="http://schemas.microsoft.com/office/powerpoint/2010/main" val="3097120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f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3">
            <a:extLst>
              <a:ext uri="{FF2B5EF4-FFF2-40B4-BE49-F238E27FC236}">
                <a16:creationId xmlns:a16="http://schemas.microsoft.com/office/drawing/2014/main" id="{1F0C78E9-0CE9-E2D7-F9B8-7406545A121D}"/>
              </a:ext>
            </a:extLst>
          </p:cNvPr>
          <p:cNvSpPr/>
          <p:nvPr/>
        </p:nvSpPr>
        <p:spPr>
          <a:xfrm>
            <a:off x="2252946" y="2520163"/>
            <a:ext cx="4953000" cy="1446550"/>
          </a:xfrm>
          <a:prstGeom prst="rect">
            <a:avLst/>
          </a:prstGeom>
        </p:spPr>
        <p:txBody>
          <a:bodyPr wrap="square">
            <a:spAutoFit/>
          </a:bodyPr>
          <a:lstStyle/>
          <a:p>
            <a:pPr algn="ctr"/>
            <a:r>
              <a:rPr lang="en-US" sz="4400" b="1" kern="10" dirty="0">
                <a:ln w="13462">
                  <a:solidFill>
                    <a:schemeClr val="bg1"/>
                  </a:solidFill>
                  <a:prstDash val="solid"/>
                </a:ln>
                <a:solidFill>
                  <a:schemeClr val="tx1">
                    <a:lumMod val="85000"/>
                    <a:lumOff val="15000"/>
                  </a:schemeClr>
                </a:solidFill>
                <a:effectLst>
                  <a:outerShdw blurRad="38100" dist="38100" dir="2700000" algn="tl">
                    <a:srgbClr val="000000">
                      <a:alpha val="43137"/>
                    </a:srgbClr>
                  </a:outerShdw>
                </a:effectLst>
                <a:latin typeface="Copperplate Gothic Bold" panose="020E0705020206020404" pitchFamily="34" charset="0"/>
                <a:ea typeface="DejaVu Sans Condensed" panose="020B0606030804020204" pitchFamily="34" charset="0"/>
                <a:cs typeface="DejaVu Sans Condensed" panose="020B0606030804020204" pitchFamily="34" charset="0"/>
              </a:rPr>
              <a:t>PHÂN MÔN: TẬP ĐỌC LỚP 4</a:t>
            </a:r>
            <a:endParaRPr lang="vi-VN" sz="4400" b="1" kern="10" dirty="0">
              <a:ln w="13462">
                <a:solidFill>
                  <a:schemeClr val="bg1"/>
                </a:solidFill>
                <a:prstDash val="solid"/>
              </a:ln>
              <a:solidFill>
                <a:schemeClr val="tx1">
                  <a:lumMod val="85000"/>
                  <a:lumOff val="15000"/>
                </a:schemeClr>
              </a:solidFill>
              <a:effectLst>
                <a:outerShdw blurRad="38100" dist="38100" dir="2700000" algn="tl">
                  <a:srgbClr val="000000">
                    <a:alpha val="43137"/>
                  </a:srgbClr>
                </a:outerShdw>
              </a:effectLst>
              <a:latin typeface="DejaVu Sans Condensed" panose="020B0606030804020204" pitchFamily="34" charset="0"/>
              <a:ea typeface="DejaVu Sans Condensed" panose="020B0606030804020204" pitchFamily="34" charset="0"/>
              <a:cs typeface="DejaVu Sans Condensed" panose="020B0606030804020204" pitchFamily="34" charset="0"/>
            </a:endParaRPr>
          </a:p>
        </p:txBody>
      </p:sp>
      <p:sp>
        <p:nvSpPr>
          <p:cNvPr id="5" name="WordArt 41">
            <a:extLst>
              <a:ext uri="{FF2B5EF4-FFF2-40B4-BE49-F238E27FC236}">
                <a16:creationId xmlns:a16="http://schemas.microsoft.com/office/drawing/2014/main" id="{96858BA1-AE18-EEA5-FD3D-045A75D83518}"/>
              </a:ext>
            </a:extLst>
          </p:cNvPr>
          <p:cNvSpPr>
            <a:spLocks noChangeArrowheads="1" noChangeShapeType="1" noTextEdit="1"/>
          </p:cNvSpPr>
          <p:nvPr/>
        </p:nvSpPr>
        <p:spPr bwMode="auto">
          <a:xfrm>
            <a:off x="1648618" y="4530486"/>
            <a:ext cx="6161656" cy="467354"/>
          </a:xfrm>
          <a:prstGeom prst="rect">
            <a:avLst/>
          </a:prstGeom>
        </p:spPr>
        <p:txBody>
          <a:bodyPr wrap="none" fromWordArt="1">
            <a:prstTxWarp prst="textPlain">
              <a:avLst>
                <a:gd name="adj" fmla="val 50000"/>
              </a:avLst>
            </a:prstTxWarp>
            <a:scene3d>
              <a:camera prst="orthographicFront"/>
              <a:lightRig rig="harsh" dir="t"/>
            </a:scene3d>
            <a:sp3d extrusionH="57150" prstMaterial="matte">
              <a:bevelT w="63500" h="12700" prst="angle"/>
              <a:contourClr>
                <a:schemeClr val="bg1">
                  <a:lumMod val="65000"/>
                </a:schemeClr>
              </a:contourClr>
            </a:sp3d>
          </a:bodyPr>
          <a:lstStyle/>
          <a:p>
            <a:endParaRPr lang="vi-VN" sz="2100" b="1" kern="10" dirty="0">
              <a:ln/>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59301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9A744F-DA0D-E9C1-FD8B-871B852930F6}"/>
              </a:ext>
            </a:extLst>
          </p:cNvPr>
          <p:cNvSpPr/>
          <p:nvPr/>
        </p:nvSpPr>
        <p:spPr>
          <a:xfrm>
            <a:off x="945265" y="1166313"/>
            <a:ext cx="10073833" cy="378565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nối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chú</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latin typeface="VNI-Times" pitchFamily="2" charset="0"/>
              <a:ea typeface="Times New Roman" panose="02020603050405020304" pitchFamily="18" charset="0"/>
              <a:cs typeface="Times New Roman" panose="02020603050405020304" pitchFamily="18" charset="0"/>
            </a:endParaRPr>
          </a:p>
          <a:p>
            <a:pPr algn="just"/>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chì</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gạch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chân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dài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latin typeface="VNI-Times" pitchFamily="2" charset="0"/>
              <a:ea typeface="Times New Roman" panose="02020603050405020304" pitchFamily="18" charset="0"/>
              <a:cs typeface="Times New Roman" panose="02020603050405020304" pitchFamily="18" charset="0"/>
            </a:endParaRPr>
          </a:p>
          <a:p>
            <a:pPr marL="285750" indent="-285750" algn="just">
              <a:buFontTx/>
              <a:buChar char="-"/>
            </a:pP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trưởng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dài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chú</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p>
          <a:p>
            <a:pPr algn="just"/>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3’.</a:t>
            </a:r>
            <a:endParaRPr lang="en-US" sz="4000" b="1" dirty="0">
              <a:effectLst/>
              <a:latin typeface="VNI-Times" pitchFamily="2" charset="0"/>
              <a:ea typeface="Times New Roman" panose="02020603050405020304" pitchFamily="18" charset="0"/>
              <a:cs typeface="Times New Roman" panose="02020603050405020304" pitchFamily="18" charset="0"/>
            </a:endParaRPr>
          </a:p>
        </p:txBody>
      </p:sp>
      <p:pic>
        <p:nvPicPr>
          <p:cNvPr id="5" name="Picture 5" descr="BELLS7">
            <a:extLst>
              <a:ext uri="{FF2B5EF4-FFF2-40B4-BE49-F238E27FC236}">
                <a16:creationId xmlns:a16="http://schemas.microsoft.com/office/drawing/2014/main" id="{9198B898-5791-39D9-AB30-C74842708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8885" y="4386806"/>
            <a:ext cx="2280213" cy="210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1538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mph" presetSubtype="0" repeatCount="indefinite" fill="hold" nodeType="clickEffect">
                                  <p:stCondLst>
                                    <p:cond delay="0"/>
                                  </p:stCondLst>
                                  <p:childTnLst>
                                    <p:anim calcmode="discrete" valueType="str">
                                      <p:cBhvr>
                                        <p:cTn id="11" dur="1000" fill="hold"/>
                                        <p:tgtEl>
                                          <p:spTgt spid="5"/>
                                        </p:tgtEl>
                                        <p:attrNameLst>
                                          <p:attrName>style.visibility</p:attrName>
                                        </p:attrNameLst>
                                      </p:cBhvr>
                                      <p:tavLst>
                                        <p:tav tm="0">
                                          <p:val>
                                            <p:strVal val="hidden"/>
                                          </p:val>
                                        </p:tav>
                                        <p:tav tm="50000">
                                          <p:val>
                                            <p:strVal val="visible"/>
                                          </p:val>
                                        </p:tav>
                                      </p:tavLst>
                                    </p:anim>
                                  </p:childTnLst>
                                  <p:subTnLst>
                                    <p:audio>
                                      <p:cMediaNode vol="90000">
                                        <p:cTn display="0" masterRel="sameClick">
                                          <p:stCondLst>
                                            <p:cond evt="begin" delay="0">
                                              <p:tn val="10"/>
                                            </p:cond>
                                          </p:stCondLst>
                                          <p:endCondLst>
                                            <p:cond evt="onStopAudio" delay="0">
                                              <p:tgtEl>
                                                <p:sldTgt/>
                                              </p:tgtEl>
                                            </p:cond>
                                          </p:endCondLst>
                                        </p:cTn>
                                        <p:tgtEl>
                                          <p:sndTgt r:embed="rId2" name="REC17.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2" name="REC17.wav"/>
                                        </p:tgtEl>
                                      </p:cMediaNode>
                                    </p:audio>
                                  </p:subTnLst>
                                </p:cTn>
                              </p:par>
                              <p:par>
                                <p:cTn id="17" presetID="10" presetClass="exit" presetSubtype="0" fill="hold"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659" r="7550"/>
          <a:stretch/>
        </p:blipFill>
        <p:spPr>
          <a:xfrm>
            <a:off x="4849021" y="0"/>
            <a:ext cx="7342979" cy="5784132"/>
          </a:xfrm>
          <a:prstGeom prst="rect">
            <a:avLst/>
          </a:prstGeom>
        </p:spPr>
      </p:pic>
      <p:sp>
        <p:nvSpPr>
          <p:cNvPr id="29" name="TextBox 28"/>
          <p:cNvSpPr txBox="1"/>
          <p:nvPr/>
        </p:nvSpPr>
        <p:spPr>
          <a:xfrm>
            <a:off x="1146059" y="419340"/>
            <a:ext cx="9541163" cy="1107996"/>
          </a:xfrm>
          <a:prstGeom prst="rect">
            <a:avLst/>
          </a:prstGeom>
          <a:noFill/>
        </p:spPr>
        <p:txBody>
          <a:bodyPr wrap="square" rtlCol="0">
            <a:spAutoFit/>
          </a:bodyPr>
          <a:lstStyle/>
          <a:p>
            <a:r>
              <a:rPr lang="en-US" sz="66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p:txBody>
      </p:sp>
      <p:sp>
        <p:nvSpPr>
          <p:cNvPr id="30" name="Rectangle 29"/>
          <p:cNvSpPr/>
          <p:nvPr/>
        </p:nvSpPr>
        <p:spPr>
          <a:xfrm>
            <a:off x="2149650" y="1448982"/>
            <a:ext cx="3122040" cy="2308324"/>
          </a:xfrm>
          <a:prstGeom prst="rect">
            <a:avLst/>
          </a:prstGeom>
        </p:spPr>
        <p:txBody>
          <a:bodyPr wrap="square">
            <a:spAutoFit/>
          </a:bodyPr>
          <a:lstStyle/>
          <a:p>
            <a:pPr algn="just"/>
            <a:r>
              <a:rPr lang="en-US" sz="3600" dirty="0" err="1">
                <a:solidFill>
                  <a:srgbClr val="002060"/>
                </a:solidFill>
                <a:latin typeface="UTM Avo" panose="02040603050506020204" pitchFamily="18" charset="0"/>
                <a:cs typeface="Arial" panose="020B0604020202020204" pitchFamily="34" charset="0"/>
              </a:rPr>
              <a:t>nỗi</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niềm</a:t>
            </a:r>
            <a:endParaRPr lang="en-US" sz="3600" dirty="0">
              <a:solidFill>
                <a:srgbClr val="002060"/>
              </a:solidFill>
              <a:latin typeface="UTM Avo" panose="02040603050506020204" pitchFamily="18" charset="0"/>
              <a:cs typeface="Arial" panose="020B0604020202020204" pitchFamily="34" charset="0"/>
            </a:endParaRPr>
          </a:p>
          <a:p>
            <a:pPr algn="just"/>
            <a:r>
              <a:rPr lang="en-US" sz="3600" dirty="0" err="1">
                <a:solidFill>
                  <a:srgbClr val="002060"/>
                </a:solidFill>
                <a:latin typeface="UTM Avo" panose="02040603050506020204" pitchFamily="18" charset="0"/>
                <a:cs typeface="Arial" panose="020B0604020202020204" pitchFamily="34" charset="0"/>
              </a:rPr>
              <a:t>mát</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rượi</a:t>
            </a:r>
            <a:endParaRPr lang="en-US" sz="3600" dirty="0">
              <a:solidFill>
                <a:srgbClr val="002060"/>
              </a:solidFill>
              <a:latin typeface="UTM Avo" panose="02040603050506020204" pitchFamily="18" charset="0"/>
              <a:cs typeface="Arial" panose="020B0604020202020204" pitchFamily="34" charset="0"/>
            </a:endParaRPr>
          </a:p>
          <a:p>
            <a:pPr algn="just"/>
            <a:r>
              <a:rPr lang="en-US" sz="3600" dirty="0">
                <a:solidFill>
                  <a:srgbClr val="002060"/>
                </a:solidFill>
                <a:latin typeface="UTM Avo" panose="02040603050506020204" pitchFamily="18" charset="0"/>
                <a:cs typeface="Arial" panose="020B0604020202020204" pitchFamily="34" charset="0"/>
              </a:rPr>
              <a:t>me non</a:t>
            </a:r>
          </a:p>
          <a:p>
            <a:pPr algn="just"/>
            <a:r>
              <a:rPr lang="en-US" sz="3600" dirty="0" err="1">
                <a:solidFill>
                  <a:srgbClr val="002060"/>
                </a:solidFill>
                <a:latin typeface="UTM Avo" panose="02040603050506020204" pitchFamily="18" charset="0"/>
                <a:cs typeface="Arial" panose="020B0604020202020204" pitchFamily="34" charset="0"/>
              </a:rPr>
              <a:t>chói</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lọi</a:t>
            </a:r>
            <a:endParaRPr lang="en-US" sz="3600" dirty="0">
              <a:solidFill>
                <a:srgbClr val="002060"/>
              </a:solidFill>
              <a:latin typeface="UTM Avo" panose="02040603050506020204" pitchFamily="18" charset="0"/>
              <a:cs typeface="Arial" panose="020B0604020202020204" pitchFamily="34" charset="0"/>
            </a:endParaRPr>
          </a:p>
        </p:txBody>
      </p:sp>
      <p:sp>
        <p:nvSpPr>
          <p:cNvPr id="31" name="Rectangle 30"/>
          <p:cNvSpPr/>
          <p:nvPr/>
        </p:nvSpPr>
        <p:spPr>
          <a:xfrm>
            <a:off x="1164964" y="1669677"/>
            <a:ext cx="605293"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UTM Avo" panose="02040603050506020204" pitchFamily="18" charset="0"/>
                <a:cs typeface="Arial" panose="020B0604020202020204" pitchFamily="34" charset="0"/>
              </a:rPr>
              <a:t>Từ</a:t>
            </a:r>
            <a:endParaRPr lang="en-US" sz="3000" dirty="0">
              <a:solidFill>
                <a:srgbClr val="FF0000"/>
              </a:solidFill>
              <a:latin typeface="UTM Avo" panose="02040603050506020204" pitchFamily="18" charset="0"/>
              <a:cs typeface="Arial" panose="020B0604020202020204" pitchFamily="34" charset="0"/>
            </a:endParaRPr>
          </a:p>
        </p:txBody>
      </p:sp>
      <p:sp>
        <p:nvSpPr>
          <p:cNvPr id="32" name="Rectangle 31"/>
          <p:cNvSpPr/>
          <p:nvPr/>
        </p:nvSpPr>
        <p:spPr>
          <a:xfrm>
            <a:off x="1018966" y="4162667"/>
            <a:ext cx="1026228"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UTM Avo" panose="02040603050506020204" pitchFamily="18" charset="0"/>
                <a:cs typeface="Arial" panose="020B0604020202020204" pitchFamily="34" charset="0"/>
              </a:rPr>
              <a:t>Câu</a:t>
            </a:r>
            <a:endParaRPr lang="en-US" sz="3000" dirty="0">
              <a:solidFill>
                <a:srgbClr val="FF0000"/>
              </a:solidFill>
              <a:latin typeface="UTM Avo" panose="02040603050506020204" pitchFamily="18" charset="0"/>
              <a:cs typeface="Arial" panose="020B0604020202020204" pitchFamily="34" charset="0"/>
            </a:endParaRPr>
          </a:p>
        </p:txBody>
      </p:sp>
      <p:sp>
        <p:nvSpPr>
          <p:cNvPr id="6" name="Rectangle 5"/>
          <p:cNvSpPr/>
          <p:nvPr/>
        </p:nvSpPr>
        <p:spPr>
          <a:xfrm>
            <a:off x="2165764" y="4162667"/>
            <a:ext cx="8813767" cy="2308324"/>
          </a:xfrm>
          <a:prstGeom prst="rect">
            <a:avLst/>
          </a:prstGeom>
        </p:spPr>
        <p:txBody>
          <a:bodyPr wrap="square">
            <a:spAutoFit/>
          </a:bodyPr>
          <a:lstStyle/>
          <a:p>
            <a:pPr algn="just">
              <a:spcBef>
                <a:spcPts val="600"/>
              </a:spcBef>
              <a:spcAft>
                <a:spcPts val="600"/>
              </a:spcAft>
            </a:pPr>
            <a:r>
              <a:rPr lang="vi-VN" sz="3600" dirty="0">
                <a:solidFill>
                  <a:srgbClr val="002060"/>
                </a:solidFill>
                <a:latin typeface="UTM Avo" panose="02040603050506020204" pitchFamily="18" charset="0"/>
              </a:rPr>
              <a:t>Mỗi hoa chỉ là một phần tử của xã hội thắm tươi; người ta quên đóa hoa, chỉ nghĩ đến cây, đến hàng, đến những tán hoa lớn xòe ra</a:t>
            </a:r>
            <a:r>
              <a:rPr lang="en-US" sz="3600" dirty="0">
                <a:solidFill>
                  <a:srgbClr val="002060"/>
                </a:solidFill>
                <a:latin typeface="UTM Avo" panose="02040603050506020204" pitchFamily="18" charset="0"/>
              </a:rPr>
              <a:t>,</a:t>
            </a:r>
            <a:r>
              <a:rPr lang="vi-VN" sz="3600" dirty="0">
                <a:solidFill>
                  <a:srgbClr val="002060"/>
                </a:solidFill>
                <a:latin typeface="UTM Avo" panose="02040603050506020204" pitchFamily="18" charset="0"/>
              </a:rPr>
              <a:t> như muôn ngàn con bướm thắm đậu khít nhau.</a:t>
            </a:r>
          </a:p>
        </p:txBody>
      </p:sp>
      <p:cxnSp>
        <p:nvCxnSpPr>
          <p:cNvPr id="34" name="Straight Connector 33"/>
          <p:cNvCxnSpPr/>
          <p:nvPr/>
        </p:nvCxnSpPr>
        <p:spPr>
          <a:xfrm flipH="1">
            <a:off x="7500844" y="5784132"/>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E29CDC5B-673C-437F-8902-C4FAA4F00481}"/>
              </a:ext>
            </a:extLst>
          </p:cNvPr>
          <p:cNvCxnSpPr/>
          <p:nvPr/>
        </p:nvCxnSpPr>
        <p:spPr>
          <a:xfrm flipH="1">
            <a:off x="10043759" y="5283450"/>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11E11FBD-7C6A-4088-9396-8A4B87A66F3A}"/>
              </a:ext>
            </a:extLst>
          </p:cNvPr>
          <p:cNvCxnSpPr/>
          <p:nvPr/>
        </p:nvCxnSpPr>
        <p:spPr>
          <a:xfrm flipH="1">
            <a:off x="3134599" y="4716665"/>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D302AB9F-FBE4-432B-975D-ECD759E12458}"/>
              </a:ext>
            </a:extLst>
          </p:cNvPr>
          <p:cNvCxnSpPr/>
          <p:nvPr/>
        </p:nvCxnSpPr>
        <p:spPr>
          <a:xfrm flipH="1">
            <a:off x="7660625" y="4784558"/>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B938B1BB-02B1-4184-BE35-DDC65C2B6523}"/>
              </a:ext>
            </a:extLst>
          </p:cNvPr>
          <p:cNvCxnSpPr/>
          <p:nvPr/>
        </p:nvCxnSpPr>
        <p:spPr>
          <a:xfrm flipH="1">
            <a:off x="10896261" y="4778099"/>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83C2E5ED-DD6F-4028-BE06-2056C267A223}"/>
              </a:ext>
            </a:extLst>
          </p:cNvPr>
          <p:cNvCxnSpPr/>
          <p:nvPr/>
        </p:nvCxnSpPr>
        <p:spPr>
          <a:xfrm flipH="1">
            <a:off x="4105428" y="5316829"/>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50978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 calcmode="lin" valueType="num">
                                      <p:cBhvr additive="base">
                                        <p:cTn id="13"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xEl>
                                              <p:pRg st="1" end="1"/>
                                            </p:txEl>
                                          </p:spTgt>
                                        </p:tgtEl>
                                        <p:attrNameLst>
                                          <p:attrName>style.visibility</p:attrName>
                                        </p:attrNameLst>
                                      </p:cBhvr>
                                      <p:to>
                                        <p:strVal val="visible"/>
                                      </p:to>
                                    </p:set>
                                    <p:anim calcmode="lin" valueType="num">
                                      <p:cBhvr additive="base">
                                        <p:cTn id="19"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xEl>
                                              <p:pRg st="2" end="2"/>
                                            </p:txEl>
                                          </p:spTgt>
                                        </p:tgtEl>
                                        <p:attrNameLst>
                                          <p:attrName>style.visibility</p:attrName>
                                        </p:attrNameLst>
                                      </p:cBhvr>
                                      <p:to>
                                        <p:strVal val="visible"/>
                                      </p:to>
                                    </p:set>
                                    <p:anim calcmode="lin" valueType="num">
                                      <p:cBhvr additive="base">
                                        <p:cTn id="25" dur="500" fill="hold"/>
                                        <p:tgtEl>
                                          <p:spTgt spid="30">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xEl>
                                              <p:pRg st="3" end="3"/>
                                            </p:txEl>
                                          </p:spTgt>
                                        </p:tgtEl>
                                        <p:attrNameLst>
                                          <p:attrName>style.visibility</p:attrName>
                                        </p:attrNameLst>
                                      </p:cBhvr>
                                      <p:to>
                                        <p:strVal val="visible"/>
                                      </p:to>
                                    </p:set>
                                    <p:anim calcmode="lin" valueType="num">
                                      <p:cBhvr additive="base">
                                        <p:cTn id="31" dur="500" fill="hold"/>
                                        <p:tgtEl>
                                          <p:spTgt spid="30">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 calcmode="lin" valueType="num">
                                      <p:cBhvr>
                                        <p:cTn id="50" dur="500" fill="hold"/>
                                        <p:tgtEl>
                                          <p:spTgt spid="13"/>
                                        </p:tgtEl>
                                        <p:attrNameLst>
                                          <p:attrName>style.rotation</p:attrName>
                                        </p:attrNameLst>
                                      </p:cBhvr>
                                      <p:tavLst>
                                        <p:tav tm="0">
                                          <p:val>
                                            <p:fltVal val="90"/>
                                          </p:val>
                                        </p:tav>
                                        <p:tav tm="100000">
                                          <p:val>
                                            <p:fltVal val="0"/>
                                          </p:val>
                                        </p:tav>
                                      </p:tavLst>
                                    </p:anim>
                                    <p:animEffect transition="in" filter="fade">
                                      <p:cBhvr>
                                        <p:cTn id="51" dur="500"/>
                                        <p:tgtEl>
                                          <p:spTgt spid="13"/>
                                        </p:tgtEl>
                                      </p:cBhvr>
                                    </p:animEffect>
                                  </p:childTnLst>
                                </p:cTn>
                              </p:par>
                            </p:childTnLst>
                          </p:cTn>
                        </p:par>
                        <p:par>
                          <p:cTn id="52" fill="hold">
                            <p:stCondLst>
                              <p:cond delay="500"/>
                            </p:stCondLst>
                            <p:childTnLst>
                              <p:par>
                                <p:cTn id="53" presetID="31" presetClass="entr" presetSubtype="0"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 calcmode="lin" valueType="num">
                                      <p:cBhvr>
                                        <p:cTn id="57" dur="500" fill="hold"/>
                                        <p:tgtEl>
                                          <p:spTgt spid="14"/>
                                        </p:tgtEl>
                                        <p:attrNameLst>
                                          <p:attrName>style.rotation</p:attrName>
                                        </p:attrNameLst>
                                      </p:cBhvr>
                                      <p:tavLst>
                                        <p:tav tm="0">
                                          <p:val>
                                            <p:fltVal val="90"/>
                                          </p:val>
                                        </p:tav>
                                        <p:tav tm="100000">
                                          <p:val>
                                            <p:fltVal val="0"/>
                                          </p:val>
                                        </p:tav>
                                      </p:tavLst>
                                    </p:anim>
                                    <p:animEffect transition="in" filter="fade">
                                      <p:cBhvr>
                                        <p:cTn id="58" dur="500"/>
                                        <p:tgtEl>
                                          <p:spTgt spid="14"/>
                                        </p:tgtEl>
                                      </p:cBhvr>
                                    </p:animEffect>
                                  </p:childTnLst>
                                </p:cTn>
                              </p:par>
                            </p:childTnLst>
                          </p:cTn>
                        </p:par>
                        <p:par>
                          <p:cTn id="59" fill="hold">
                            <p:stCondLst>
                              <p:cond delay="1000"/>
                            </p:stCondLst>
                            <p:childTnLst>
                              <p:par>
                                <p:cTn id="60" presetID="31" presetClass="entr" presetSubtype="0" fill="hold" nodeType="after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500" fill="hold"/>
                                        <p:tgtEl>
                                          <p:spTgt spid="15"/>
                                        </p:tgtEl>
                                        <p:attrNameLst>
                                          <p:attrName>ppt_w</p:attrName>
                                        </p:attrNameLst>
                                      </p:cBhvr>
                                      <p:tavLst>
                                        <p:tav tm="0">
                                          <p:val>
                                            <p:fltVal val="0"/>
                                          </p:val>
                                        </p:tav>
                                        <p:tav tm="100000">
                                          <p:val>
                                            <p:strVal val="#ppt_w"/>
                                          </p:val>
                                        </p:tav>
                                      </p:tavLst>
                                    </p:anim>
                                    <p:anim calcmode="lin" valueType="num">
                                      <p:cBhvr>
                                        <p:cTn id="63" dur="500" fill="hold"/>
                                        <p:tgtEl>
                                          <p:spTgt spid="15"/>
                                        </p:tgtEl>
                                        <p:attrNameLst>
                                          <p:attrName>ppt_h</p:attrName>
                                        </p:attrNameLst>
                                      </p:cBhvr>
                                      <p:tavLst>
                                        <p:tav tm="0">
                                          <p:val>
                                            <p:fltVal val="0"/>
                                          </p:val>
                                        </p:tav>
                                        <p:tav tm="100000">
                                          <p:val>
                                            <p:strVal val="#ppt_h"/>
                                          </p:val>
                                        </p:tav>
                                      </p:tavLst>
                                    </p:anim>
                                    <p:anim calcmode="lin" valueType="num">
                                      <p:cBhvr>
                                        <p:cTn id="64" dur="500" fill="hold"/>
                                        <p:tgtEl>
                                          <p:spTgt spid="15"/>
                                        </p:tgtEl>
                                        <p:attrNameLst>
                                          <p:attrName>style.rotation</p:attrName>
                                        </p:attrNameLst>
                                      </p:cBhvr>
                                      <p:tavLst>
                                        <p:tav tm="0">
                                          <p:val>
                                            <p:fltVal val="90"/>
                                          </p:val>
                                        </p:tav>
                                        <p:tav tm="100000">
                                          <p:val>
                                            <p:fltVal val="0"/>
                                          </p:val>
                                        </p:tav>
                                      </p:tavLst>
                                    </p:anim>
                                    <p:animEffect transition="in" filter="fade">
                                      <p:cBhvr>
                                        <p:cTn id="65" dur="500"/>
                                        <p:tgtEl>
                                          <p:spTgt spid="15"/>
                                        </p:tgtEl>
                                      </p:cBhvr>
                                    </p:animEffect>
                                  </p:childTnLst>
                                </p:cTn>
                              </p:par>
                            </p:childTnLst>
                          </p:cTn>
                        </p:par>
                        <p:par>
                          <p:cTn id="66" fill="hold">
                            <p:stCondLst>
                              <p:cond delay="1500"/>
                            </p:stCondLst>
                            <p:childTnLst>
                              <p:par>
                                <p:cTn id="67" presetID="31" presetClass="entr" presetSubtype="0" fill="hold" nodeType="after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ppt_w</p:attrName>
                                        </p:attrNameLst>
                                      </p:cBhvr>
                                      <p:tavLst>
                                        <p:tav tm="0">
                                          <p:val>
                                            <p:fltVal val="0"/>
                                          </p:val>
                                        </p:tav>
                                        <p:tav tm="100000">
                                          <p:val>
                                            <p:strVal val="#ppt_w"/>
                                          </p:val>
                                        </p:tav>
                                      </p:tavLst>
                                    </p:anim>
                                    <p:anim calcmode="lin" valueType="num">
                                      <p:cBhvr>
                                        <p:cTn id="70" dur="500" fill="hold"/>
                                        <p:tgtEl>
                                          <p:spTgt spid="16"/>
                                        </p:tgtEl>
                                        <p:attrNameLst>
                                          <p:attrName>ppt_h</p:attrName>
                                        </p:attrNameLst>
                                      </p:cBhvr>
                                      <p:tavLst>
                                        <p:tav tm="0">
                                          <p:val>
                                            <p:fltVal val="0"/>
                                          </p:val>
                                        </p:tav>
                                        <p:tav tm="100000">
                                          <p:val>
                                            <p:strVal val="#ppt_h"/>
                                          </p:val>
                                        </p:tav>
                                      </p:tavLst>
                                    </p:anim>
                                    <p:anim calcmode="lin" valueType="num">
                                      <p:cBhvr>
                                        <p:cTn id="71" dur="500" fill="hold"/>
                                        <p:tgtEl>
                                          <p:spTgt spid="16"/>
                                        </p:tgtEl>
                                        <p:attrNameLst>
                                          <p:attrName>style.rotation</p:attrName>
                                        </p:attrNameLst>
                                      </p:cBhvr>
                                      <p:tavLst>
                                        <p:tav tm="0">
                                          <p:val>
                                            <p:fltVal val="90"/>
                                          </p:val>
                                        </p:tav>
                                        <p:tav tm="100000">
                                          <p:val>
                                            <p:fltVal val="0"/>
                                          </p:val>
                                        </p:tav>
                                      </p:tavLst>
                                    </p:anim>
                                    <p:animEffect transition="in" filter="fade">
                                      <p:cBhvr>
                                        <p:cTn id="72" dur="500"/>
                                        <p:tgtEl>
                                          <p:spTgt spid="16"/>
                                        </p:tgtEl>
                                      </p:cBhvr>
                                    </p:animEffect>
                                  </p:childTnLst>
                                </p:cTn>
                              </p:par>
                            </p:childTnLst>
                          </p:cTn>
                        </p:par>
                        <p:par>
                          <p:cTn id="73" fill="hold">
                            <p:stCondLst>
                              <p:cond delay="2000"/>
                            </p:stCondLst>
                            <p:childTnLst>
                              <p:par>
                                <p:cTn id="74" presetID="31" presetClass="entr" presetSubtype="0" fill="hold" nodeType="after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anim calcmode="lin" valueType="num">
                                      <p:cBhvr>
                                        <p:cTn id="78" dur="500" fill="hold"/>
                                        <p:tgtEl>
                                          <p:spTgt spid="17"/>
                                        </p:tgtEl>
                                        <p:attrNameLst>
                                          <p:attrName>style.rotation</p:attrName>
                                        </p:attrNameLst>
                                      </p:cBhvr>
                                      <p:tavLst>
                                        <p:tav tm="0">
                                          <p:val>
                                            <p:fltVal val="90"/>
                                          </p:val>
                                        </p:tav>
                                        <p:tav tm="100000">
                                          <p:val>
                                            <p:fltVal val="0"/>
                                          </p:val>
                                        </p:tav>
                                      </p:tavLst>
                                    </p:anim>
                                    <p:animEffect transition="in" filter="fade">
                                      <p:cBhvr>
                                        <p:cTn id="79" dur="500"/>
                                        <p:tgtEl>
                                          <p:spTgt spid="17"/>
                                        </p:tgtEl>
                                      </p:cBhvr>
                                    </p:animEffect>
                                  </p:childTnLst>
                                </p:cTn>
                              </p:par>
                            </p:childTnLst>
                          </p:cTn>
                        </p:par>
                        <p:par>
                          <p:cTn id="80" fill="hold">
                            <p:stCondLst>
                              <p:cond delay="2500"/>
                            </p:stCondLst>
                            <p:childTnLst>
                              <p:par>
                                <p:cTn id="81" presetID="31" presetClass="entr" presetSubtype="0" fill="hold" nodeType="after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p:cTn id="83" dur="500" fill="hold"/>
                                        <p:tgtEl>
                                          <p:spTgt spid="34"/>
                                        </p:tgtEl>
                                        <p:attrNameLst>
                                          <p:attrName>ppt_w</p:attrName>
                                        </p:attrNameLst>
                                      </p:cBhvr>
                                      <p:tavLst>
                                        <p:tav tm="0">
                                          <p:val>
                                            <p:fltVal val="0"/>
                                          </p:val>
                                        </p:tav>
                                        <p:tav tm="100000">
                                          <p:val>
                                            <p:strVal val="#ppt_w"/>
                                          </p:val>
                                        </p:tav>
                                      </p:tavLst>
                                    </p:anim>
                                    <p:anim calcmode="lin" valueType="num">
                                      <p:cBhvr>
                                        <p:cTn id="84" dur="500" fill="hold"/>
                                        <p:tgtEl>
                                          <p:spTgt spid="34"/>
                                        </p:tgtEl>
                                        <p:attrNameLst>
                                          <p:attrName>ppt_h</p:attrName>
                                        </p:attrNameLst>
                                      </p:cBhvr>
                                      <p:tavLst>
                                        <p:tav tm="0">
                                          <p:val>
                                            <p:fltVal val="0"/>
                                          </p:val>
                                        </p:tav>
                                        <p:tav tm="100000">
                                          <p:val>
                                            <p:strVal val="#ppt_h"/>
                                          </p:val>
                                        </p:tav>
                                      </p:tavLst>
                                    </p:anim>
                                    <p:anim calcmode="lin" valueType="num">
                                      <p:cBhvr>
                                        <p:cTn id="85" dur="500" fill="hold"/>
                                        <p:tgtEl>
                                          <p:spTgt spid="34"/>
                                        </p:tgtEl>
                                        <p:attrNameLst>
                                          <p:attrName>style.rotation</p:attrName>
                                        </p:attrNameLst>
                                      </p:cBhvr>
                                      <p:tavLst>
                                        <p:tav tm="0">
                                          <p:val>
                                            <p:fltVal val="90"/>
                                          </p:val>
                                        </p:tav>
                                        <p:tav tm="100000">
                                          <p:val>
                                            <p:fltVal val="0"/>
                                          </p:val>
                                        </p:tav>
                                      </p:tavLst>
                                    </p:anim>
                                    <p:animEffect transition="in" filter="fade">
                                      <p:cBhvr>
                                        <p:cTn id="8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1" grpId="0" animBg="1"/>
      <p:bldP spid="32"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659" r="7550"/>
          <a:stretch/>
        </p:blipFill>
        <p:spPr>
          <a:xfrm>
            <a:off x="9429909" y="0"/>
            <a:ext cx="2762091" cy="3429000"/>
          </a:xfrm>
          <a:prstGeom prst="rect">
            <a:avLst/>
          </a:prstGeom>
        </p:spPr>
      </p:pic>
      <p:sp>
        <p:nvSpPr>
          <p:cNvPr id="29" name="TextBox 28"/>
          <p:cNvSpPr txBox="1"/>
          <p:nvPr/>
        </p:nvSpPr>
        <p:spPr>
          <a:xfrm>
            <a:off x="1018966" y="356123"/>
            <a:ext cx="9541163" cy="923330"/>
          </a:xfrm>
          <a:prstGeom prst="rect">
            <a:avLst/>
          </a:prstGeom>
          <a:noFill/>
        </p:spPr>
        <p:txBody>
          <a:bodyPr wrap="square" rtlCol="0">
            <a:spAutoFit/>
          </a:bodyPr>
          <a:lstStyle/>
          <a:p>
            <a:r>
              <a:rPr lang="en-US" sz="54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p:txBody>
      </p:sp>
      <p:sp>
        <p:nvSpPr>
          <p:cNvPr id="30" name="Rectangle 29"/>
          <p:cNvSpPr/>
          <p:nvPr/>
        </p:nvSpPr>
        <p:spPr>
          <a:xfrm>
            <a:off x="2078495" y="1619037"/>
            <a:ext cx="3408557" cy="2308324"/>
          </a:xfrm>
          <a:prstGeom prst="rect">
            <a:avLst/>
          </a:prstGeom>
        </p:spPr>
        <p:txBody>
          <a:bodyPr wrap="square">
            <a:spAutoFit/>
          </a:bodyPr>
          <a:lstStyle/>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nỗi</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niềm</a:t>
            </a:r>
            <a:endParaRPr lang="en-US" sz="3600" dirty="0">
              <a:solidFill>
                <a:srgbClr val="002060"/>
              </a:solidFill>
              <a:latin typeface="UTM Avo" panose="02040603050506020204" pitchFamily="18" charset="0"/>
              <a:cs typeface="Arial" panose="020B0604020202020204" pitchFamily="34" charset="0"/>
            </a:endParaRPr>
          </a:p>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mát</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rượi</a:t>
            </a:r>
            <a:endParaRPr lang="en-US" sz="3600" dirty="0">
              <a:solidFill>
                <a:srgbClr val="002060"/>
              </a:solidFill>
              <a:latin typeface="UTM Avo" panose="02040603050506020204" pitchFamily="18" charset="0"/>
              <a:cs typeface="Arial" panose="020B0604020202020204" pitchFamily="34" charset="0"/>
            </a:endParaRPr>
          </a:p>
          <a:p>
            <a:pPr algn="just"/>
            <a:r>
              <a:rPr lang="en-US" sz="3600" dirty="0">
                <a:solidFill>
                  <a:srgbClr val="002060"/>
                </a:solidFill>
                <a:latin typeface="UTM Avo" panose="02040603050506020204" pitchFamily="18" charset="0"/>
                <a:cs typeface="Arial" panose="020B0604020202020204" pitchFamily="34" charset="0"/>
              </a:rPr>
              <a:t>- me non</a:t>
            </a:r>
          </a:p>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chói</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lọi</a:t>
            </a:r>
            <a:endParaRPr lang="en-US" sz="3600" dirty="0">
              <a:solidFill>
                <a:srgbClr val="002060"/>
              </a:solidFill>
              <a:latin typeface="UTM Avo" panose="02040603050506020204" pitchFamily="18" charset="0"/>
              <a:cs typeface="Arial" panose="020B0604020202020204" pitchFamily="34" charset="0"/>
            </a:endParaRPr>
          </a:p>
        </p:txBody>
      </p:sp>
      <p:sp>
        <p:nvSpPr>
          <p:cNvPr id="31" name="Rectangle 30"/>
          <p:cNvSpPr/>
          <p:nvPr/>
        </p:nvSpPr>
        <p:spPr>
          <a:xfrm>
            <a:off x="2182275" y="1171036"/>
            <a:ext cx="2348151" cy="553998"/>
          </a:xfrm>
          <a:prstGeom prst="rect">
            <a:avLst/>
          </a:prstGeom>
          <a:ln w="19050">
            <a:solidFill>
              <a:schemeClr val="bg1"/>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 </a:t>
            </a:r>
            <a:r>
              <a:rPr lang="en-US" sz="3000" b="1" dirty="0" err="1">
                <a:solidFill>
                  <a:srgbClr val="FF0000"/>
                </a:solidFill>
                <a:latin typeface="UTM Avo" panose="02040603050506020204" pitchFamily="18" charset="0"/>
                <a:cs typeface="Arial" panose="020B0604020202020204" pitchFamily="34" charset="0"/>
              </a:rPr>
              <a:t>Từ</a:t>
            </a:r>
            <a:r>
              <a:rPr lang="en-US" sz="3000" b="1" dirty="0">
                <a:solidFill>
                  <a:srgbClr val="FF0000"/>
                </a:solidFill>
                <a:latin typeface="UTM Avo" panose="02040603050506020204" pitchFamily="18" charset="0"/>
                <a:cs typeface="Arial" panose="020B0604020202020204" pitchFamily="34" charset="0"/>
              </a:rPr>
              <a:t> </a:t>
            </a:r>
            <a:r>
              <a:rPr lang="en-US" sz="3000" b="1" dirty="0" err="1">
                <a:solidFill>
                  <a:srgbClr val="FF0000"/>
                </a:solidFill>
                <a:latin typeface="UTM Avo" panose="02040603050506020204" pitchFamily="18" charset="0"/>
                <a:cs typeface="Arial" panose="020B0604020202020204" pitchFamily="34" charset="0"/>
              </a:rPr>
              <a:t>khó</a:t>
            </a:r>
            <a:r>
              <a:rPr lang="en-US" sz="3000" b="1" dirty="0">
                <a:solidFill>
                  <a:srgbClr val="FF0000"/>
                </a:solidFill>
                <a:latin typeface="UTM Avo" panose="02040603050506020204" pitchFamily="18" charset="0"/>
                <a:cs typeface="Arial" panose="020B0604020202020204" pitchFamily="34" charset="0"/>
              </a:rPr>
              <a:t> </a:t>
            </a:r>
            <a:r>
              <a:rPr lang="en-US" sz="3000" b="1" dirty="0" err="1">
                <a:solidFill>
                  <a:srgbClr val="FF0000"/>
                </a:solidFill>
                <a:latin typeface="UTM Avo" panose="02040603050506020204" pitchFamily="18" charset="0"/>
                <a:cs typeface="Arial" panose="020B0604020202020204" pitchFamily="34" charset="0"/>
              </a:rPr>
              <a:t>đọc</a:t>
            </a:r>
            <a:r>
              <a:rPr lang="en-US" sz="3000" b="1" dirty="0">
                <a:solidFill>
                  <a:srgbClr val="FF0000"/>
                </a:solidFill>
                <a:latin typeface="UTM Avo" panose="02040603050506020204" pitchFamily="18" charset="0"/>
                <a:cs typeface="Arial" panose="020B0604020202020204" pitchFamily="34" charset="0"/>
              </a:rPr>
              <a:t>: </a:t>
            </a:r>
          </a:p>
        </p:txBody>
      </p:sp>
      <p:sp>
        <p:nvSpPr>
          <p:cNvPr id="32" name="Rectangle 31"/>
          <p:cNvSpPr/>
          <p:nvPr/>
        </p:nvSpPr>
        <p:spPr>
          <a:xfrm>
            <a:off x="940602" y="4158448"/>
            <a:ext cx="1225161" cy="553998"/>
          </a:xfrm>
          <a:prstGeom prst="rect">
            <a:avLst/>
          </a:prstGeom>
          <a:ln w="19050">
            <a:solidFill>
              <a:schemeClr val="bg1"/>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 </a:t>
            </a:r>
            <a:r>
              <a:rPr lang="en-US" sz="3000" b="1" dirty="0" err="1">
                <a:solidFill>
                  <a:srgbClr val="FF0000"/>
                </a:solidFill>
                <a:latin typeface="UTM Avo" panose="02040603050506020204" pitchFamily="18" charset="0"/>
                <a:cs typeface="Arial" panose="020B0604020202020204" pitchFamily="34" charset="0"/>
              </a:rPr>
              <a:t>Câu</a:t>
            </a:r>
            <a:r>
              <a:rPr lang="en-US" sz="3000" b="1" dirty="0">
                <a:solidFill>
                  <a:srgbClr val="FF0000"/>
                </a:solidFill>
                <a:latin typeface="UTM Avo" panose="02040603050506020204" pitchFamily="18" charset="0"/>
                <a:cs typeface="Arial" panose="020B0604020202020204" pitchFamily="34" charset="0"/>
              </a:rPr>
              <a:t>:</a:t>
            </a:r>
          </a:p>
        </p:txBody>
      </p:sp>
      <p:sp>
        <p:nvSpPr>
          <p:cNvPr id="6" name="Rectangle 5"/>
          <p:cNvSpPr/>
          <p:nvPr/>
        </p:nvSpPr>
        <p:spPr>
          <a:xfrm>
            <a:off x="2165764" y="4162667"/>
            <a:ext cx="8813767" cy="2308324"/>
          </a:xfrm>
          <a:prstGeom prst="rect">
            <a:avLst/>
          </a:prstGeom>
        </p:spPr>
        <p:txBody>
          <a:bodyPr wrap="square">
            <a:spAutoFit/>
          </a:bodyPr>
          <a:lstStyle/>
          <a:p>
            <a:pPr algn="just">
              <a:spcBef>
                <a:spcPts val="600"/>
              </a:spcBef>
              <a:spcAft>
                <a:spcPts val="600"/>
              </a:spcAft>
            </a:pPr>
            <a:r>
              <a:rPr lang="vi-VN" sz="3600" dirty="0">
                <a:solidFill>
                  <a:srgbClr val="002060"/>
                </a:solidFill>
                <a:latin typeface="UTM Avo" panose="02040603050506020204" pitchFamily="18" charset="0"/>
              </a:rPr>
              <a:t>Mỗi hoa chỉ là một phần tử của xã hội thắm tươi; người ta quên đóa hoa, chỉ nghĩ đến cây, đến hàng, đến những tán hoa lớn xòe ra</a:t>
            </a:r>
            <a:r>
              <a:rPr lang="en-US" sz="3600" dirty="0">
                <a:solidFill>
                  <a:srgbClr val="002060"/>
                </a:solidFill>
                <a:latin typeface="UTM Avo" panose="02040603050506020204" pitchFamily="18" charset="0"/>
              </a:rPr>
              <a:t>,</a:t>
            </a:r>
            <a:r>
              <a:rPr lang="vi-VN" sz="3600" dirty="0">
                <a:solidFill>
                  <a:srgbClr val="002060"/>
                </a:solidFill>
                <a:latin typeface="UTM Avo" panose="02040603050506020204" pitchFamily="18" charset="0"/>
              </a:rPr>
              <a:t> như muôn ngàn con bướm thắm đậu khít nhau.</a:t>
            </a:r>
          </a:p>
        </p:txBody>
      </p:sp>
      <p:cxnSp>
        <p:nvCxnSpPr>
          <p:cNvPr id="34" name="Straight Connector 33"/>
          <p:cNvCxnSpPr/>
          <p:nvPr/>
        </p:nvCxnSpPr>
        <p:spPr>
          <a:xfrm flipH="1">
            <a:off x="4142485" y="5300189"/>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E29CDC5B-673C-437F-8902-C4FAA4F00481}"/>
              </a:ext>
            </a:extLst>
          </p:cNvPr>
          <p:cNvCxnSpPr/>
          <p:nvPr/>
        </p:nvCxnSpPr>
        <p:spPr>
          <a:xfrm flipH="1">
            <a:off x="10030945" y="5346497"/>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11E11FBD-7C6A-4088-9396-8A4B87A66F3A}"/>
              </a:ext>
            </a:extLst>
          </p:cNvPr>
          <p:cNvCxnSpPr/>
          <p:nvPr/>
        </p:nvCxnSpPr>
        <p:spPr>
          <a:xfrm flipH="1">
            <a:off x="3158937" y="4848112"/>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D302AB9F-FBE4-432B-975D-ECD759E12458}"/>
              </a:ext>
            </a:extLst>
          </p:cNvPr>
          <p:cNvCxnSpPr/>
          <p:nvPr/>
        </p:nvCxnSpPr>
        <p:spPr>
          <a:xfrm flipH="1">
            <a:off x="7689327" y="4783078"/>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B938B1BB-02B1-4184-BE35-DDC65C2B6523}"/>
              </a:ext>
            </a:extLst>
          </p:cNvPr>
          <p:cNvCxnSpPr/>
          <p:nvPr/>
        </p:nvCxnSpPr>
        <p:spPr>
          <a:xfrm flipH="1">
            <a:off x="10891801" y="4791651"/>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83C2E5ED-DD6F-4028-BE06-2056C267A223}"/>
              </a:ext>
            </a:extLst>
          </p:cNvPr>
          <p:cNvCxnSpPr/>
          <p:nvPr/>
        </p:nvCxnSpPr>
        <p:spPr>
          <a:xfrm flipH="1">
            <a:off x="7586352" y="5843850"/>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3" name="Rectangle 29">
            <a:extLst>
              <a:ext uri="{FF2B5EF4-FFF2-40B4-BE49-F238E27FC236}">
                <a16:creationId xmlns:a16="http://schemas.microsoft.com/office/drawing/2014/main" id="{DFBA211B-EC33-5581-1B84-86D6C474DC89}"/>
              </a:ext>
            </a:extLst>
          </p:cNvPr>
          <p:cNvSpPr/>
          <p:nvPr/>
        </p:nvSpPr>
        <p:spPr>
          <a:xfrm>
            <a:off x="7250010" y="1580661"/>
            <a:ext cx="2961312" cy="646331"/>
          </a:xfrm>
          <a:prstGeom prst="rect">
            <a:avLst/>
          </a:prstGeom>
        </p:spPr>
        <p:txBody>
          <a:bodyPr wrap="square">
            <a:spAutoFit/>
          </a:bodyPr>
          <a:lstStyle/>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Phượng</a:t>
            </a:r>
            <a:endParaRPr lang="en-US" sz="3600" dirty="0">
              <a:solidFill>
                <a:srgbClr val="002060"/>
              </a:solidFill>
              <a:latin typeface="UTM Avo" panose="02040603050506020204" pitchFamily="18" charset="0"/>
              <a:cs typeface="Arial" panose="020B0604020202020204" pitchFamily="34" charset="0"/>
            </a:endParaRPr>
          </a:p>
        </p:txBody>
      </p:sp>
      <p:sp>
        <p:nvSpPr>
          <p:cNvPr id="4" name="Rectangle 30">
            <a:extLst>
              <a:ext uri="{FF2B5EF4-FFF2-40B4-BE49-F238E27FC236}">
                <a16:creationId xmlns:a16="http://schemas.microsoft.com/office/drawing/2014/main" id="{84A9B81D-ABFB-B743-DFFA-1AD7B3453CB7}"/>
              </a:ext>
            </a:extLst>
          </p:cNvPr>
          <p:cNvSpPr/>
          <p:nvPr/>
        </p:nvSpPr>
        <p:spPr>
          <a:xfrm>
            <a:off x="6922045" y="1160502"/>
            <a:ext cx="2992840" cy="553998"/>
          </a:xfrm>
          <a:prstGeom prst="rect">
            <a:avLst/>
          </a:prstGeom>
          <a:ln w="19050">
            <a:solidFill>
              <a:schemeClr val="bg1"/>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 </a:t>
            </a:r>
            <a:r>
              <a:rPr lang="en-US" sz="3000" b="1" dirty="0" err="1">
                <a:solidFill>
                  <a:srgbClr val="FF0000"/>
                </a:solidFill>
                <a:latin typeface="UTM Avo" panose="02040603050506020204" pitchFamily="18" charset="0"/>
                <a:cs typeface="Arial" panose="020B0604020202020204" pitchFamily="34" charset="0"/>
              </a:rPr>
              <a:t>Tìm</a:t>
            </a:r>
            <a:r>
              <a:rPr lang="en-US" sz="3000" b="1" dirty="0">
                <a:solidFill>
                  <a:srgbClr val="FF0000"/>
                </a:solidFill>
                <a:latin typeface="UTM Avo" panose="02040603050506020204" pitchFamily="18" charset="0"/>
                <a:cs typeface="Arial" panose="020B0604020202020204" pitchFamily="34" charset="0"/>
              </a:rPr>
              <a:t> </a:t>
            </a:r>
            <a:r>
              <a:rPr lang="en-US" sz="3000" b="1" dirty="0" err="1">
                <a:solidFill>
                  <a:srgbClr val="FF0000"/>
                </a:solidFill>
                <a:latin typeface="UTM Avo" panose="02040603050506020204" pitchFamily="18" charset="0"/>
                <a:cs typeface="Arial" panose="020B0604020202020204" pitchFamily="34" charset="0"/>
              </a:rPr>
              <a:t>hiểu</a:t>
            </a:r>
            <a:r>
              <a:rPr lang="en-US" sz="3000" b="1" dirty="0">
                <a:solidFill>
                  <a:srgbClr val="FF0000"/>
                </a:solidFill>
                <a:latin typeface="UTM Avo" panose="02040603050506020204" pitchFamily="18" charset="0"/>
                <a:cs typeface="Arial" panose="020B0604020202020204" pitchFamily="34" charset="0"/>
              </a:rPr>
              <a:t> </a:t>
            </a:r>
            <a:r>
              <a:rPr lang="en-US" sz="3000" b="1" dirty="0" err="1">
                <a:solidFill>
                  <a:srgbClr val="FF0000"/>
                </a:solidFill>
                <a:latin typeface="UTM Avo" panose="02040603050506020204" pitchFamily="18" charset="0"/>
                <a:cs typeface="Arial" panose="020B0604020202020204" pitchFamily="34" charset="0"/>
              </a:rPr>
              <a:t>bài</a:t>
            </a:r>
            <a:r>
              <a:rPr lang="en-US" sz="3000" b="1" dirty="0">
                <a:solidFill>
                  <a:srgbClr val="FF0000"/>
                </a:solidFill>
                <a:latin typeface="UTM Avo" panose="02040603050506020204" pitchFamily="18" charset="0"/>
                <a:cs typeface="Arial" panose="020B0604020202020204" pitchFamily="34" charset="0"/>
              </a:rPr>
              <a:t>: </a:t>
            </a:r>
          </a:p>
        </p:txBody>
      </p:sp>
      <p:cxnSp>
        <p:nvCxnSpPr>
          <p:cNvPr id="7" name="Đường nối Thẳng 6">
            <a:extLst>
              <a:ext uri="{FF2B5EF4-FFF2-40B4-BE49-F238E27FC236}">
                <a16:creationId xmlns:a16="http://schemas.microsoft.com/office/drawing/2014/main" id="{CEE2BFC3-38C7-5C95-76D7-E9BB686D2CFF}"/>
              </a:ext>
            </a:extLst>
          </p:cNvPr>
          <p:cNvCxnSpPr/>
          <p:nvPr/>
        </p:nvCxnSpPr>
        <p:spPr>
          <a:xfrm>
            <a:off x="6096000" y="1793434"/>
            <a:ext cx="0" cy="206645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6149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hượng vĩ – Wikipedia tiếng Việt">
            <a:extLst>
              <a:ext uri="{FF2B5EF4-FFF2-40B4-BE49-F238E27FC236}">
                <a16:creationId xmlns:a16="http://schemas.microsoft.com/office/drawing/2014/main" id="{83955F1B-2742-B34A-F67A-3BC933AE2E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45" b="24984"/>
          <a:stretch/>
        </p:blipFill>
        <p:spPr bwMode="auto">
          <a:xfrm>
            <a:off x="172185" y="98384"/>
            <a:ext cx="11738163" cy="66937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ượng vĩ – Giống cây ăn quả">
            <a:extLst>
              <a:ext uri="{FF2B5EF4-FFF2-40B4-BE49-F238E27FC236}">
                <a16:creationId xmlns:a16="http://schemas.microsoft.com/office/drawing/2014/main" id="{C49AF988-E6D9-3356-B727-D21417B01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73" y="2062377"/>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0684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659" r="7550"/>
          <a:stretch/>
        </p:blipFill>
        <p:spPr>
          <a:xfrm>
            <a:off x="9429909" y="0"/>
            <a:ext cx="2762091" cy="3429000"/>
          </a:xfrm>
          <a:prstGeom prst="rect">
            <a:avLst/>
          </a:prstGeom>
        </p:spPr>
      </p:pic>
      <p:sp>
        <p:nvSpPr>
          <p:cNvPr id="29" name="TextBox 28"/>
          <p:cNvSpPr txBox="1"/>
          <p:nvPr/>
        </p:nvSpPr>
        <p:spPr>
          <a:xfrm>
            <a:off x="1018966" y="356123"/>
            <a:ext cx="9541163" cy="923330"/>
          </a:xfrm>
          <a:prstGeom prst="rect">
            <a:avLst/>
          </a:prstGeom>
          <a:noFill/>
        </p:spPr>
        <p:txBody>
          <a:bodyPr wrap="square" rtlCol="0">
            <a:spAutoFit/>
          </a:bodyPr>
          <a:lstStyle/>
          <a:p>
            <a:r>
              <a:rPr lang="en-US" sz="54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p:txBody>
      </p:sp>
      <p:sp>
        <p:nvSpPr>
          <p:cNvPr id="30" name="Rectangle 29"/>
          <p:cNvSpPr/>
          <p:nvPr/>
        </p:nvSpPr>
        <p:spPr>
          <a:xfrm>
            <a:off x="2078495" y="1619037"/>
            <a:ext cx="3408557" cy="2308324"/>
          </a:xfrm>
          <a:prstGeom prst="rect">
            <a:avLst/>
          </a:prstGeom>
        </p:spPr>
        <p:txBody>
          <a:bodyPr wrap="square">
            <a:spAutoFit/>
          </a:bodyPr>
          <a:lstStyle/>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nỗi</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niềm</a:t>
            </a:r>
            <a:endParaRPr lang="en-US" sz="3600" dirty="0">
              <a:solidFill>
                <a:srgbClr val="002060"/>
              </a:solidFill>
              <a:latin typeface="UTM Avo" panose="02040603050506020204" pitchFamily="18" charset="0"/>
              <a:cs typeface="Arial" panose="020B0604020202020204" pitchFamily="34" charset="0"/>
            </a:endParaRPr>
          </a:p>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mát</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rượi</a:t>
            </a:r>
            <a:endParaRPr lang="en-US" sz="3600" dirty="0">
              <a:solidFill>
                <a:srgbClr val="002060"/>
              </a:solidFill>
              <a:latin typeface="UTM Avo" panose="02040603050506020204" pitchFamily="18" charset="0"/>
              <a:cs typeface="Arial" panose="020B0604020202020204" pitchFamily="34" charset="0"/>
            </a:endParaRPr>
          </a:p>
          <a:p>
            <a:pPr algn="just"/>
            <a:r>
              <a:rPr lang="en-US" sz="3600" dirty="0">
                <a:solidFill>
                  <a:srgbClr val="002060"/>
                </a:solidFill>
                <a:latin typeface="UTM Avo" panose="02040603050506020204" pitchFamily="18" charset="0"/>
                <a:cs typeface="Arial" panose="020B0604020202020204" pitchFamily="34" charset="0"/>
              </a:rPr>
              <a:t>- me non</a:t>
            </a:r>
          </a:p>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chói</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lọi</a:t>
            </a:r>
            <a:endParaRPr lang="en-US" sz="3600" dirty="0">
              <a:solidFill>
                <a:srgbClr val="002060"/>
              </a:solidFill>
              <a:latin typeface="UTM Avo" panose="02040603050506020204" pitchFamily="18" charset="0"/>
              <a:cs typeface="Arial" panose="020B0604020202020204" pitchFamily="34" charset="0"/>
            </a:endParaRPr>
          </a:p>
        </p:txBody>
      </p:sp>
      <p:sp>
        <p:nvSpPr>
          <p:cNvPr id="31" name="Rectangle 30"/>
          <p:cNvSpPr/>
          <p:nvPr/>
        </p:nvSpPr>
        <p:spPr>
          <a:xfrm>
            <a:off x="2182275" y="1171036"/>
            <a:ext cx="2348151" cy="553998"/>
          </a:xfrm>
          <a:prstGeom prst="rect">
            <a:avLst/>
          </a:prstGeom>
          <a:ln w="19050">
            <a:solidFill>
              <a:schemeClr val="bg1"/>
            </a:solidFill>
            <a:prstDash val="sysDash"/>
          </a:ln>
        </p:spPr>
        <p:txBody>
          <a:bodyPr wrap="square">
            <a:spAutoFit/>
          </a:bodyPr>
          <a:lstStyle/>
          <a:p>
            <a:pPr algn="ctr"/>
            <a:r>
              <a:rPr lang="en-US" sz="3000" dirty="0">
                <a:solidFill>
                  <a:srgbClr val="FF0000"/>
                </a:solidFill>
                <a:latin typeface="UTM Avo" panose="02040603050506020204" pitchFamily="18" charset="0"/>
                <a:cs typeface="Arial" panose="020B0604020202020204" pitchFamily="34" charset="0"/>
              </a:rPr>
              <a:t>* </a:t>
            </a:r>
            <a:r>
              <a:rPr lang="en-US" sz="3000" dirty="0" err="1">
                <a:solidFill>
                  <a:srgbClr val="FF0000"/>
                </a:solidFill>
                <a:latin typeface="UTM Avo" panose="02040603050506020204" pitchFamily="18" charset="0"/>
                <a:cs typeface="Arial" panose="020B0604020202020204" pitchFamily="34" charset="0"/>
              </a:rPr>
              <a:t>Từ</a:t>
            </a:r>
            <a:r>
              <a:rPr lang="en-US" sz="3000" dirty="0">
                <a:solidFill>
                  <a:srgbClr val="FF0000"/>
                </a:solidFill>
                <a:latin typeface="UTM Avo" panose="02040603050506020204" pitchFamily="18" charset="0"/>
                <a:cs typeface="Arial" panose="020B0604020202020204" pitchFamily="34" charset="0"/>
              </a:rPr>
              <a:t> </a:t>
            </a:r>
            <a:r>
              <a:rPr lang="en-US" sz="3000" dirty="0" err="1">
                <a:solidFill>
                  <a:srgbClr val="FF0000"/>
                </a:solidFill>
                <a:latin typeface="UTM Avo" panose="02040603050506020204" pitchFamily="18" charset="0"/>
                <a:cs typeface="Arial" panose="020B0604020202020204" pitchFamily="34" charset="0"/>
              </a:rPr>
              <a:t>khó</a:t>
            </a:r>
            <a:r>
              <a:rPr lang="en-US" sz="3000" dirty="0">
                <a:solidFill>
                  <a:srgbClr val="FF0000"/>
                </a:solidFill>
                <a:latin typeface="UTM Avo" panose="02040603050506020204" pitchFamily="18" charset="0"/>
                <a:cs typeface="Arial" panose="020B0604020202020204" pitchFamily="34" charset="0"/>
              </a:rPr>
              <a:t> </a:t>
            </a:r>
            <a:r>
              <a:rPr lang="en-US" sz="3000" dirty="0" err="1">
                <a:solidFill>
                  <a:srgbClr val="FF0000"/>
                </a:solidFill>
                <a:latin typeface="UTM Avo" panose="02040603050506020204" pitchFamily="18" charset="0"/>
                <a:cs typeface="Arial" panose="020B0604020202020204" pitchFamily="34" charset="0"/>
              </a:rPr>
              <a:t>đọc</a:t>
            </a:r>
            <a:r>
              <a:rPr lang="en-US" sz="3000" dirty="0">
                <a:solidFill>
                  <a:srgbClr val="FF0000"/>
                </a:solidFill>
                <a:latin typeface="UTM Avo" panose="02040603050506020204" pitchFamily="18" charset="0"/>
                <a:cs typeface="Arial" panose="020B0604020202020204" pitchFamily="34" charset="0"/>
              </a:rPr>
              <a:t>: </a:t>
            </a:r>
          </a:p>
        </p:txBody>
      </p:sp>
      <p:sp>
        <p:nvSpPr>
          <p:cNvPr id="32" name="Rectangle 31"/>
          <p:cNvSpPr/>
          <p:nvPr/>
        </p:nvSpPr>
        <p:spPr>
          <a:xfrm>
            <a:off x="940602" y="4158448"/>
            <a:ext cx="1225161" cy="553998"/>
          </a:xfrm>
          <a:prstGeom prst="rect">
            <a:avLst/>
          </a:prstGeom>
          <a:ln w="19050">
            <a:solidFill>
              <a:schemeClr val="bg1"/>
            </a:solidFill>
            <a:prstDash val="sysDash"/>
          </a:ln>
        </p:spPr>
        <p:txBody>
          <a:bodyPr wrap="square">
            <a:spAutoFit/>
          </a:bodyPr>
          <a:lstStyle/>
          <a:p>
            <a:pPr algn="ctr"/>
            <a:r>
              <a:rPr lang="en-US" sz="3000" dirty="0">
                <a:solidFill>
                  <a:srgbClr val="FF0000"/>
                </a:solidFill>
                <a:latin typeface="UTM Avo" panose="02040603050506020204" pitchFamily="18" charset="0"/>
                <a:cs typeface="Arial" panose="020B0604020202020204" pitchFamily="34" charset="0"/>
              </a:rPr>
              <a:t>* </a:t>
            </a:r>
            <a:r>
              <a:rPr lang="en-US" sz="3000" dirty="0" err="1">
                <a:solidFill>
                  <a:srgbClr val="FF0000"/>
                </a:solidFill>
                <a:latin typeface="UTM Avo" panose="02040603050506020204" pitchFamily="18" charset="0"/>
                <a:cs typeface="Arial" panose="020B0604020202020204" pitchFamily="34" charset="0"/>
              </a:rPr>
              <a:t>Câu</a:t>
            </a:r>
            <a:r>
              <a:rPr lang="en-US" sz="3000" dirty="0">
                <a:solidFill>
                  <a:srgbClr val="FF0000"/>
                </a:solidFill>
                <a:latin typeface="UTM Avo" panose="02040603050506020204" pitchFamily="18" charset="0"/>
                <a:cs typeface="Arial" panose="020B0604020202020204" pitchFamily="34" charset="0"/>
              </a:rPr>
              <a:t>:</a:t>
            </a:r>
          </a:p>
        </p:txBody>
      </p:sp>
      <p:sp>
        <p:nvSpPr>
          <p:cNvPr id="6" name="Rectangle 5"/>
          <p:cNvSpPr/>
          <p:nvPr/>
        </p:nvSpPr>
        <p:spPr>
          <a:xfrm>
            <a:off x="2165764" y="4162667"/>
            <a:ext cx="8813767" cy="2308324"/>
          </a:xfrm>
          <a:prstGeom prst="rect">
            <a:avLst/>
          </a:prstGeom>
        </p:spPr>
        <p:txBody>
          <a:bodyPr wrap="square">
            <a:spAutoFit/>
          </a:bodyPr>
          <a:lstStyle/>
          <a:p>
            <a:pPr algn="just">
              <a:spcBef>
                <a:spcPts val="600"/>
              </a:spcBef>
              <a:spcAft>
                <a:spcPts val="600"/>
              </a:spcAft>
            </a:pPr>
            <a:r>
              <a:rPr lang="vi-VN" sz="3600" dirty="0">
                <a:solidFill>
                  <a:srgbClr val="002060"/>
                </a:solidFill>
                <a:latin typeface="UTM Avo" panose="02040603050506020204" pitchFamily="18" charset="0"/>
              </a:rPr>
              <a:t>Mỗi hoa chỉ là một phần tử của xã hội thắm tươi; người ta quên đóa hoa, chỉ nghĩ đến cây, đến hàng, đến những tán hoa lớn xòe ra</a:t>
            </a:r>
            <a:r>
              <a:rPr lang="en-US" sz="3600" dirty="0">
                <a:solidFill>
                  <a:srgbClr val="002060"/>
                </a:solidFill>
                <a:latin typeface="UTM Avo" panose="02040603050506020204" pitchFamily="18" charset="0"/>
              </a:rPr>
              <a:t>,</a:t>
            </a:r>
            <a:r>
              <a:rPr lang="vi-VN" sz="3600" dirty="0">
                <a:solidFill>
                  <a:srgbClr val="002060"/>
                </a:solidFill>
                <a:latin typeface="UTM Avo" panose="02040603050506020204" pitchFamily="18" charset="0"/>
              </a:rPr>
              <a:t> như muôn ngàn con bướm thắm đậu khít nhau.</a:t>
            </a:r>
          </a:p>
        </p:txBody>
      </p:sp>
      <p:cxnSp>
        <p:nvCxnSpPr>
          <p:cNvPr id="34" name="Straight Connector 33"/>
          <p:cNvCxnSpPr/>
          <p:nvPr/>
        </p:nvCxnSpPr>
        <p:spPr>
          <a:xfrm flipH="1">
            <a:off x="7474047" y="5841281"/>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E29CDC5B-673C-437F-8902-C4FAA4F00481}"/>
              </a:ext>
            </a:extLst>
          </p:cNvPr>
          <p:cNvCxnSpPr/>
          <p:nvPr/>
        </p:nvCxnSpPr>
        <p:spPr>
          <a:xfrm flipH="1">
            <a:off x="10026236" y="5329749"/>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11E11FBD-7C6A-4088-9396-8A4B87A66F3A}"/>
              </a:ext>
            </a:extLst>
          </p:cNvPr>
          <p:cNvCxnSpPr/>
          <p:nvPr/>
        </p:nvCxnSpPr>
        <p:spPr>
          <a:xfrm flipH="1">
            <a:off x="3157748" y="4784558"/>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D302AB9F-FBE4-432B-975D-ECD759E12458}"/>
              </a:ext>
            </a:extLst>
          </p:cNvPr>
          <p:cNvCxnSpPr/>
          <p:nvPr/>
        </p:nvCxnSpPr>
        <p:spPr>
          <a:xfrm flipH="1">
            <a:off x="7648881" y="4771212"/>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B938B1BB-02B1-4184-BE35-DDC65C2B6523}"/>
              </a:ext>
            </a:extLst>
          </p:cNvPr>
          <p:cNvCxnSpPr/>
          <p:nvPr/>
        </p:nvCxnSpPr>
        <p:spPr>
          <a:xfrm flipH="1">
            <a:off x="10979735" y="4746377"/>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83C2E5ED-DD6F-4028-BE06-2056C267A223}"/>
              </a:ext>
            </a:extLst>
          </p:cNvPr>
          <p:cNvCxnSpPr/>
          <p:nvPr/>
        </p:nvCxnSpPr>
        <p:spPr>
          <a:xfrm flipH="1">
            <a:off x="4130027" y="5316829"/>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3" name="Rectangle 29">
            <a:extLst>
              <a:ext uri="{FF2B5EF4-FFF2-40B4-BE49-F238E27FC236}">
                <a16:creationId xmlns:a16="http://schemas.microsoft.com/office/drawing/2014/main" id="{DFBA211B-EC33-5581-1B84-86D6C474DC89}"/>
              </a:ext>
            </a:extLst>
          </p:cNvPr>
          <p:cNvSpPr/>
          <p:nvPr/>
        </p:nvSpPr>
        <p:spPr>
          <a:xfrm>
            <a:off x="7250010" y="1580661"/>
            <a:ext cx="2961312" cy="2308324"/>
          </a:xfrm>
          <a:prstGeom prst="rect">
            <a:avLst/>
          </a:prstGeom>
        </p:spPr>
        <p:txBody>
          <a:bodyPr wrap="square">
            <a:spAutoFit/>
          </a:bodyPr>
          <a:lstStyle/>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Phượng</a:t>
            </a:r>
            <a:endParaRPr lang="en-US" sz="3600" dirty="0">
              <a:solidFill>
                <a:srgbClr val="002060"/>
              </a:solidFill>
              <a:latin typeface="UTM Avo" panose="02040603050506020204" pitchFamily="18" charset="0"/>
              <a:cs typeface="Arial" panose="020B0604020202020204" pitchFamily="34" charset="0"/>
            </a:endParaRPr>
          </a:p>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Phần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tử</a:t>
            </a:r>
            <a:endParaRPr lang="en-US" sz="3600" dirty="0">
              <a:solidFill>
                <a:srgbClr val="002060"/>
              </a:solidFill>
              <a:latin typeface="UTM Avo" panose="02040603050506020204" pitchFamily="18" charset="0"/>
              <a:cs typeface="Arial" panose="020B0604020202020204" pitchFamily="34" charset="0"/>
            </a:endParaRPr>
          </a:p>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Vô</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tâm</a:t>
            </a:r>
            <a:endParaRPr lang="en-US" sz="3600" dirty="0">
              <a:solidFill>
                <a:srgbClr val="002060"/>
              </a:solidFill>
              <a:latin typeface="UTM Avo" panose="02040603050506020204" pitchFamily="18" charset="0"/>
              <a:cs typeface="Arial" panose="020B0604020202020204" pitchFamily="34" charset="0"/>
            </a:endParaRPr>
          </a:p>
          <a:p>
            <a:pPr algn="just"/>
            <a:r>
              <a:rPr lang="en-US" sz="3600" dirty="0">
                <a:solidFill>
                  <a:srgbClr val="002060"/>
                </a:solidFill>
                <a:latin typeface="UTM Avo" panose="02040603050506020204" pitchFamily="18" charset="0"/>
                <a:cs typeface="Arial" panose="020B0604020202020204" pitchFamily="34" charset="0"/>
              </a:rPr>
              <a:t>- Tin </a:t>
            </a:r>
            <a:r>
              <a:rPr lang="en-US" sz="3600" dirty="0" err="1">
                <a:solidFill>
                  <a:srgbClr val="002060"/>
                </a:solidFill>
                <a:latin typeface="UTM Avo" panose="02040603050506020204" pitchFamily="18" charset="0"/>
                <a:cs typeface="Arial" panose="020B0604020202020204" pitchFamily="34" charset="0"/>
              </a:rPr>
              <a:t>thắm</a:t>
            </a:r>
            <a:endParaRPr lang="en-US" sz="3600" dirty="0">
              <a:solidFill>
                <a:srgbClr val="002060"/>
              </a:solidFill>
              <a:latin typeface="UTM Avo" panose="02040603050506020204" pitchFamily="18" charset="0"/>
              <a:cs typeface="Arial" panose="020B0604020202020204" pitchFamily="34" charset="0"/>
            </a:endParaRPr>
          </a:p>
        </p:txBody>
      </p:sp>
      <p:sp>
        <p:nvSpPr>
          <p:cNvPr id="4" name="Rectangle 30">
            <a:extLst>
              <a:ext uri="{FF2B5EF4-FFF2-40B4-BE49-F238E27FC236}">
                <a16:creationId xmlns:a16="http://schemas.microsoft.com/office/drawing/2014/main" id="{84A9B81D-ABFB-B743-DFFA-1AD7B3453CB7}"/>
              </a:ext>
            </a:extLst>
          </p:cNvPr>
          <p:cNvSpPr/>
          <p:nvPr/>
        </p:nvSpPr>
        <p:spPr>
          <a:xfrm>
            <a:off x="6922045" y="1160502"/>
            <a:ext cx="2483654" cy="553998"/>
          </a:xfrm>
          <a:prstGeom prst="rect">
            <a:avLst/>
          </a:prstGeom>
          <a:ln w="19050">
            <a:solidFill>
              <a:schemeClr val="bg1"/>
            </a:solidFill>
            <a:prstDash val="sysDash"/>
          </a:ln>
        </p:spPr>
        <p:txBody>
          <a:bodyPr wrap="square">
            <a:spAutoFit/>
          </a:bodyPr>
          <a:lstStyle/>
          <a:p>
            <a:pPr algn="ctr"/>
            <a:r>
              <a:rPr lang="en-US" sz="3000" dirty="0">
                <a:solidFill>
                  <a:srgbClr val="FF0000"/>
                </a:solidFill>
                <a:latin typeface="UTM Avo" panose="02040603050506020204" pitchFamily="18" charset="0"/>
                <a:cs typeface="Arial" panose="020B0604020202020204" pitchFamily="34" charset="0"/>
              </a:rPr>
              <a:t>* </a:t>
            </a:r>
            <a:r>
              <a:rPr lang="en-US" sz="3000" dirty="0" err="1">
                <a:solidFill>
                  <a:srgbClr val="FF0000"/>
                </a:solidFill>
                <a:latin typeface="UTM Avo" panose="02040603050506020204" pitchFamily="18" charset="0"/>
                <a:cs typeface="Arial" panose="020B0604020202020204" pitchFamily="34" charset="0"/>
              </a:rPr>
              <a:t>Tìm</a:t>
            </a:r>
            <a:r>
              <a:rPr lang="en-US" sz="3000" dirty="0">
                <a:solidFill>
                  <a:srgbClr val="FF0000"/>
                </a:solidFill>
                <a:latin typeface="UTM Avo" panose="02040603050506020204" pitchFamily="18" charset="0"/>
                <a:cs typeface="Arial" panose="020B0604020202020204" pitchFamily="34" charset="0"/>
              </a:rPr>
              <a:t> </a:t>
            </a:r>
            <a:r>
              <a:rPr lang="en-US" sz="3000" dirty="0" err="1">
                <a:solidFill>
                  <a:srgbClr val="FF0000"/>
                </a:solidFill>
                <a:latin typeface="UTM Avo" panose="02040603050506020204" pitchFamily="18" charset="0"/>
                <a:cs typeface="Arial" panose="020B0604020202020204" pitchFamily="34" charset="0"/>
              </a:rPr>
              <a:t>hiểu</a:t>
            </a:r>
            <a:r>
              <a:rPr lang="en-US" sz="3000" dirty="0">
                <a:solidFill>
                  <a:srgbClr val="FF0000"/>
                </a:solidFill>
                <a:latin typeface="UTM Avo" panose="02040603050506020204" pitchFamily="18" charset="0"/>
                <a:cs typeface="Arial" panose="020B0604020202020204" pitchFamily="34" charset="0"/>
              </a:rPr>
              <a:t> </a:t>
            </a:r>
            <a:r>
              <a:rPr lang="en-US" sz="3000" dirty="0" err="1">
                <a:solidFill>
                  <a:srgbClr val="FF0000"/>
                </a:solidFill>
                <a:latin typeface="UTM Avo" panose="02040603050506020204" pitchFamily="18" charset="0"/>
                <a:cs typeface="Arial" panose="020B0604020202020204" pitchFamily="34" charset="0"/>
              </a:rPr>
              <a:t>bài</a:t>
            </a:r>
            <a:r>
              <a:rPr lang="en-US" sz="3000" dirty="0">
                <a:solidFill>
                  <a:srgbClr val="FF0000"/>
                </a:solidFill>
                <a:latin typeface="UTM Avo" panose="02040603050506020204" pitchFamily="18" charset="0"/>
                <a:cs typeface="Arial" panose="020B0604020202020204" pitchFamily="34" charset="0"/>
              </a:rPr>
              <a:t>: </a:t>
            </a:r>
          </a:p>
        </p:txBody>
      </p:sp>
      <p:cxnSp>
        <p:nvCxnSpPr>
          <p:cNvPr id="7" name="Đường nối Thẳng 6">
            <a:extLst>
              <a:ext uri="{FF2B5EF4-FFF2-40B4-BE49-F238E27FC236}">
                <a16:creationId xmlns:a16="http://schemas.microsoft.com/office/drawing/2014/main" id="{CEE2BFC3-38C7-5C95-76D7-E9BB686D2CFF}"/>
              </a:ext>
            </a:extLst>
          </p:cNvPr>
          <p:cNvCxnSpPr/>
          <p:nvPr/>
        </p:nvCxnSpPr>
        <p:spPr>
          <a:xfrm>
            <a:off x="6096000" y="1793434"/>
            <a:ext cx="0" cy="206645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8060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1323443" y="692135"/>
            <a:ext cx="5592967" cy="5401479"/>
          </a:xfrm>
          <a:prstGeom prst="rect">
            <a:avLst/>
          </a:prstGeom>
          <a:noFill/>
        </p:spPr>
        <p:txBody>
          <a:bodyPr wrap="square" rtlCol="0">
            <a:spAutoFit/>
          </a:bodyPr>
          <a:lstStyle/>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TÌM </a:t>
            </a:r>
          </a:p>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HIỂU </a:t>
            </a:r>
          </a:p>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BÀI</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440" y="181752"/>
            <a:ext cx="5598425" cy="6361287"/>
          </a:xfrm>
          <a:prstGeom prst="rect">
            <a:avLst/>
          </a:prstGeom>
        </p:spPr>
      </p:pic>
      <p:grpSp>
        <p:nvGrpSpPr>
          <p:cNvPr id="13" name="Group 12"/>
          <p:cNvGrpSpPr/>
          <p:nvPr/>
        </p:nvGrpSpPr>
        <p:grpSpPr>
          <a:xfrm>
            <a:off x="1331053" y="4911969"/>
            <a:ext cx="9373631" cy="1801706"/>
            <a:chOff x="1331053" y="4911969"/>
            <a:chExt cx="9373631" cy="180170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05293" y="4911969"/>
              <a:ext cx="7199391" cy="1801372"/>
            </a:xfrm>
            <a:prstGeom prst="rect">
              <a:avLst/>
            </a:prstGeom>
          </p:spPr>
        </p:pic>
      </p:grpSp>
    </p:spTree>
    <p:extLst>
      <p:ext uri="{BB962C8B-B14F-4D97-AF65-F5344CB8AC3E}">
        <p14:creationId xmlns:p14="http://schemas.microsoft.com/office/powerpoint/2010/main" val="27193266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4">
            <a:extLst>
              <a:ext uri="{FF2B5EF4-FFF2-40B4-BE49-F238E27FC236}">
                <a16:creationId xmlns:a16="http://schemas.microsoft.com/office/drawing/2014/main" id="{4569A351-45D1-D099-12A6-5BA07AC31F94}"/>
              </a:ext>
            </a:extLst>
          </p:cNvPr>
          <p:cNvSpPr/>
          <p:nvPr/>
        </p:nvSpPr>
        <p:spPr>
          <a:xfrm>
            <a:off x="231494" y="85059"/>
            <a:ext cx="11852476" cy="2431435"/>
          </a:xfrm>
          <a:prstGeom prst="rect">
            <a:avLst/>
          </a:prstGeom>
          <a:solidFill>
            <a:schemeClr val="bg1"/>
          </a:solidFill>
        </p:spPr>
        <p:txBody>
          <a:bodyPr wrap="square">
            <a:spAutoFit/>
          </a:bodyPr>
          <a:lstStyle/>
          <a:p>
            <a:pPr marL="514350" indent="-514350">
              <a:buAutoNum type="arabicPeriod"/>
            </a:pPr>
            <a:r>
              <a:rPr lang="en-US" sz="3800" b="1" dirty="0" err="1">
                <a:solidFill>
                  <a:srgbClr val="C00000"/>
                </a:solidFill>
                <a:latin typeface="Times New Roman "/>
              </a:rPr>
              <a:t>Tại</a:t>
            </a:r>
            <a:r>
              <a:rPr lang="vi-VN" sz="3800" b="1" dirty="0">
                <a:solidFill>
                  <a:srgbClr val="C00000"/>
                </a:solidFill>
                <a:latin typeface="Times New Roman "/>
              </a:rPr>
              <a:t> sao tác giả gọi hoa phượng là “hoa học trò”? </a:t>
            </a:r>
            <a:endParaRPr lang="en-US" sz="3800" b="1" dirty="0">
              <a:solidFill>
                <a:srgbClr val="C00000"/>
              </a:solidFill>
              <a:latin typeface="Times New Roman "/>
            </a:endParaRPr>
          </a:p>
          <a:p>
            <a:r>
              <a:rPr lang="en-US" altLang="en-US" sz="3800" b="1" dirty="0">
                <a:solidFill>
                  <a:srgbClr val="C00000"/>
                </a:solidFill>
                <a:latin typeface="Times New Roman "/>
              </a:rPr>
              <a:t>2. </a:t>
            </a:r>
            <a:r>
              <a:rPr lang="en-US" altLang="en-US" sz="3800" b="1" dirty="0" err="1">
                <a:solidFill>
                  <a:srgbClr val="C00000"/>
                </a:solidFill>
                <a:latin typeface="Times New Roman "/>
              </a:rPr>
              <a:t>Vẻ</a:t>
            </a:r>
            <a:r>
              <a:rPr lang="en-US" altLang="en-US" sz="3800" b="1" dirty="0">
                <a:solidFill>
                  <a:srgbClr val="C00000"/>
                </a:solidFill>
                <a:latin typeface="Times New Roman "/>
              </a:rPr>
              <a:t> </a:t>
            </a:r>
            <a:r>
              <a:rPr lang="en-US" altLang="en-US" sz="3800" b="1" dirty="0" err="1">
                <a:solidFill>
                  <a:srgbClr val="C00000"/>
                </a:solidFill>
                <a:latin typeface="Times New Roman "/>
              </a:rPr>
              <a:t>đẹp</a:t>
            </a:r>
            <a:r>
              <a:rPr lang="en-US" altLang="en-US" sz="3800" b="1" dirty="0">
                <a:solidFill>
                  <a:srgbClr val="C00000"/>
                </a:solidFill>
                <a:latin typeface="Times New Roman "/>
              </a:rPr>
              <a:t> </a:t>
            </a:r>
            <a:r>
              <a:rPr lang="en-US" altLang="en-US" sz="3800" b="1" dirty="0" err="1">
                <a:solidFill>
                  <a:srgbClr val="C00000"/>
                </a:solidFill>
                <a:latin typeface="Times New Roman "/>
              </a:rPr>
              <a:t>của</a:t>
            </a:r>
            <a:r>
              <a:rPr lang="en-US" altLang="en-US" sz="3800" b="1" dirty="0">
                <a:solidFill>
                  <a:srgbClr val="C00000"/>
                </a:solidFill>
                <a:latin typeface="Times New Roman "/>
              </a:rPr>
              <a:t> </a:t>
            </a:r>
            <a:r>
              <a:rPr lang="en-US" altLang="en-US" sz="3800" b="1" dirty="0" err="1">
                <a:solidFill>
                  <a:srgbClr val="C00000"/>
                </a:solidFill>
                <a:latin typeface="Times New Roman "/>
              </a:rPr>
              <a:t>hoa</a:t>
            </a:r>
            <a:r>
              <a:rPr lang="en-US" altLang="en-US" sz="3800" b="1" dirty="0">
                <a:solidFill>
                  <a:srgbClr val="C00000"/>
                </a:solidFill>
                <a:latin typeface="Times New Roman "/>
              </a:rPr>
              <a:t> </a:t>
            </a:r>
            <a:r>
              <a:rPr lang="en-US" altLang="en-US" sz="3800" b="1" dirty="0" err="1">
                <a:solidFill>
                  <a:srgbClr val="C00000"/>
                </a:solidFill>
                <a:latin typeface="Times New Roman "/>
              </a:rPr>
              <a:t>phượng</a:t>
            </a:r>
            <a:r>
              <a:rPr lang="en-US" altLang="en-US" sz="3800" b="1" dirty="0">
                <a:solidFill>
                  <a:srgbClr val="C00000"/>
                </a:solidFill>
                <a:latin typeface="Times New Roman "/>
              </a:rPr>
              <a:t> </a:t>
            </a:r>
            <a:r>
              <a:rPr lang="en-US" altLang="en-US" sz="3800" b="1" dirty="0" err="1">
                <a:solidFill>
                  <a:srgbClr val="C00000"/>
                </a:solidFill>
                <a:latin typeface="Times New Roman "/>
              </a:rPr>
              <a:t>có</a:t>
            </a:r>
            <a:r>
              <a:rPr lang="en-US" altLang="en-US" sz="3800" b="1" dirty="0">
                <a:solidFill>
                  <a:srgbClr val="C00000"/>
                </a:solidFill>
                <a:latin typeface="Times New Roman "/>
              </a:rPr>
              <a:t> </a:t>
            </a:r>
            <a:r>
              <a:rPr lang="en-US" altLang="en-US" sz="3800" b="1" dirty="0" err="1">
                <a:solidFill>
                  <a:srgbClr val="C00000"/>
                </a:solidFill>
                <a:latin typeface="Times New Roman "/>
              </a:rPr>
              <a:t>gì</a:t>
            </a:r>
            <a:r>
              <a:rPr lang="en-US" altLang="en-US" sz="3800" b="1" dirty="0">
                <a:solidFill>
                  <a:srgbClr val="C00000"/>
                </a:solidFill>
                <a:latin typeface="Times New Roman "/>
              </a:rPr>
              <a:t> </a:t>
            </a:r>
            <a:r>
              <a:rPr lang="en-US" altLang="en-US" sz="3800" b="1" dirty="0" err="1">
                <a:solidFill>
                  <a:srgbClr val="C00000"/>
                </a:solidFill>
                <a:latin typeface="Times New Roman "/>
              </a:rPr>
              <a:t>đặc</a:t>
            </a:r>
            <a:r>
              <a:rPr lang="en-US" altLang="en-US" sz="3800" b="1" dirty="0">
                <a:solidFill>
                  <a:srgbClr val="C00000"/>
                </a:solidFill>
                <a:latin typeface="Times New Roman "/>
              </a:rPr>
              <a:t> </a:t>
            </a:r>
            <a:r>
              <a:rPr lang="en-US" altLang="en-US" sz="3800" b="1" dirty="0" err="1">
                <a:solidFill>
                  <a:srgbClr val="C00000"/>
                </a:solidFill>
                <a:latin typeface="Times New Roman "/>
              </a:rPr>
              <a:t>biệt</a:t>
            </a:r>
            <a:r>
              <a:rPr lang="en-US" altLang="en-US" sz="3800" b="1" dirty="0">
                <a:solidFill>
                  <a:srgbClr val="C00000"/>
                </a:solidFill>
                <a:latin typeface="Times New Roman "/>
              </a:rPr>
              <a:t>?</a:t>
            </a:r>
          </a:p>
          <a:p>
            <a:r>
              <a:rPr lang="en-US" sz="3800" b="1" dirty="0">
                <a:solidFill>
                  <a:srgbClr val="C00000"/>
                </a:solidFill>
                <a:latin typeface="Times New Roman "/>
              </a:rPr>
              <a:t>3.</a:t>
            </a:r>
            <a:r>
              <a:rPr lang="vi-VN" altLang="en-US" sz="3800" b="1" dirty="0">
                <a:solidFill>
                  <a:srgbClr val="C00000"/>
                </a:solidFill>
                <a:latin typeface="Times New Roman "/>
              </a:rPr>
              <a:t> Màu hoa phượng </a:t>
            </a:r>
            <a:r>
              <a:rPr lang="en-US" altLang="en-US" sz="3800" b="1" dirty="0" err="1">
                <a:solidFill>
                  <a:srgbClr val="C00000"/>
                </a:solidFill>
                <a:latin typeface="Times New Roman "/>
              </a:rPr>
              <a:t>thay</a:t>
            </a:r>
            <a:r>
              <a:rPr lang="en-US" altLang="en-US" sz="3800" b="1" dirty="0">
                <a:solidFill>
                  <a:srgbClr val="C00000"/>
                </a:solidFill>
                <a:latin typeface="Times New Roman "/>
              </a:rPr>
              <a:t> </a:t>
            </a:r>
            <a:r>
              <a:rPr lang="vi-VN" altLang="en-US" sz="3800" b="1" dirty="0">
                <a:solidFill>
                  <a:srgbClr val="C00000"/>
                </a:solidFill>
                <a:latin typeface="Times New Roman "/>
              </a:rPr>
              <a:t>đổi như thế nào theo thời gian?</a:t>
            </a:r>
            <a:endParaRPr lang="en-US" altLang="en-US" sz="3800" b="1" dirty="0">
              <a:solidFill>
                <a:srgbClr val="C00000"/>
              </a:solidFill>
              <a:latin typeface="Times New Roman "/>
            </a:endParaRPr>
          </a:p>
          <a:p>
            <a:endParaRPr lang="vi-VN" sz="3800" b="1" dirty="0">
              <a:solidFill>
                <a:srgbClr val="C00000"/>
              </a:solidFill>
              <a:latin typeface="Times New Roman "/>
            </a:endParaRPr>
          </a:p>
        </p:txBody>
      </p:sp>
      <p:graphicFrame>
        <p:nvGraphicFramePr>
          <p:cNvPr id="2" name="Table 2">
            <a:extLst>
              <a:ext uri="{FF2B5EF4-FFF2-40B4-BE49-F238E27FC236}">
                <a16:creationId xmlns:a16="http://schemas.microsoft.com/office/drawing/2014/main" id="{3735ECC2-E7CA-7DA8-3FF1-79C4D62EA65D}"/>
              </a:ext>
            </a:extLst>
          </p:cNvPr>
          <p:cNvGraphicFramePr>
            <a:graphicFrameLocks noGrp="1"/>
          </p:cNvGraphicFramePr>
          <p:nvPr>
            <p:extLst>
              <p:ext uri="{D42A27DB-BD31-4B8C-83A1-F6EECF244321}">
                <p14:modId xmlns:p14="http://schemas.microsoft.com/office/powerpoint/2010/main" val="596467866"/>
              </p:ext>
            </p:extLst>
          </p:nvPr>
        </p:nvGraphicFramePr>
        <p:xfrm>
          <a:off x="231492" y="2137088"/>
          <a:ext cx="11852476" cy="4495205"/>
        </p:xfrm>
        <a:graphic>
          <a:graphicData uri="http://schemas.openxmlformats.org/drawingml/2006/table">
            <a:tbl>
              <a:tblPr firstRow="1" bandRow="1">
                <a:tableStyleId>{5940675A-B579-460E-94D1-54222C63F5DA}</a:tableStyleId>
              </a:tblPr>
              <a:tblGrid>
                <a:gridCol w="3951898">
                  <a:extLst>
                    <a:ext uri="{9D8B030D-6E8A-4147-A177-3AD203B41FA5}">
                      <a16:colId xmlns:a16="http://schemas.microsoft.com/office/drawing/2014/main" val="1464044364"/>
                    </a:ext>
                  </a:extLst>
                </a:gridCol>
                <a:gridCol w="1270722">
                  <a:extLst>
                    <a:ext uri="{9D8B030D-6E8A-4147-A177-3AD203B41FA5}">
                      <a16:colId xmlns:a16="http://schemas.microsoft.com/office/drawing/2014/main" val="3306049307"/>
                    </a:ext>
                  </a:extLst>
                </a:gridCol>
                <a:gridCol w="1187153">
                  <a:extLst>
                    <a:ext uri="{9D8B030D-6E8A-4147-A177-3AD203B41FA5}">
                      <a16:colId xmlns:a16="http://schemas.microsoft.com/office/drawing/2014/main" val="3949743075"/>
                    </a:ext>
                  </a:extLst>
                </a:gridCol>
                <a:gridCol w="5442703">
                  <a:extLst>
                    <a:ext uri="{9D8B030D-6E8A-4147-A177-3AD203B41FA5}">
                      <a16:colId xmlns:a16="http://schemas.microsoft.com/office/drawing/2014/main" val="262949404"/>
                    </a:ext>
                  </a:extLst>
                </a:gridCol>
              </a:tblGrid>
              <a:tr h="1223893">
                <a:tc>
                  <a:txBody>
                    <a:bodyPr/>
                    <a:lstStyle/>
                    <a:p>
                      <a:pPr algn="just"/>
                      <a:r>
                        <a:rPr lang="vi-VN" sz="3600" b="1" dirty="0">
                          <a:solidFill>
                            <a:srgbClr val="002060"/>
                          </a:solidFill>
                          <a:latin typeface="Times New Roman "/>
                        </a:rPr>
                        <a:t>Bình minh của hoa phượng </a:t>
                      </a:r>
                      <a:endParaRPr lang="en-US" sz="3600" b="1" dirty="0">
                        <a:solidFill>
                          <a:srgbClr val="002060"/>
                        </a:solidFill>
                        <a:latin typeface="Times New Roman "/>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just"/>
                      <a:r>
                        <a:rPr lang="en-US" sz="3600" b="1" dirty="0">
                          <a:solidFill>
                            <a:srgbClr val="002060"/>
                          </a:solidFill>
                          <a:latin typeface="Times New Roman "/>
                          <a:sym typeface="Wingdings" panose="05000000000000000000" pitchFamily="2" charset="2"/>
                        </a:rPr>
                        <a:t></a:t>
                      </a:r>
                      <a:endParaRPr lang="en-US" sz="3600" b="1" dirty="0">
                        <a:solidFill>
                          <a:srgbClr val="002060"/>
                        </a:solidFill>
                        <a:latin typeface="Times New Roman "/>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Times New Roman "/>
                          <a:sym typeface="Wingdings" panose="05000000000000000000" pitchFamily="2" charset="2"/>
                        </a:rPr>
                        <a:t></a:t>
                      </a:r>
                      <a:endParaRPr lang="en-US" sz="3600" b="1" dirty="0">
                        <a:solidFill>
                          <a:srgbClr val="002060"/>
                        </a:solidFill>
                        <a:latin typeface="Times New Roman "/>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r>
                        <a:rPr lang="vi-VN" sz="3600" b="1" dirty="0">
                          <a:solidFill>
                            <a:srgbClr val="002060"/>
                          </a:solidFill>
                          <a:latin typeface="Times New Roman "/>
                        </a:rPr>
                        <a:t>càng tươi dịu</a:t>
                      </a:r>
                      <a:endParaRPr lang="en-US" sz="3600" b="1" dirty="0">
                        <a:solidFill>
                          <a:srgbClr val="002060"/>
                        </a:solidFill>
                        <a:latin typeface="Times New Roman "/>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395653236"/>
                  </a:ext>
                </a:extLst>
              </a:tr>
              <a:tr h="1223893">
                <a:tc>
                  <a:txBody>
                    <a:bodyPr/>
                    <a:lstStyle/>
                    <a:p>
                      <a:pPr algn="just">
                        <a:spcBef>
                          <a:spcPts val="0"/>
                        </a:spcBef>
                      </a:pPr>
                      <a:r>
                        <a:rPr lang="en-US" sz="3600" b="1" dirty="0" err="1">
                          <a:solidFill>
                            <a:srgbClr val="002060"/>
                          </a:solidFill>
                          <a:latin typeface="Times New Roman "/>
                        </a:rPr>
                        <a:t>Khi</a:t>
                      </a:r>
                      <a:r>
                        <a:rPr lang="vi-VN" sz="3600" b="1" dirty="0">
                          <a:solidFill>
                            <a:srgbClr val="002060"/>
                          </a:solidFill>
                          <a:latin typeface="Times New Roman "/>
                        </a:rPr>
                        <a:t> có mưa</a:t>
                      </a:r>
                      <a:endParaRPr lang="en-US" sz="3600" b="1" dirty="0">
                        <a:solidFill>
                          <a:srgbClr val="002060"/>
                        </a:solidFill>
                        <a:latin typeface="Times New Roman "/>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Times New Roman "/>
                          <a:sym typeface="Wingdings" panose="05000000000000000000" pitchFamily="2" charset="2"/>
                        </a:rPr>
                        <a:t></a:t>
                      </a:r>
                      <a:endParaRPr lang="en-US" sz="3600" b="1" dirty="0">
                        <a:solidFill>
                          <a:srgbClr val="002060"/>
                        </a:solidFill>
                        <a:latin typeface="Times New Roman "/>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Times New Roman "/>
                          <a:sym typeface="Wingdings" panose="05000000000000000000" pitchFamily="2" charset="2"/>
                        </a:rPr>
                        <a:t></a:t>
                      </a:r>
                      <a:endParaRPr lang="en-US" sz="3600" b="1" dirty="0">
                        <a:solidFill>
                          <a:srgbClr val="002060"/>
                        </a:solidFill>
                        <a:latin typeface="Times New Roman "/>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r>
                        <a:rPr lang="vi-VN" sz="3600" b="1" dirty="0">
                          <a:solidFill>
                            <a:srgbClr val="002060"/>
                          </a:solidFill>
                          <a:latin typeface="Times New Roman "/>
                        </a:rPr>
                        <a:t>số hoa tăng lên, màu cũng đậm dần</a:t>
                      </a:r>
                      <a:endParaRPr lang="en-US" sz="3600" b="1" dirty="0">
                        <a:solidFill>
                          <a:srgbClr val="002060"/>
                        </a:solidFill>
                        <a:latin typeface="Times New Roman "/>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19518568"/>
                  </a:ext>
                </a:extLst>
              </a:tr>
              <a:tr h="1261943">
                <a:tc>
                  <a:txBody>
                    <a:bodyPr/>
                    <a:lstStyle/>
                    <a:p>
                      <a:pPr algn="just"/>
                      <a:r>
                        <a:rPr lang="vi-VN" sz="3600" b="1" dirty="0">
                          <a:solidFill>
                            <a:srgbClr val="002060"/>
                          </a:solidFill>
                          <a:latin typeface="Times New Roman "/>
                        </a:rPr>
                        <a:t>Ngày xuân dần hết </a:t>
                      </a:r>
                      <a:endParaRPr lang="en-US" sz="3600" b="1" dirty="0">
                        <a:solidFill>
                          <a:srgbClr val="002060"/>
                        </a:solidFill>
                        <a:latin typeface="Times New Roman "/>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Times New Roman "/>
                          <a:sym typeface="Wingdings" panose="05000000000000000000" pitchFamily="2" charset="2"/>
                        </a:rPr>
                        <a:t></a:t>
                      </a:r>
                      <a:endParaRPr lang="en-US" sz="3600" b="1" dirty="0">
                        <a:solidFill>
                          <a:srgbClr val="002060"/>
                        </a:solidFill>
                        <a:latin typeface="Times New Roman "/>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Times New Roman "/>
                          <a:sym typeface="Wingdings" panose="05000000000000000000" pitchFamily="2" charset="2"/>
                        </a:rPr>
                        <a:t></a:t>
                      </a:r>
                      <a:endParaRPr lang="en-US" sz="3600" b="1" dirty="0">
                        <a:solidFill>
                          <a:srgbClr val="002060"/>
                        </a:solidFill>
                        <a:latin typeface="Times New Roman "/>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r>
                        <a:rPr lang="vi-VN" sz="3600" b="1" dirty="0">
                          <a:solidFill>
                            <a:srgbClr val="002060"/>
                          </a:solidFill>
                          <a:latin typeface="Times New Roman "/>
                        </a:rPr>
                        <a:t>hòa nhịp với mặt trời chói lọi, màu phượng rực lên</a:t>
                      </a:r>
                      <a:endParaRPr lang="en-US" sz="3600" b="1" dirty="0">
                        <a:solidFill>
                          <a:srgbClr val="002060"/>
                        </a:solidFill>
                        <a:latin typeface="Times New Roman "/>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703556708"/>
                  </a:ext>
                </a:extLst>
              </a:tr>
              <a:tr h="785476">
                <a:tc>
                  <a:txBody>
                    <a:bodyPr/>
                    <a:lstStyle/>
                    <a:p>
                      <a:pPr algn="just"/>
                      <a:r>
                        <a:rPr lang="en-US" sz="3600" b="1" dirty="0" err="1">
                          <a:solidFill>
                            <a:srgbClr val="002060"/>
                          </a:solidFill>
                          <a:latin typeface="Times New Roman "/>
                        </a:rPr>
                        <a:t>Mùa</a:t>
                      </a:r>
                      <a:r>
                        <a:rPr lang="en-US" sz="3600" b="1" baseline="0" dirty="0">
                          <a:solidFill>
                            <a:srgbClr val="002060"/>
                          </a:solidFill>
                          <a:latin typeface="Times New Roman "/>
                        </a:rPr>
                        <a:t> </a:t>
                      </a:r>
                      <a:r>
                        <a:rPr lang="en-US" sz="3600" b="1" baseline="0" dirty="0" err="1">
                          <a:solidFill>
                            <a:srgbClr val="002060"/>
                          </a:solidFill>
                          <a:latin typeface="Times New Roman "/>
                        </a:rPr>
                        <a:t>hè</a:t>
                      </a:r>
                      <a:r>
                        <a:rPr lang="en-US" sz="3600" b="1" baseline="0" dirty="0">
                          <a:solidFill>
                            <a:srgbClr val="002060"/>
                          </a:solidFill>
                          <a:latin typeface="Times New Roman "/>
                        </a:rPr>
                        <a:t> </a:t>
                      </a:r>
                      <a:r>
                        <a:rPr lang="en-US" sz="3600" b="1" baseline="0" dirty="0" err="1">
                          <a:solidFill>
                            <a:srgbClr val="002060"/>
                          </a:solidFill>
                          <a:latin typeface="Times New Roman "/>
                        </a:rPr>
                        <a:t>đến</a:t>
                      </a:r>
                      <a:endParaRPr lang="en-US" sz="3600" b="1" dirty="0">
                        <a:solidFill>
                          <a:srgbClr val="002060"/>
                        </a:solidFill>
                        <a:latin typeface="Times New Roman "/>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Times New Roman "/>
                          <a:sym typeface="Wingdings" panose="05000000000000000000" pitchFamily="2" charset="2"/>
                        </a:rPr>
                        <a:t></a:t>
                      </a:r>
                      <a:endParaRPr lang="en-US" sz="3600" b="1" dirty="0">
                        <a:solidFill>
                          <a:srgbClr val="002060"/>
                        </a:solidFill>
                        <a:latin typeface="Times New Roman "/>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Times New Roman "/>
                          <a:sym typeface="Wingdings" panose="05000000000000000000" pitchFamily="2" charset="2"/>
                        </a:rPr>
                        <a:t></a:t>
                      </a:r>
                      <a:endParaRPr lang="en-US" sz="3600" b="1" dirty="0">
                        <a:solidFill>
                          <a:srgbClr val="002060"/>
                        </a:solidFill>
                        <a:latin typeface="Times New Roman "/>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r>
                        <a:rPr lang="vi-VN" sz="3600" b="1" dirty="0">
                          <a:solidFill>
                            <a:srgbClr val="002060"/>
                          </a:solidFill>
                          <a:latin typeface="Times New Roman "/>
                        </a:rPr>
                        <a:t>màu đỏ còn non</a:t>
                      </a:r>
                      <a:endParaRPr lang="en-US" sz="3600" b="1" dirty="0">
                        <a:solidFill>
                          <a:srgbClr val="002060"/>
                        </a:solidFill>
                        <a:latin typeface="Times New Roman "/>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549812835"/>
                  </a:ext>
                </a:extLst>
              </a:tr>
            </a:tbl>
          </a:graphicData>
        </a:graphic>
      </p:graphicFrame>
      <p:pic>
        <p:nvPicPr>
          <p:cNvPr id="5" name="Picture 5" descr="BELLS7">
            <a:extLst>
              <a:ext uri="{FF2B5EF4-FFF2-40B4-BE49-F238E27FC236}">
                <a16:creationId xmlns:a16="http://schemas.microsoft.com/office/drawing/2014/main" id="{DE9E7E41-FFD5-5682-A6CE-58C02BBDF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5600" y="5700532"/>
            <a:ext cx="1676400" cy="115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128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5" presetClass="emph" presetSubtype="0" repeatCount="indefinite" fill="hold" nodeType="clickEffect">
                                  <p:stCondLst>
                                    <p:cond delay="0"/>
                                  </p:stCondLst>
                                  <p:childTnLst>
                                    <p:anim calcmode="discrete" valueType="str">
                                      <p:cBhvr>
                                        <p:cTn id="16" dur="1000" fill="hold"/>
                                        <p:tgtEl>
                                          <p:spTgt spid="5"/>
                                        </p:tgtEl>
                                        <p:attrNameLst>
                                          <p:attrName>style.visibility</p:attrName>
                                        </p:attrNameLst>
                                      </p:cBhvr>
                                      <p:tavLst>
                                        <p:tav tm="0">
                                          <p:val>
                                            <p:strVal val="hidden"/>
                                          </p:val>
                                        </p:tav>
                                        <p:tav tm="50000">
                                          <p:val>
                                            <p:strVal val="visible"/>
                                          </p:val>
                                        </p:tav>
                                      </p:tavLst>
                                    </p:anim>
                                  </p:childTnLst>
                                  <p:subTnLst>
                                    <p:audio>
                                      <p:cMediaNode vol="90000">
                                        <p:cTn display="0" masterRel="sameClick">
                                          <p:stCondLst>
                                            <p:cond evt="begin" delay="0">
                                              <p:tn val="15"/>
                                            </p:cond>
                                          </p:stCondLst>
                                          <p:endCondLst>
                                            <p:cond evt="onStopAudio" delay="0">
                                              <p:tgtEl>
                                                <p:sldTgt/>
                                              </p:tgtEl>
                                            </p:cond>
                                          </p:endCondLst>
                                        </p:cTn>
                                        <p:tgtEl>
                                          <p:sndTgt r:embed="rId2" name="REC17.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2" name="REC17.wav"/>
                                        </p:tgtEl>
                                      </p:cMediaNode>
                                    </p:audio>
                                  </p:subTnLst>
                                </p:cTn>
                              </p:par>
                              <p:par>
                                <p:cTn id="22" presetID="10" presetClass="exit" presetSubtype="0" fill="hold" nodeType="with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4"/>
          <p:cNvSpPr/>
          <p:nvPr/>
        </p:nvSpPr>
        <p:spPr>
          <a:xfrm>
            <a:off x="251395" y="90541"/>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Rectangle 34"/>
          <p:cNvSpPr/>
          <p:nvPr/>
        </p:nvSpPr>
        <p:spPr>
          <a:xfrm>
            <a:off x="5578081" y="676866"/>
            <a:ext cx="6080726" cy="1200329"/>
          </a:xfrm>
          <a:prstGeom prst="rect">
            <a:avLst/>
          </a:prstGeom>
        </p:spPr>
        <p:txBody>
          <a:bodyPr wrap="square">
            <a:spAutoFit/>
          </a:bodyPr>
          <a:lstStyle/>
          <a:p>
            <a:pPr algn="ctr">
              <a:spcBef>
                <a:spcPts val="600"/>
              </a:spcBef>
              <a:spcAft>
                <a:spcPts val="600"/>
              </a:spcAft>
            </a:pPr>
            <a:r>
              <a:rPr lang="en-US" sz="3600" b="1" dirty="0" err="1">
                <a:solidFill>
                  <a:srgbClr val="C00000"/>
                </a:solidFill>
                <a:latin typeface="UTM Avo" panose="02040603050506020204" pitchFamily="18" charset="0"/>
              </a:rPr>
              <a:t>Tại</a:t>
            </a:r>
            <a:r>
              <a:rPr lang="vi-VN" sz="3600" b="1" dirty="0">
                <a:solidFill>
                  <a:srgbClr val="C00000"/>
                </a:solidFill>
                <a:latin typeface="UTM Avo" panose="02040603050506020204" pitchFamily="18" charset="0"/>
              </a:rPr>
              <a:t> sao tác giả gọi hoa phượng là “hoa học trò”?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355" y="772572"/>
            <a:ext cx="5293706" cy="3834152"/>
          </a:xfrm>
          <a:prstGeom prst="rect">
            <a:avLst/>
          </a:prstGeom>
          <a:ln>
            <a:noFill/>
          </a:ln>
          <a:effectLst>
            <a:softEdge rad="112500"/>
          </a:effectLst>
        </p:spPr>
      </p:pic>
      <p:sp>
        <p:nvSpPr>
          <p:cNvPr id="34" name="Rectangle 33"/>
          <p:cNvSpPr/>
          <p:nvPr/>
        </p:nvSpPr>
        <p:spPr>
          <a:xfrm>
            <a:off x="317355" y="90541"/>
            <a:ext cx="5978710" cy="707886"/>
          </a:xfrm>
          <a:prstGeom prst="rect">
            <a:avLst/>
          </a:prstGeom>
        </p:spPr>
        <p:txBody>
          <a:bodyPr wrap="square">
            <a:spAutoFit/>
          </a:bodyPr>
          <a:lstStyle/>
          <a:p>
            <a:pPr algn="just">
              <a:spcBef>
                <a:spcPts val="600"/>
              </a:spcBef>
              <a:spcAft>
                <a:spcPts val="600"/>
              </a:spcAft>
            </a:pPr>
            <a:r>
              <a:rPr lang="en-US" sz="4000" b="1" dirty="0" err="1">
                <a:solidFill>
                  <a:srgbClr val="FF0000"/>
                </a:solidFill>
                <a:latin typeface="UTM Avo" panose="02040603050506020204" pitchFamily="18" charset="0"/>
              </a:rPr>
              <a:t>Hoa</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phượng</a:t>
            </a:r>
            <a:r>
              <a:rPr lang="en-US" sz="4000" b="1" dirty="0">
                <a:solidFill>
                  <a:srgbClr val="FF0000"/>
                </a:solidFill>
                <a:latin typeface="UTM Avo" panose="02040603050506020204" pitchFamily="18" charset="0"/>
              </a:rPr>
              <a:t> – </a:t>
            </a:r>
            <a:r>
              <a:rPr lang="en-US" sz="4000" b="1" dirty="0" err="1">
                <a:solidFill>
                  <a:srgbClr val="FF0000"/>
                </a:solidFill>
                <a:latin typeface="UTM Avo" panose="02040603050506020204" pitchFamily="18" charset="0"/>
              </a:rPr>
              <a:t>Hoa</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học</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trò</a:t>
            </a:r>
            <a:endParaRPr lang="vi-VN" sz="4000" b="1" dirty="0">
              <a:solidFill>
                <a:srgbClr val="FF0000"/>
              </a:solidFill>
              <a:latin typeface="UTM Avo" panose="02040603050506020204" pitchFamily="18" charset="0"/>
            </a:endParaRPr>
          </a:p>
        </p:txBody>
      </p:sp>
      <p:sp>
        <p:nvSpPr>
          <p:cNvPr id="3" name="Rectangle 2"/>
          <p:cNvSpPr/>
          <p:nvPr/>
        </p:nvSpPr>
        <p:spPr>
          <a:xfrm>
            <a:off x="5512122" y="1755633"/>
            <a:ext cx="6310946" cy="2631490"/>
          </a:xfrm>
          <a:prstGeom prst="rect">
            <a:avLst/>
          </a:prstGeom>
        </p:spPr>
        <p:txBody>
          <a:bodyPr wrap="square">
            <a:spAutoFit/>
          </a:bodyPr>
          <a:lstStyle/>
          <a:p>
            <a:pPr algn="just" eaLnBrk="0" hangingPunct="0">
              <a:spcBef>
                <a:spcPts val="600"/>
              </a:spcBef>
            </a:pP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Vì</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phượng</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là</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loại</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cây</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rất</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gần</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gũi</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quen</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thuộc</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với</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học</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trò</a:t>
            </a:r>
            <a:r>
              <a:rPr lang="en-US" altLang="en-US" sz="3200" dirty="0">
                <a:solidFill>
                  <a:srgbClr val="002060"/>
                </a:solidFill>
                <a:latin typeface="UTM Avo" panose="02040603050506020204" pitchFamily="18" charset="0"/>
              </a:rPr>
              <a:t>. </a:t>
            </a:r>
          </a:p>
          <a:p>
            <a:pPr algn="just" eaLnBrk="0" hangingPunct="0">
              <a:spcBef>
                <a:spcPts val="600"/>
              </a:spcBef>
            </a:pP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Phượng</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được</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trồng</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trên</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các</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sân</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trường</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và</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nở</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hoa</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vào</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mùa</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thi</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của</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học</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trò</a:t>
            </a:r>
            <a:r>
              <a:rPr lang="en-US" altLang="en-US" sz="3200" dirty="0">
                <a:solidFill>
                  <a:srgbClr val="002060"/>
                </a:solidFill>
                <a:latin typeface="UTM Avo" panose="02040603050506020204" pitchFamily="18" charset="0"/>
              </a:rPr>
              <a:t>.</a:t>
            </a:r>
          </a:p>
        </p:txBody>
      </p:sp>
      <p:sp>
        <p:nvSpPr>
          <p:cNvPr id="6" name="Rectangle 5"/>
          <p:cNvSpPr/>
          <p:nvPr/>
        </p:nvSpPr>
        <p:spPr>
          <a:xfrm>
            <a:off x="368932" y="4491323"/>
            <a:ext cx="11289875" cy="1646605"/>
          </a:xfrm>
          <a:prstGeom prst="rect">
            <a:avLst/>
          </a:prstGeom>
        </p:spPr>
        <p:txBody>
          <a:bodyPr wrap="square">
            <a:spAutoFit/>
          </a:bodyPr>
          <a:lstStyle/>
          <a:p>
            <a:pPr algn="just" eaLnBrk="0" hangingPunct="0">
              <a:spcBef>
                <a:spcPts val="600"/>
              </a:spcBef>
            </a:pP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Thấy</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màu</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hoa</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phượng</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học</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trò</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nghĩ</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đến</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kì</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thi</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và</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những</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ngày</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nghỉ</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hè</a:t>
            </a:r>
            <a:r>
              <a:rPr lang="en-US" altLang="en-US" sz="3200" dirty="0">
                <a:solidFill>
                  <a:srgbClr val="002060"/>
                </a:solidFill>
                <a:latin typeface="UTM Avo" panose="02040603050506020204" pitchFamily="18" charset="0"/>
              </a:rPr>
              <a:t>. </a:t>
            </a:r>
          </a:p>
          <a:p>
            <a:pPr algn="just" eaLnBrk="0" hangingPunct="0">
              <a:spcBef>
                <a:spcPts val="600"/>
              </a:spcBef>
            </a:pP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Hoa</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phượng</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gắn</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với</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kỉ</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niệm</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của</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rất</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nhiều</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học</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trò</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về</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mái</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trường</a:t>
            </a:r>
            <a:r>
              <a:rPr lang="en-US" altLang="en-US" sz="3200" dirty="0">
                <a:solidFill>
                  <a:srgbClr val="002060"/>
                </a:solidFill>
                <a:latin typeface="UTM Avo" panose="02040603050506020204" pitchFamily="18" charset="0"/>
              </a:rPr>
              <a:t>. </a:t>
            </a:r>
            <a:endParaRPr lang="en-US" sz="3200" dirty="0"/>
          </a:p>
        </p:txBody>
      </p:sp>
    </p:spTree>
    <p:extLst>
      <p:ext uri="{BB962C8B-B14F-4D97-AF65-F5344CB8AC3E}">
        <p14:creationId xmlns:p14="http://schemas.microsoft.com/office/powerpoint/2010/main" val="15061266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4" grpId="0"/>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4"/>
          <p:cNvSpPr/>
          <p:nvPr/>
        </p:nvSpPr>
        <p:spPr>
          <a:xfrm>
            <a:off x="201781" y="129882"/>
            <a:ext cx="11788438"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6267"/>
          <a:stretch/>
        </p:blipFill>
        <p:spPr>
          <a:xfrm>
            <a:off x="201781" y="438150"/>
            <a:ext cx="5690055" cy="5981700"/>
          </a:xfrm>
          <a:prstGeom prst="rect">
            <a:avLst/>
          </a:prstGeom>
          <a:ln>
            <a:noFill/>
          </a:ln>
          <a:effectLst>
            <a:softEdge rad="112500"/>
          </a:effectLst>
        </p:spPr>
      </p:pic>
      <p:sp>
        <p:nvSpPr>
          <p:cNvPr id="22" name="Rectangle 21"/>
          <p:cNvSpPr/>
          <p:nvPr/>
        </p:nvSpPr>
        <p:spPr>
          <a:xfrm>
            <a:off x="6424223" y="251904"/>
            <a:ext cx="5204957" cy="1200329"/>
          </a:xfrm>
          <a:prstGeom prst="rect">
            <a:avLst/>
          </a:prstGeom>
        </p:spPr>
        <p:txBody>
          <a:bodyPr wrap="square">
            <a:spAutoFit/>
          </a:bodyPr>
          <a:lstStyle/>
          <a:p>
            <a:pPr algn="ctr"/>
            <a:r>
              <a:rPr lang="en-US" altLang="en-US" sz="3600" b="1" dirty="0" err="1">
                <a:solidFill>
                  <a:srgbClr val="C00000"/>
                </a:solidFill>
                <a:latin typeface="UTM Avo" panose="02040603050506020204" pitchFamily="18" charset="0"/>
              </a:rPr>
              <a:t>Vẻ</a:t>
            </a:r>
            <a:r>
              <a:rPr lang="en-US" altLang="en-US" sz="3600" b="1" dirty="0">
                <a:solidFill>
                  <a:srgbClr val="C00000"/>
                </a:solidFill>
                <a:latin typeface="UTM Avo" panose="02040603050506020204" pitchFamily="18" charset="0"/>
              </a:rPr>
              <a:t> </a:t>
            </a:r>
            <a:r>
              <a:rPr lang="en-US" altLang="en-US" sz="3600" b="1" dirty="0" err="1">
                <a:solidFill>
                  <a:srgbClr val="C00000"/>
                </a:solidFill>
                <a:latin typeface="UTM Avo" panose="02040603050506020204" pitchFamily="18" charset="0"/>
              </a:rPr>
              <a:t>đẹp</a:t>
            </a:r>
            <a:r>
              <a:rPr lang="en-US" altLang="en-US" sz="3600" b="1" dirty="0">
                <a:solidFill>
                  <a:srgbClr val="C00000"/>
                </a:solidFill>
                <a:latin typeface="UTM Avo" panose="02040603050506020204" pitchFamily="18" charset="0"/>
              </a:rPr>
              <a:t> </a:t>
            </a:r>
            <a:r>
              <a:rPr lang="en-US" altLang="en-US" sz="3600" b="1" dirty="0" err="1">
                <a:solidFill>
                  <a:srgbClr val="C00000"/>
                </a:solidFill>
                <a:latin typeface="UTM Avo" panose="02040603050506020204" pitchFamily="18" charset="0"/>
              </a:rPr>
              <a:t>của</a:t>
            </a:r>
            <a:r>
              <a:rPr lang="en-US" altLang="en-US" sz="3600" b="1" dirty="0">
                <a:solidFill>
                  <a:srgbClr val="C00000"/>
                </a:solidFill>
                <a:latin typeface="UTM Avo" panose="02040603050506020204" pitchFamily="18" charset="0"/>
              </a:rPr>
              <a:t> </a:t>
            </a:r>
            <a:r>
              <a:rPr lang="en-US" altLang="en-US" sz="3600" b="1" dirty="0" err="1">
                <a:solidFill>
                  <a:srgbClr val="C00000"/>
                </a:solidFill>
                <a:latin typeface="UTM Avo" panose="02040603050506020204" pitchFamily="18" charset="0"/>
              </a:rPr>
              <a:t>hoa</a:t>
            </a:r>
            <a:r>
              <a:rPr lang="en-US" altLang="en-US" sz="3600" b="1" dirty="0">
                <a:solidFill>
                  <a:srgbClr val="C00000"/>
                </a:solidFill>
                <a:latin typeface="UTM Avo" panose="02040603050506020204" pitchFamily="18" charset="0"/>
              </a:rPr>
              <a:t> </a:t>
            </a:r>
            <a:r>
              <a:rPr lang="en-US" altLang="en-US" sz="3600" b="1" dirty="0" err="1">
                <a:solidFill>
                  <a:srgbClr val="C00000"/>
                </a:solidFill>
                <a:latin typeface="UTM Avo" panose="02040603050506020204" pitchFamily="18" charset="0"/>
              </a:rPr>
              <a:t>phượng</a:t>
            </a:r>
            <a:r>
              <a:rPr lang="en-US" altLang="en-US" sz="3600" b="1" dirty="0">
                <a:solidFill>
                  <a:srgbClr val="C00000"/>
                </a:solidFill>
                <a:latin typeface="UTM Avo" panose="02040603050506020204" pitchFamily="18" charset="0"/>
              </a:rPr>
              <a:t> </a:t>
            </a:r>
            <a:r>
              <a:rPr lang="en-US" altLang="en-US" sz="3600" b="1" dirty="0" err="1">
                <a:solidFill>
                  <a:srgbClr val="C00000"/>
                </a:solidFill>
                <a:latin typeface="UTM Avo" panose="02040603050506020204" pitchFamily="18" charset="0"/>
              </a:rPr>
              <a:t>có</a:t>
            </a:r>
            <a:r>
              <a:rPr lang="en-US" altLang="en-US" sz="3600" b="1" dirty="0">
                <a:solidFill>
                  <a:srgbClr val="C00000"/>
                </a:solidFill>
                <a:latin typeface="UTM Avo" panose="02040603050506020204" pitchFamily="18" charset="0"/>
              </a:rPr>
              <a:t> </a:t>
            </a:r>
            <a:r>
              <a:rPr lang="en-US" altLang="en-US" sz="3600" b="1" dirty="0" err="1">
                <a:solidFill>
                  <a:srgbClr val="C00000"/>
                </a:solidFill>
                <a:latin typeface="UTM Avo" panose="02040603050506020204" pitchFamily="18" charset="0"/>
              </a:rPr>
              <a:t>gì</a:t>
            </a:r>
            <a:r>
              <a:rPr lang="en-US" altLang="en-US" sz="3600" b="1" dirty="0">
                <a:solidFill>
                  <a:srgbClr val="C00000"/>
                </a:solidFill>
                <a:latin typeface="UTM Avo" panose="02040603050506020204" pitchFamily="18" charset="0"/>
              </a:rPr>
              <a:t> </a:t>
            </a:r>
            <a:r>
              <a:rPr lang="en-US" altLang="en-US" sz="3600" b="1" dirty="0" err="1">
                <a:solidFill>
                  <a:srgbClr val="C00000"/>
                </a:solidFill>
                <a:latin typeface="UTM Avo" panose="02040603050506020204" pitchFamily="18" charset="0"/>
              </a:rPr>
              <a:t>đặc</a:t>
            </a:r>
            <a:r>
              <a:rPr lang="en-US" altLang="en-US" sz="3600" b="1" dirty="0">
                <a:solidFill>
                  <a:srgbClr val="C00000"/>
                </a:solidFill>
                <a:latin typeface="UTM Avo" panose="02040603050506020204" pitchFamily="18" charset="0"/>
              </a:rPr>
              <a:t> </a:t>
            </a:r>
            <a:r>
              <a:rPr lang="en-US" altLang="en-US" sz="3600" b="1" dirty="0" err="1">
                <a:solidFill>
                  <a:srgbClr val="C00000"/>
                </a:solidFill>
                <a:latin typeface="UTM Avo" panose="02040603050506020204" pitchFamily="18" charset="0"/>
              </a:rPr>
              <a:t>biệt</a:t>
            </a:r>
            <a:r>
              <a:rPr lang="en-US" altLang="en-US" sz="3600" b="1" dirty="0">
                <a:solidFill>
                  <a:srgbClr val="C00000"/>
                </a:solidFill>
                <a:latin typeface="UTM Avo" panose="02040603050506020204" pitchFamily="18" charset="0"/>
              </a:rPr>
              <a:t>?</a:t>
            </a:r>
          </a:p>
        </p:txBody>
      </p:sp>
      <p:sp>
        <p:nvSpPr>
          <p:cNvPr id="23" name="Rectangle 22"/>
          <p:cNvSpPr/>
          <p:nvPr/>
        </p:nvSpPr>
        <p:spPr>
          <a:xfrm>
            <a:off x="5891837" y="1634158"/>
            <a:ext cx="5797330" cy="3416320"/>
          </a:xfrm>
          <a:prstGeom prst="rect">
            <a:avLst/>
          </a:prstGeom>
        </p:spPr>
        <p:txBody>
          <a:bodyPr wrap="square">
            <a:spAutoFit/>
          </a:bodyPr>
          <a:lstStyle/>
          <a:p>
            <a:pPr algn="just"/>
            <a:r>
              <a:rPr lang="en-US" sz="3600" dirty="0">
                <a:solidFill>
                  <a:srgbClr val="002060"/>
                </a:solidFill>
                <a:latin typeface="UTM Avo" panose="02040603050506020204" pitchFamily="18" charset="0"/>
              </a:rPr>
              <a:t>+ C</a:t>
            </a:r>
            <a:r>
              <a:rPr lang="vi-VN" sz="3600" dirty="0">
                <a:solidFill>
                  <a:srgbClr val="002060"/>
                </a:solidFill>
                <a:latin typeface="UTM Avo" panose="02040603050506020204" pitchFamily="18" charset="0"/>
              </a:rPr>
              <a:t>ả một loạt, cả một vùng, cả một góc trời đỏ rực. </a:t>
            </a:r>
            <a:endParaRPr lang="en-US" sz="3600" dirty="0">
              <a:solidFill>
                <a:srgbClr val="002060"/>
              </a:solidFill>
              <a:latin typeface="UTM Avo" panose="02040603050506020204" pitchFamily="18" charset="0"/>
            </a:endParaRPr>
          </a:p>
          <a:p>
            <a:pPr algn="just"/>
            <a:r>
              <a:rPr lang="en-US" sz="3600" dirty="0">
                <a:solidFill>
                  <a:srgbClr val="002060"/>
                </a:solidFill>
                <a:latin typeface="UTM Avo" panose="02040603050506020204" pitchFamily="18" charset="0"/>
              </a:rPr>
              <a:t>+ C</a:t>
            </a:r>
            <a:r>
              <a:rPr lang="vi-VN" sz="3600" dirty="0">
                <a:solidFill>
                  <a:srgbClr val="002060"/>
                </a:solidFill>
                <a:latin typeface="UTM Avo" panose="02040603050506020204" pitchFamily="18" charset="0"/>
              </a:rPr>
              <a:t>hỉ nghĩ đến cây, đến hàng, đến những tán hoa lớn</a:t>
            </a:r>
            <a:r>
              <a:rPr lang="en-US" sz="3600" dirty="0">
                <a:solidFill>
                  <a:srgbClr val="002060"/>
                </a:solidFill>
                <a:latin typeface="UTM Avo" panose="02040603050506020204" pitchFamily="18" charset="0"/>
              </a:rPr>
              <a:t>.</a:t>
            </a:r>
          </a:p>
          <a:p>
            <a:pPr algn="just"/>
            <a:r>
              <a:rPr lang="en-US" sz="3600" dirty="0">
                <a:solidFill>
                  <a:srgbClr val="002060"/>
                </a:solidFill>
                <a:latin typeface="UTM Avo" panose="02040603050506020204" pitchFamily="18" charset="0"/>
              </a:rPr>
              <a:t>+ X</a:t>
            </a:r>
            <a:r>
              <a:rPr lang="vi-VN" sz="3600" dirty="0">
                <a:solidFill>
                  <a:srgbClr val="002060"/>
                </a:solidFill>
                <a:latin typeface="UTM Avo" panose="02040603050506020204" pitchFamily="18" charset="0"/>
              </a:rPr>
              <a:t>òe ra như muôn ngàn con bướm thắm đậu khít nhau.</a:t>
            </a:r>
          </a:p>
        </p:txBody>
      </p:sp>
    </p:spTree>
    <p:extLst>
      <p:ext uri="{BB962C8B-B14F-4D97-AF65-F5344CB8AC3E}">
        <p14:creationId xmlns:p14="http://schemas.microsoft.com/office/powerpoint/2010/main" val="28769609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arn(inVertical)">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barn(inVertical)">
                                      <p:cBhvr>
                                        <p:cTn id="17"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659162771"/>
              </p:ext>
            </p:extLst>
          </p:nvPr>
        </p:nvGraphicFramePr>
        <p:xfrm>
          <a:off x="529642" y="1240079"/>
          <a:ext cx="11129574" cy="5398317"/>
        </p:xfrm>
        <a:graphic>
          <a:graphicData uri="http://schemas.openxmlformats.org/drawingml/2006/table">
            <a:tbl>
              <a:tblPr firstRow="1" bandRow="1">
                <a:tableStyleId>{5940675A-B579-460E-94D1-54222C63F5DA}</a:tableStyleId>
              </a:tblPr>
              <a:tblGrid>
                <a:gridCol w="3710865">
                  <a:extLst>
                    <a:ext uri="{9D8B030D-6E8A-4147-A177-3AD203B41FA5}">
                      <a16:colId xmlns:a16="http://schemas.microsoft.com/office/drawing/2014/main" val="1464044364"/>
                    </a:ext>
                  </a:extLst>
                </a:gridCol>
                <a:gridCol w="1193219">
                  <a:extLst>
                    <a:ext uri="{9D8B030D-6E8A-4147-A177-3AD203B41FA5}">
                      <a16:colId xmlns:a16="http://schemas.microsoft.com/office/drawing/2014/main" val="3306049307"/>
                    </a:ext>
                  </a:extLst>
                </a:gridCol>
                <a:gridCol w="1114747">
                  <a:extLst>
                    <a:ext uri="{9D8B030D-6E8A-4147-A177-3AD203B41FA5}">
                      <a16:colId xmlns:a16="http://schemas.microsoft.com/office/drawing/2014/main" val="3949743075"/>
                    </a:ext>
                  </a:extLst>
                </a:gridCol>
                <a:gridCol w="5110743">
                  <a:extLst>
                    <a:ext uri="{9D8B030D-6E8A-4147-A177-3AD203B41FA5}">
                      <a16:colId xmlns:a16="http://schemas.microsoft.com/office/drawing/2014/main" val="262949404"/>
                    </a:ext>
                  </a:extLst>
                </a:gridCol>
              </a:tblGrid>
              <a:tr h="1220319">
                <a:tc>
                  <a:txBody>
                    <a:bodyPr/>
                    <a:lstStyle/>
                    <a:p>
                      <a:pPr algn="just"/>
                      <a:r>
                        <a:rPr lang="vi-VN" sz="3600" b="1" dirty="0">
                          <a:solidFill>
                            <a:srgbClr val="002060"/>
                          </a:solidFill>
                          <a:latin typeface="UTM Avo" panose="02040603050506020204" pitchFamily="18" charset="0"/>
                        </a:rPr>
                        <a:t>Bình minh của hoa phượng </a:t>
                      </a:r>
                      <a:endParaRPr lang="en-US" sz="3600" b="1"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US" sz="3600" b="1" dirty="0">
                          <a:solidFill>
                            <a:srgbClr val="002060"/>
                          </a:solidFill>
                          <a:latin typeface="UTM Avo" panose="02040603050506020204" pitchFamily="18" charset="0"/>
                          <a:sym typeface="Wingdings" panose="05000000000000000000" pitchFamily="2" charset="2"/>
                        </a:rPr>
                        <a:t></a:t>
                      </a:r>
                      <a:endParaRPr lang="en-US" sz="3600" b="1"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UTM Avo" panose="02040603050506020204" pitchFamily="18" charset="0"/>
                          <a:sym typeface="Wingdings" panose="05000000000000000000" pitchFamily="2" charset="2"/>
                        </a:rPr>
                        <a:t></a:t>
                      </a:r>
                      <a:endParaRPr lang="en-US" sz="3600" b="1"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3600" b="1" dirty="0">
                          <a:solidFill>
                            <a:srgbClr val="002060"/>
                          </a:solidFill>
                          <a:latin typeface="UTM Avo" panose="02040603050506020204" pitchFamily="18" charset="0"/>
                        </a:rPr>
                        <a:t>càng tươi dịu</a:t>
                      </a:r>
                      <a:endParaRPr lang="en-US" sz="3600" b="1"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95653236"/>
                  </a:ext>
                </a:extLst>
              </a:tr>
              <a:tr h="1220319">
                <a:tc>
                  <a:txBody>
                    <a:bodyPr/>
                    <a:lstStyle/>
                    <a:p>
                      <a:pPr algn="just"/>
                      <a:r>
                        <a:rPr lang="en-US" sz="3600" b="1" dirty="0">
                          <a:solidFill>
                            <a:srgbClr val="002060"/>
                          </a:solidFill>
                          <a:latin typeface="UTM Avo" panose="02040603050506020204" pitchFamily="18" charset="0"/>
                        </a:rPr>
                        <a:t>Khi</a:t>
                      </a:r>
                      <a:r>
                        <a:rPr lang="vi-VN" sz="3600" b="1" dirty="0">
                          <a:solidFill>
                            <a:srgbClr val="002060"/>
                          </a:solidFill>
                          <a:latin typeface="UTM Avo" panose="02040603050506020204" pitchFamily="18" charset="0"/>
                        </a:rPr>
                        <a:t> có mưa</a:t>
                      </a:r>
                      <a:endParaRPr lang="en-US" sz="3600" b="1"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UTM Avo" panose="02040603050506020204" pitchFamily="18" charset="0"/>
                          <a:sym typeface="Wingdings" panose="05000000000000000000" pitchFamily="2" charset="2"/>
                        </a:rPr>
                        <a:t></a:t>
                      </a:r>
                      <a:endParaRPr lang="en-US" sz="3600" b="1"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UTM Avo" panose="02040603050506020204" pitchFamily="18" charset="0"/>
                          <a:sym typeface="Wingdings" panose="05000000000000000000" pitchFamily="2" charset="2"/>
                        </a:rPr>
                        <a:t></a:t>
                      </a:r>
                      <a:endParaRPr lang="en-US" sz="3600" b="1"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3600" b="1" dirty="0">
                          <a:solidFill>
                            <a:srgbClr val="002060"/>
                          </a:solidFill>
                          <a:latin typeface="UTM Avo" panose="02040603050506020204" pitchFamily="18" charset="0"/>
                        </a:rPr>
                        <a:t>số hoa tăng lên, màu cũng đậm dần</a:t>
                      </a:r>
                      <a:endParaRPr lang="en-US" sz="3600" b="1"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9518568"/>
                  </a:ext>
                </a:extLst>
              </a:tr>
              <a:tr h="1542657">
                <a:tc>
                  <a:txBody>
                    <a:bodyPr/>
                    <a:lstStyle/>
                    <a:p>
                      <a:pPr algn="just"/>
                      <a:r>
                        <a:rPr lang="vi-VN" sz="3600" b="1" dirty="0">
                          <a:solidFill>
                            <a:srgbClr val="002060"/>
                          </a:solidFill>
                          <a:latin typeface="UTM Avo" panose="02040603050506020204" pitchFamily="18" charset="0"/>
                        </a:rPr>
                        <a:t>Ngày xuân dần hết </a:t>
                      </a:r>
                      <a:endParaRPr lang="en-US" sz="3600" b="1"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UTM Avo" panose="02040603050506020204" pitchFamily="18" charset="0"/>
                          <a:sym typeface="Wingdings" panose="05000000000000000000" pitchFamily="2" charset="2"/>
                        </a:rPr>
                        <a:t></a:t>
                      </a:r>
                      <a:endParaRPr lang="en-US" sz="3600" b="1"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UTM Avo" panose="02040603050506020204" pitchFamily="18" charset="0"/>
                          <a:sym typeface="Wingdings" panose="05000000000000000000" pitchFamily="2" charset="2"/>
                        </a:rPr>
                        <a:t></a:t>
                      </a:r>
                      <a:endParaRPr lang="en-US" sz="3600" b="1"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3600" b="1" dirty="0">
                          <a:solidFill>
                            <a:srgbClr val="002060"/>
                          </a:solidFill>
                          <a:latin typeface="UTM Avo" panose="02040603050506020204" pitchFamily="18" charset="0"/>
                        </a:rPr>
                        <a:t>hòa nhịp với mặt trời chói lọi, màu phượng rực lên</a:t>
                      </a:r>
                      <a:endParaRPr lang="en-US" sz="3600" b="1"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3556708"/>
                  </a:ext>
                </a:extLst>
              </a:tr>
              <a:tr h="1220319">
                <a:tc>
                  <a:txBody>
                    <a:bodyPr/>
                    <a:lstStyle/>
                    <a:p>
                      <a:pPr algn="just"/>
                      <a:r>
                        <a:rPr lang="en-US" sz="3600" b="1" dirty="0" err="1">
                          <a:solidFill>
                            <a:srgbClr val="002060"/>
                          </a:solidFill>
                          <a:latin typeface="UTM Avo" panose="02040603050506020204" pitchFamily="18" charset="0"/>
                        </a:rPr>
                        <a:t>Mùa</a:t>
                      </a:r>
                      <a:r>
                        <a:rPr lang="en-US" sz="3600" b="1" baseline="0" dirty="0">
                          <a:solidFill>
                            <a:srgbClr val="002060"/>
                          </a:solidFill>
                          <a:latin typeface="UTM Avo" panose="02040603050506020204" pitchFamily="18" charset="0"/>
                        </a:rPr>
                        <a:t> </a:t>
                      </a:r>
                      <a:r>
                        <a:rPr lang="en-US" sz="3600" b="1" baseline="0" dirty="0" err="1">
                          <a:solidFill>
                            <a:srgbClr val="002060"/>
                          </a:solidFill>
                          <a:latin typeface="UTM Avo" panose="02040603050506020204" pitchFamily="18" charset="0"/>
                        </a:rPr>
                        <a:t>hè</a:t>
                      </a:r>
                      <a:r>
                        <a:rPr lang="en-US" sz="3600" b="1" baseline="0" dirty="0">
                          <a:solidFill>
                            <a:srgbClr val="002060"/>
                          </a:solidFill>
                          <a:latin typeface="UTM Avo" panose="02040603050506020204" pitchFamily="18" charset="0"/>
                        </a:rPr>
                        <a:t> </a:t>
                      </a:r>
                      <a:r>
                        <a:rPr lang="en-US" sz="3600" b="1" baseline="0" dirty="0" err="1">
                          <a:solidFill>
                            <a:srgbClr val="002060"/>
                          </a:solidFill>
                          <a:latin typeface="UTM Avo" panose="02040603050506020204" pitchFamily="18" charset="0"/>
                        </a:rPr>
                        <a:t>đến</a:t>
                      </a:r>
                      <a:endParaRPr lang="en-US" sz="3600" b="1"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UTM Avo" panose="02040603050506020204" pitchFamily="18" charset="0"/>
                          <a:sym typeface="Wingdings" panose="05000000000000000000" pitchFamily="2" charset="2"/>
                        </a:rPr>
                        <a:t></a:t>
                      </a:r>
                      <a:endParaRPr lang="en-US" sz="3600" b="1"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UTM Avo" panose="02040603050506020204" pitchFamily="18" charset="0"/>
                          <a:sym typeface="Wingdings" panose="05000000000000000000" pitchFamily="2" charset="2"/>
                        </a:rPr>
                        <a:t></a:t>
                      </a:r>
                      <a:endParaRPr lang="en-US" sz="3600" b="1"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3600" b="1" dirty="0">
                          <a:solidFill>
                            <a:srgbClr val="002060"/>
                          </a:solidFill>
                          <a:latin typeface="UTM Avo" panose="02040603050506020204" pitchFamily="18" charset="0"/>
                        </a:rPr>
                        <a:t>màu đỏ còn non</a:t>
                      </a:r>
                      <a:endParaRPr lang="en-US" sz="3600" b="1"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49812835"/>
                  </a:ext>
                </a:extLst>
              </a:tr>
            </a:tbl>
          </a:graphicData>
        </a:graphic>
      </p:graphicFrame>
      <p:cxnSp>
        <p:nvCxnSpPr>
          <p:cNvPr id="21" name="Straight Arrow Connector 20"/>
          <p:cNvCxnSpPr/>
          <p:nvPr/>
        </p:nvCxnSpPr>
        <p:spPr>
          <a:xfrm>
            <a:off x="4531360" y="1818640"/>
            <a:ext cx="1879600" cy="399288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531360" y="1818640"/>
            <a:ext cx="1879600" cy="124379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530627" y="3062436"/>
            <a:ext cx="1880333" cy="136861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531360" y="4431051"/>
            <a:ext cx="1879600" cy="137244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文本框 30">
            <a:extLst>
              <a:ext uri="{FF2B5EF4-FFF2-40B4-BE49-F238E27FC236}">
                <a16:creationId xmlns:a16="http://schemas.microsoft.com/office/drawing/2014/main" id="{336FC639-651A-4FAA-56BB-E48912A36D39}"/>
              </a:ext>
            </a:extLst>
          </p:cNvPr>
          <p:cNvSpPr txBox="1"/>
          <p:nvPr/>
        </p:nvSpPr>
        <p:spPr>
          <a:xfrm>
            <a:off x="681613" y="295016"/>
            <a:ext cx="11458693" cy="646331"/>
          </a:xfrm>
          <a:prstGeom prst="rect">
            <a:avLst/>
          </a:prstGeom>
          <a:noFill/>
        </p:spPr>
        <p:txBody>
          <a:bodyPr wrap="square" rtlCol="0">
            <a:spAutoFit/>
            <a:scene3d>
              <a:camera prst="orthographicFront"/>
              <a:lightRig rig="threePt" dir="t"/>
            </a:scene3d>
            <a:sp3d contourW="12700"/>
          </a:bodyPr>
          <a:lstStyle/>
          <a:p>
            <a:r>
              <a:rPr lang="en-US" altLang="zh-CN" sz="36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Màu</a:t>
            </a:r>
            <a:r>
              <a:rPr lang="en-US" altLang="zh-CN" sz="3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hoa</a:t>
            </a:r>
            <a:r>
              <a:rPr lang="en-US" altLang="zh-CN" sz="3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phượng</a:t>
            </a:r>
            <a:r>
              <a:rPr lang="en-US" altLang="zh-CN" sz="3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thay</a:t>
            </a:r>
            <a:r>
              <a:rPr lang="en-US" altLang="zh-CN" sz="3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đổi</a:t>
            </a:r>
            <a:r>
              <a:rPr lang="en-US" altLang="zh-CN" sz="3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như</a:t>
            </a:r>
            <a:r>
              <a:rPr lang="en-US" altLang="zh-CN" sz="3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thế</a:t>
            </a:r>
            <a:r>
              <a:rPr lang="en-US" altLang="zh-CN" sz="3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altLang="zh-CN" sz="3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theo</a:t>
            </a:r>
            <a:r>
              <a:rPr lang="en-US" altLang="zh-CN" sz="3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thời</a:t>
            </a:r>
            <a:r>
              <a:rPr lang="en-US" altLang="zh-CN" sz="3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gian</a:t>
            </a:r>
            <a:r>
              <a:rPr lang="en-US" altLang="zh-CN" sz="3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3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572344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m yêu trường 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304800"/>
            <a:ext cx="10972800" cy="6339068"/>
          </a:xfrm>
          <a:prstGeom prst="rect">
            <a:avLst/>
          </a:prstGeom>
        </p:spPr>
      </p:pic>
    </p:spTree>
    <p:extLst>
      <p:ext uri="{BB962C8B-B14F-4D97-AF65-F5344CB8AC3E}">
        <p14:creationId xmlns:p14="http://schemas.microsoft.com/office/powerpoint/2010/main" val="20624325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t="15659" r="7550"/>
          <a:stretch/>
        </p:blipFill>
        <p:spPr>
          <a:xfrm>
            <a:off x="7240086" y="0"/>
            <a:ext cx="4951914" cy="3900668"/>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t="15659" r="7550"/>
          <a:stretch/>
        </p:blipFill>
        <p:spPr>
          <a:xfrm rot="10800000">
            <a:off x="0" y="3333508"/>
            <a:ext cx="4474356" cy="3524491"/>
          </a:xfrm>
          <a:prstGeom prst="rect">
            <a:avLst/>
          </a:prstGeom>
        </p:spPr>
      </p:pic>
      <p:sp>
        <p:nvSpPr>
          <p:cNvPr id="2" name="Rectangle 1"/>
          <p:cNvSpPr/>
          <p:nvPr/>
        </p:nvSpPr>
        <p:spPr>
          <a:xfrm>
            <a:off x="2042547" y="1629139"/>
            <a:ext cx="8420968" cy="3785652"/>
          </a:xfrm>
          <a:prstGeom prst="rect">
            <a:avLst/>
          </a:prstGeom>
        </p:spPr>
        <p:txBody>
          <a:bodyPr wrap="square">
            <a:spAutoFit/>
          </a:bodyPr>
          <a:lstStyle/>
          <a:p>
            <a:pPr algn="just"/>
            <a:r>
              <a:rPr lang="en-US" sz="4000" b="1" dirty="0" err="1">
                <a:solidFill>
                  <a:schemeClr val="accent6">
                    <a:lumMod val="50000"/>
                  </a:schemeClr>
                </a:solidFill>
                <a:latin typeface="Times New Roman "/>
              </a:rPr>
              <a:t>Cảm</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nhận</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được</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vẻ</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đẹp</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độc</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đáo</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của</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hoa</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phượng</a:t>
            </a:r>
            <a:r>
              <a:rPr lang="en-US" sz="4000" b="1" dirty="0">
                <a:solidFill>
                  <a:schemeClr val="accent6">
                    <a:lumMod val="50000"/>
                  </a:schemeClr>
                </a:solidFill>
                <a:latin typeface="Times New Roman "/>
              </a:rPr>
              <a:t> qua </a:t>
            </a:r>
            <a:r>
              <a:rPr lang="en-US" sz="4000" b="1" dirty="0" err="1">
                <a:solidFill>
                  <a:schemeClr val="accent6">
                    <a:lumMod val="50000"/>
                  </a:schemeClr>
                </a:solidFill>
                <a:latin typeface="Times New Roman "/>
              </a:rPr>
              <a:t>ngòi</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bút</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miêu</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tả</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tài</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tình</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của</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tác</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giả</a:t>
            </a:r>
            <a:r>
              <a:rPr lang="en-US" sz="4000" b="1" dirty="0">
                <a:solidFill>
                  <a:schemeClr val="accent6">
                    <a:lumMod val="50000"/>
                  </a:schemeClr>
                </a:solidFill>
                <a:latin typeface="Times New Roman "/>
              </a:rPr>
              <a:t>; ý </a:t>
            </a:r>
            <a:r>
              <a:rPr lang="en-US" sz="4000" b="1" dirty="0" err="1">
                <a:solidFill>
                  <a:schemeClr val="accent6">
                    <a:lumMod val="50000"/>
                  </a:schemeClr>
                </a:solidFill>
                <a:latin typeface="Times New Roman "/>
              </a:rPr>
              <a:t>nghĩa</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của</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hoa</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phượng</a:t>
            </a:r>
            <a:r>
              <a:rPr lang="en-US" sz="4000" b="1" dirty="0">
                <a:solidFill>
                  <a:schemeClr val="accent6">
                    <a:lumMod val="50000"/>
                  </a:schemeClr>
                </a:solidFill>
                <a:latin typeface="Times New Roman "/>
              </a:rPr>
              <a:t> – </a:t>
            </a:r>
            <a:r>
              <a:rPr lang="en-US" sz="4000" b="1" dirty="0" err="1">
                <a:solidFill>
                  <a:schemeClr val="accent6">
                    <a:lumMod val="50000"/>
                  </a:schemeClr>
                </a:solidFill>
                <a:latin typeface="Times New Roman "/>
              </a:rPr>
              <a:t>hoa</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học</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trò</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đối</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với</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những</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học</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sinh</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đang</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ngồi</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trên</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ghế</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nhà</a:t>
            </a:r>
            <a:r>
              <a:rPr lang="en-US" sz="4000" b="1" dirty="0">
                <a:solidFill>
                  <a:schemeClr val="accent6">
                    <a:lumMod val="50000"/>
                  </a:schemeClr>
                </a:solidFill>
                <a:latin typeface="Times New Roman "/>
              </a:rPr>
              <a:t> </a:t>
            </a:r>
            <a:r>
              <a:rPr lang="en-US" sz="4000" b="1" dirty="0" err="1">
                <a:solidFill>
                  <a:schemeClr val="accent6">
                    <a:lumMod val="50000"/>
                  </a:schemeClr>
                </a:solidFill>
                <a:latin typeface="Times New Roman "/>
              </a:rPr>
              <a:t>trường</a:t>
            </a:r>
            <a:r>
              <a:rPr lang="en-US" sz="4000" b="1" dirty="0">
                <a:solidFill>
                  <a:schemeClr val="accent6">
                    <a:lumMod val="50000"/>
                  </a:schemeClr>
                </a:solidFill>
                <a:latin typeface="Times New Roman "/>
              </a:rPr>
              <a:t>.</a:t>
            </a:r>
            <a:endParaRPr lang="en-US" sz="4000" dirty="0">
              <a:solidFill>
                <a:schemeClr val="accent6">
                  <a:lumMod val="50000"/>
                </a:schemeClr>
              </a:solidFill>
              <a:latin typeface="Times New Roman "/>
            </a:endParaRPr>
          </a:p>
        </p:txBody>
      </p:sp>
      <p:sp>
        <p:nvSpPr>
          <p:cNvPr id="22" name="TextBox 21"/>
          <p:cNvSpPr txBox="1"/>
          <p:nvPr/>
        </p:nvSpPr>
        <p:spPr>
          <a:xfrm>
            <a:off x="889868" y="348846"/>
            <a:ext cx="7363357" cy="1569660"/>
          </a:xfrm>
          <a:prstGeom prst="rect">
            <a:avLst/>
          </a:prstGeom>
          <a:noFill/>
        </p:spPr>
        <p:txBody>
          <a:bodyPr wrap="square" rtlCol="0">
            <a:spAutoFit/>
          </a:bodyPr>
          <a:lstStyle/>
          <a:p>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NỘI DUNG</a:t>
            </a:r>
          </a:p>
        </p:txBody>
      </p:sp>
    </p:spTree>
    <p:extLst>
      <p:ext uri="{BB962C8B-B14F-4D97-AF65-F5344CB8AC3E}">
        <p14:creationId xmlns:p14="http://schemas.microsoft.com/office/powerpoint/2010/main" val="66022877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845117" y="685734"/>
            <a:ext cx="10172651" cy="3046988"/>
          </a:xfrm>
          <a:prstGeom prst="rect">
            <a:avLst/>
          </a:prstGeom>
          <a:noFill/>
        </p:spPr>
        <p:txBody>
          <a:bodyPr wrap="square" rtlCol="0">
            <a:spAutoFit/>
          </a:bodyPr>
          <a:lstStyle/>
          <a:p>
            <a:pPr algn="ctr"/>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a:p>
            <a:pPr algn="ctr"/>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DIỄN CẢM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558" y="-2074648"/>
            <a:ext cx="9007382" cy="9007382"/>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13671" flipH="1">
            <a:off x="5887" y="-974049"/>
            <a:ext cx="5924389" cy="592438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507" y="3388032"/>
            <a:ext cx="3061021" cy="3366613"/>
          </a:xfrm>
          <a:prstGeom prst="rect">
            <a:avLst/>
          </a:prstGeom>
        </p:spPr>
      </p:pic>
    </p:spTree>
    <p:extLst>
      <p:ext uri="{BB962C8B-B14F-4D97-AF65-F5344CB8AC3E}">
        <p14:creationId xmlns:p14="http://schemas.microsoft.com/office/powerpoint/2010/main" val="8728540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388570" y="393105"/>
            <a:ext cx="11246176" cy="4108817"/>
          </a:xfrm>
          <a:prstGeom prst="rect">
            <a:avLst/>
          </a:prstGeom>
        </p:spPr>
        <p:txBody>
          <a:bodyPr wrap="square">
            <a:spAutoFit/>
          </a:bodyPr>
          <a:lstStyle/>
          <a:p>
            <a:pPr algn="ctr"/>
            <a:r>
              <a:rPr lang="vi-VN" sz="4000" dirty="0">
                <a:solidFill>
                  <a:srgbClr val="FF0000"/>
                </a:solidFill>
                <a:latin typeface="UTM Avo" panose="02040603050506020204" pitchFamily="18" charset="0"/>
              </a:rPr>
              <a:t>Hoa học trò​</a:t>
            </a:r>
            <a:endParaRPr lang="en-US" sz="4000" dirty="0">
              <a:solidFill>
                <a:srgbClr val="FF0000"/>
              </a:solidFill>
              <a:latin typeface="UTM Avo" panose="02040603050506020204" pitchFamily="18" charset="0"/>
            </a:endParaRPr>
          </a:p>
          <a:p>
            <a:pPr algn="just">
              <a:spcBef>
                <a:spcPts val="600"/>
              </a:spcBef>
              <a:spcAft>
                <a:spcPts val="600"/>
              </a:spcAft>
            </a:pPr>
            <a:r>
              <a:rPr lang="en-US" sz="3200" dirty="0">
                <a:solidFill>
                  <a:srgbClr val="002060"/>
                </a:solidFill>
                <a:latin typeface="UTM Avo" panose="02040603050506020204" pitchFamily="18" charset="0"/>
              </a:rPr>
              <a:t>	</a:t>
            </a:r>
            <a:r>
              <a:rPr lang="vi-VN" sz="36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p:txBody>
      </p:sp>
      <p:grpSp>
        <p:nvGrpSpPr>
          <p:cNvPr id="4" name="Group 3"/>
          <p:cNvGrpSpPr/>
          <p:nvPr/>
        </p:nvGrpSpPr>
        <p:grpSpPr>
          <a:xfrm>
            <a:off x="579213" y="5056294"/>
            <a:ext cx="10978911" cy="1801706"/>
            <a:chOff x="1331053" y="4911969"/>
            <a:chExt cx="10978911" cy="1801706"/>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110573" y="4911969"/>
              <a:ext cx="7199391" cy="1801372"/>
            </a:xfrm>
            <a:prstGeom prst="rect">
              <a:avLst/>
            </a:prstGeom>
          </p:spPr>
        </p:pic>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7778604" y="3487599"/>
            <a:ext cx="4430008" cy="3370067"/>
          </a:xfrm>
          <a:prstGeom prst="rect">
            <a:avLst/>
          </a:prstGeom>
          <a:effectLst>
            <a:outerShdw blurRad="50800" dist="38100" dir="2700000" algn="tl" rotWithShape="0">
              <a:prstClr val="black">
                <a:alpha val="40000"/>
              </a:prstClr>
            </a:outerShdw>
          </a:effectLst>
        </p:spPr>
      </p:pic>
      <p:sp>
        <p:nvSpPr>
          <p:cNvPr id="3" name="Rectangle 13">
            <a:extLst>
              <a:ext uri="{FF2B5EF4-FFF2-40B4-BE49-F238E27FC236}">
                <a16:creationId xmlns:a16="http://schemas.microsoft.com/office/drawing/2014/main" id="{C04082BF-FC82-AB4C-0EE5-1EF4A3CA697E}"/>
              </a:ext>
            </a:extLst>
          </p:cNvPr>
          <p:cNvSpPr/>
          <p:nvPr/>
        </p:nvSpPr>
        <p:spPr>
          <a:xfrm>
            <a:off x="388570" y="392771"/>
            <a:ext cx="11246176" cy="4108817"/>
          </a:xfrm>
          <a:prstGeom prst="rect">
            <a:avLst/>
          </a:prstGeom>
        </p:spPr>
        <p:txBody>
          <a:bodyPr wrap="square">
            <a:spAutoFit/>
          </a:bodyPr>
          <a:lstStyle/>
          <a:p>
            <a:pPr algn="ctr"/>
            <a:r>
              <a:rPr lang="vi-VN" sz="4000" b="1" dirty="0">
                <a:solidFill>
                  <a:srgbClr val="FF0000"/>
                </a:solidFill>
                <a:latin typeface="UTM Avo" panose="02040603050506020204" pitchFamily="18" charset="0"/>
              </a:rPr>
              <a:t>Hoa học trò​</a:t>
            </a:r>
            <a:endParaRPr lang="en-US" sz="4000" b="1" dirty="0">
              <a:solidFill>
                <a:srgbClr val="FF0000"/>
              </a:solidFill>
              <a:latin typeface="UTM Avo" panose="02040603050506020204" pitchFamily="18" charset="0"/>
            </a:endParaRPr>
          </a:p>
          <a:p>
            <a:pPr algn="just">
              <a:spcBef>
                <a:spcPts val="600"/>
              </a:spcBef>
              <a:spcAft>
                <a:spcPts val="600"/>
              </a:spcAft>
            </a:pPr>
            <a:r>
              <a:rPr lang="en-US" sz="3200" dirty="0">
                <a:solidFill>
                  <a:srgbClr val="002060"/>
                </a:solidFill>
                <a:latin typeface="UTM Avo" panose="02040603050506020204" pitchFamily="18" charset="0"/>
              </a:rPr>
              <a:t>	</a:t>
            </a:r>
            <a:r>
              <a:rPr lang="vi-VN" sz="3600" dirty="0">
                <a:solidFill>
                  <a:srgbClr val="002060"/>
                </a:solidFill>
                <a:latin typeface="UTM Avo" panose="02040603050506020204" pitchFamily="18" charset="0"/>
              </a:rPr>
              <a:t>Phượng không phải là một đóa, không phải vài cành; phượng đây là </a:t>
            </a:r>
            <a:r>
              <a:rPr lang="vi-VN" sz="3600" b="1" dirty="0">
                <a:solidFill>
                  <a:srgbClr val="FF0000"/>
                </a:solidFill>
                <a:latin typeface="UTM Avo" panose="02040603050506020204" pitchFamily="18" charset="0"/>
              </a:rPr>
              <a:t>cả một loạt</a:t>
            </a:r>
            <a:r>
              <a:rPr lang="vi-VN" sz="3600" dirty="0">
                <a:solidFill>
                  <a:srgbClr val="FF0000"/>
                </a:solidFill>
                <a:latin typeface="UTM Avo" panose="02040603050506020204" pitchFamily="18" charset="0"/>
              </a:rPr>
              <a:t>, </a:t>
            </a:r>
            <a:r>
              <a:rPr lang="vi-VN" sz="3600" b="1" dirty="0">
                <a:solidFill>
                  <a:srgbClr val="FF0000"/>
                </a:solidFill>
                <a:latin typeface="UTM Avo" panose="02040603050506020204" pitchFamily="18" charset="0"/>
              </a:rPr>
              <a:t>cả một vùng, cả một góc trời đỏ rực</a:t>
            </a:r>
            <a:r>
              <a:rPr lang="vi-VN" sz="3600" dirty="0">
                <a:solidFill>
                  <a:srgbClr val="FF0000"/>
                </a:solidFill>
                <a:latin typeface="UTM Avo" panose="02040603050506020204" pitchFamily="18" charset="0"/>
              </a:rPr>
              <a:t>. </a:t>
            </a:r>
            <a:r>
              <a:rPr lang="vi-VN" sz="3600" dirty="0">
                <a:solidFill>
                  <a:srgbClr val="002060"/>
                </a:solidFill>
                <a:latin typeface="UTM Avo" panose="02040603050506020204" pitchFamily="18" charset="0"/>
              </a:rPr>
              <a:t>Mỗi hoa chỉ là một phần tử của xã hội thắm tươi; người ta quên đóa hoa, chỉ nghĩ </a:t>
            </a:r>
            <a:r>
              <a:rPr lang="vi-VN" sz="3600" b="1" dirty="0">
                <a:solidFill>
                  <a:srgbClr val="FF0000"/>
                </a:solidFill>
                <a:latin typeface="UTM Avo" panose="02040603050506020204" pitchFamily="18" charset="0"/>
              </a:rPr>
              <a:t>đến cây, đến hàng,</a:t>
            </a:r>
            <a:r>
              <a:rPr lang="vi-VN" sz="3600" dirty="0">
                <a:solidFill>
                  <a:srgbClr val="FF0000"/>
                </a:solidFill>
                <a:latin typeface="UTM Avo" panose="02040603050506020204" pitchFamily="18" charset="0"/>
              </a:rPr>
              <a:t> </a:t>
            </a:r>
            <a:r>
              <a:rPr lang="vi-VN" sz="3600" dirty="0">
                <a:solidFill>
                  <a:srgbClr val="002060"/>
                </a:solidFill>
                <a:latin typeface="UTM Avo" panose="02040603050506020204" pitchFamily="18" charset="0"/>
              </a:rPr>
              <a:t>đến </a:t>
            </a:r>
            <a:r>
              <a:rPr lang="vi-VN" sz="3600" b="1" dirty="0">
                <a:solidFill>
                  <a:srgbClr val="FF0000"/>
                </a:solidFill>
                <a:latin typeface="UTM Avo" panose="02040603050506020204" pitchFamily="18" charset="0"/>
              </a:rPr>
              <a:t>những tán hoa lớn </a:t>
            </a:r>
            <a:r>
              <a:rPr lang="vi-VN" sz="3600" dirty="0">
                <a:solidFill>
                  <a:srgbClr val="002060"/>
                </a:solidFill>
                <a:latin typeface="UTM Avo" panose="02040603050506020204" pitchFamily="18" charset="0"/>
              </a:rPr>
              <a:t>xòe ra như </a:t>
            </a:r>
            <a:r>
              <a:rPr lang="vi-VN" sz="3600" b="1" dirty="0">
                <a:solidFill>
                  <a:srgbClr val="FF0000"/>
                </a:solidFill>
                <a:latin typeface="UTM Avo" panose="02040603050506020204" pitchFamily="18" charset="0"/>
              </a:rPr>
              <a:t>muôn ngàn con bướm thắm</a:t>
            </a:r>
            <a:r>
              <a:rPr lang="vi-VN" sz="3600" b="1" dirty="0">
                <a:solidFill>
                  <a:srgbClr val="002060"/>
                </a:solidFill>
                <a:latin typeface="UTM Avo" panose="02040603050506020204" pitchFamily="18" charset="0"/>
              </a:rPr>
              <a:t> </a:t>
            </a:r>
            <a:r>
              <a:rPr lang="vi-VN" sz="3600" dirty="0">
                <a:solidFill>
                  <a:srgbClr val="002060"/>
                </a:solidFill>
                <a:latin typeface="UTM Avo" panose="02040603050506020204" pitchFamily="18" charset="0"/>
              </a:rPr>
              <a:t>đậu khít nhau.</a:t>
            </a:r>
          </a:p>
        </p:txBody>
      </p:sp>
    </p:spTree>
    <p:extLst>
      <p:ext uri="{BB962C8B-B14F-4D97-AF65-F5344CB8AC3E}">
        <p14:creationId xmlns:p14="http://schemas.microsoft.com/office/powerpoint/2010/main" val="11602464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16" presetClass="exit" presetSubtype="21" fill="hold" grpId="1" nodeType="withEffect">
                                  <p:stCondLst>
                                    <p:cond delay="0"/>
                                  </p:stCondLst>
                                  <p:childTnLst>
                                    <p:animEffect transition="out" filter="barn(inVertical)">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a:extLst>
              <a:ext uri="{FF2B5EF4-FFF2-40B4-BE49-F238E27FC236}">
                <a16:creationId xmlns:a16="http://schemas.microsoft.com/office/drawing/2014/main" id="{FD832AA4-0B45-43AB-8F1A-B43FCA5574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5028" y="0"/>
            <a:ext cx="12345554" cy="7048500"/>
          </a:xfrm>
          <a:prstGeom prst="rect">
            <a:avLst/>
          </a:prstGeom>
        </p:spPr>
      </p:pic>
      <p:sp>
        <p:nvSpPr>
          <p:cNvPr id="3" name="圆角矩形 2"/>
          <p:cNvSpPr/>
          <p:nvPr/>
        </p:nvSpPr>
        <p:spPr>
          <a:xfrm>
            <a:off x="368789" y="369618"/>
            <a:ext cx="11404111" cy="6189443"/>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19359"/>
          <a:stretch/>
        </p:blipFill>
        <p:spPr>
          <a:xfrm>
            <a:off x="368789" y="369618"/>
            <a:ext cx="10718479" cy="6102305"/>
          </a:xfrm>
          <a:prstGeom prst="rect">
            <a:avLst/>
          </a:prstGeom>
        </p:spPr>
      </p:pic>
      <p:sp>
        <p:nvSpPr>
          <p:cNvPr id="16" name="Rectangle 15"/>
          <p:cNvSpPr/>
          <p:nvPr/>
        </p:nvSpPr>
        <p:spPr>
          <a:xfrm>
            <a:off x="1104732" y="590383"/>
            <a:ext cx="8756900" cy="2263761"/>
          </a:xfrm>
          <a:prstGeom prst="rect">
            <a:avLst/>
          </a:prstGeom>
        </p:spPr>
        <p:txBody>
          <a:bodyPr wrap="square">
            <a:spAutoFit/>
          </a:bodyPr>
          <a:lstStyle/>
          <a:p>
            <a:pPr indent="1647825" algn="ctr">
              <a:lnSpc>
                <a:spcPct val="107000"/>
              </a:lnSpc>
              <a:spcAft>
                <a:spcPts val="1200"/>
              </a:spcAft>
            </a:pPr>
            <a:r>
              <a:rPr lang="en-US" sz="13800" b="1" dirty="0" err="1">
                <a:solidFill>
                  <a:srgbClr val="0BAF70"/>
                </a:solidFill>
                <a:latin typeface="UTM Neutra" panose="02040603050506020204" pitchFamily="18" charset="0"/>
                <a:ea typeface="Times New Roman" panose="02020603050405020304" pitchFamily="18" charset="0"/>
                <a:cs typeface="Times New Roman" panose="02020603050405020304" pitchFamily="18" charset="0"/>
              </a:rPr>
              <a:t>Vận</a:t>
            </a:r>
            <a:r>
              <a:rPr lang="en-US" sz="13800" b="1" dirty="0">
                <a:solidFill>
                  <a:srgbClr val="0BAF70"/>
                </a:solidFill>
                <a:latin typeface="UTM Neutra" panose="02040603050506020204" pitchFamily="18" charset="0"/>
                <a:ea typeface="Times New Roman" panose="02020603050405020304" pitchFamily="18" charset="0"/>
                <a:cs typeface="Times New Roman" panose="02020603050405020304" pitchFamily="18" charset="0"/>
              </a:rPr>
              <a:t> </a:t>
            </a:r>
            <a:r>
              <a:rPr lang="en-US" sz="13800" b="1" dirty="0" err="1">
                <a:solidFill>
                  <a:srgbClr val="0BAF70"/>
                </a:solidFill>
                <a:latin typeface="UTM Neutra" panose="02040603050506020204" pitchFamily="18" charset="0"/>
                <a:ea typeface="Times New Roman" panose="02020603050405020304" pitchFamily="18" charset="0"/>
                <a:cs typeface="Times New Roman" panose="02020603050405020304" pitchFamily="18" charset="0"/>
              </a:rPr>
              <a:t>dụng</a:t>
            </a:r>
            <a:endParaRPr lang="en-US" sz="13800" b="1" dirty="0">
              <a:solidFill>
                <a:srgbClr val="0BAF70"/>
              </a:solidFill>
              <a:latin typeface="UTM Neutra"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118551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659" r="7550"/>
          <a:stretch/>
        </p:blipFill>
        <p:spPr>
          <a:xfrm>
            <a:off x="9429909" y="0"/>
            <a:ext cx="2762091" cy="3429000"/>
          </a:xfrm>
          <a:prstGeom prst="rect">
            <a:avLst/>
          </a:prstGeom>
        </p:spPr>
      </p:pic>
      <p:sp>
        <p:nvSpPr>
          <p:cNvPr id="29" name="TextBox 28"/>
          <p:cNvSpPr txBox="1"/>
          <p:nvPr/>
        </p:nvSpPr>
        <p:spPr>
          <a:xfrm>
            <a:off x="3419585" y="328666"/>
            <a:ext cx="9541163" cy="923330"/>
          </a:xfrm>
          <a:prstGeom prst="rect">
            <a:avLst/>
          </a:prstGeom>
          <a:noFill/>
        </p:spPr>
        <p:txBody>
          <a:bodyPr wrap="square" rtlCol="0">
            <a:spAutoFit/>
          </a:bodyPr>
          <a:lstStyle/>
          <a:p>
            <a:r>
              <a:rPr lang="en-US" sz="5400" b="1" dirty="0" err="1">
                <a:solidFill>
                  <a:srgbClr val="0070C0"/>
                </a:solidFill>
                <a:effectLst>
                  <a:outerShdw blurRad="38100" dist="38100" dir="2700000" algn="tl">
                    <a:srgbClr val="000000">
                      <a:alpha val="43137"/>
                    </a:srgbClr>
                  </a:outerShdw>
                </a:effectLst>
                <a:latin typeface="UTM Futura Extra" panose="02040603050506020204" pitchFamily="18" charset="0"/>
              </a:rPr>
              <a:t>Tập</a:t>
            </a:r>
            <a:r>
              <a:rPr lang="en-US" sz="5400" b="1" dirty="0">
                <a:solidFill>
                  <a:srgbClr val="0070C0"/>
                </a:solidFill>
                <a:effectLst>
                  <a:outerShdw blurRad="38100" dist="38100" dir="2700000" algn="tl">
                    <a:srgbClr val="000000">
                      <a:alpha val="43137"/>
                    </a:srgbClr>
                  </a:outerShdw>
                </a:effectLst>
                <a:latin typeface="UTM Futura Extra" panose="02040603050506020204" pitchFamily="18" charset="0"/>
              </a:rPr>
              <a:t> </a:t>
            </a:r>
            <a:r>
              <a:rPr lang="en-US" sz="5400" b="1" dirty="0" err="1">
                <a:solidFill>
                  <a:srgbClr val="0070C0"/>
                </a:solidFill>
                <a:effectLst>
                  <a:outerShdw blurRad="38100" dist="38100" dir="2700000" algn="tl">
                    <a:srgbClr val="000000">
                      <a:alpha val="43137"/>
                    </a:srgbClr>
                  </a:outerShdw>
                </a:effectLst>
                <a:latin typeface="UTM Futura Extra" panose="02040603050506020204" pitchFamily="18" charset="0"/>
              </a:rPr>
              <a:t>đọc</a:t>
            </a:r>
            <a:r>
              <a:rPr lang="en-US" sz="5400" b="1" dirty="0">
                <a:solidFill>
                  <a:srgbClr val="0070C0"/>
                </a:solidFill>
                <a:effectLst>
                  <a:outerShdw blurRad="38100" dist="38100" dir="2700000" algn="tl">
                    <a:srgbClr val="000000">
                      <a:alpha val="43137"/>
                    </a:srgbClr>
                  </a:outerShdw>
                </a:effectLst>
                <a:latin typeface="UTM Futura Extra" panose="02040603050506020204" pitchFamily="18" charset="0"/>
              </a:rPr>
              <a:t>: </a:t>
            </a:r>
            <a:r>
              <a:rPr lang="en-US" sz="5400" b="1" dirty="0" err="1">
                <a:solidFill>
                  <a:srgbClr val="0070C0"/>
                </a:solidFill>
                <a:effectLst>
                  <a:outerShdw blurRad="38100" dist="38100" dir="2700000" algn="tl">
                    <a:srgbClr val="000000">
                      <a:alpha val="43137"/>
                    </a:srgbClr>
                  </a:outerShdw>
                </a:effectLst>
                <a:latin typeface="UTM Futura Extra" panose="02040603050506020204" pitchFamily="18" charset="0"/>
              </a:rPr>
              <a:t>Hoa</a:t>
            </a:r>
            <a:r>
              <a:rPr lang="en-US" sz="5400" b="1" dirty="0">
                <a:solidFill>
                  <a:srgbClr val="0070C0"/>
                </a:solidFill>
                <a:effectLst>
                  <a:outerShdw blurRad="38100" dist="38100" dir="2700000" algn="tl">
                    <a:srgbClr val="000000">
                      <a:alpha val="43137"/>
                    </a:srgbClr>
                  </a:outerShdw>
                </a:effectLst>
                <a:latin typeface="UTM Futura Extra" panose="02040603050506020204" pitchFamily="18" charset="0"/>
              </a:rPr>
              <a:t> </a:t>
            </a:r>
            <a:r>
              <a:rPr lang="en-US" sz="5400" b="1" dirty="0" err="1">
                <a:solidFill>
                  <a:srgbClr val="0070C0"/>
                </a:solidFill>
                <a:effectLst>
                  <a:outerShdw blurRad="38100" dist="38100" dir="2700000" algn="tl">
                    <a:srgbClr val="000000">
                      <a:alpha val="43137"/>
                    </a:srgbClr>
                  </a:outerShdw>
                </a:effectLst>
                <a:latin typeface="UTM Futura Extra" panose="02040603050506020204" pitchFamily="18" charset="0"/>
              </a:rPr>
              <a:t>học</a:t>
            </a:r>
            <a:r>
              <a:rPr lang="en-US" sz="5400" b="1" dirty="0">
                <a:solidFill>
                  <a:srgbClr val="0070C0"/>
                </a:solidFill>
                <a:effectLst>
                  <a:outerShdw blurRad="38100" dist="38100" dir="2700000" algn="tl">
                    <a:srgbClr val="000000">
                      <a:alpha val="43137"/>
                    </a:srgbClr>
                  </a:outerShdw>
                </a:effectLst>
                <a:latin typeface="UTM Futura Extra" panose="02040603050506020204" pitchFamily="18" charset="0"/>
              </a:rPr>
              <a:t> </a:t>
            </a:r>
            <a:r>
              <a:rPr lang="en-US" sz="5400" b="1" dirty="0" err="1">
                <a:solidFill>
                  <a:srgbClr val="0070C0"/>
                </a:solidFill>
                <a:effectLst>
                  <a:outerShdw blurRad="38100" dist="38100" dir="2700000" algn="tl">
                    <a:srgbClr val="000000">
                      <a:alpha val="43137"/>
                    </a:srgbClr>
                  </a:outerShdw>
                </a:effectLst>
                <a:latin typeface="UTM Futura Extra" panose="02040603050506020204" pitchFamily="18" charset="0"/>
              </a:rPr>
              <a:t>trò</a:t>
            </a:r>
            <a:endParaRPr lang="en-US" sz="5400" b="1" dirty="0">
              <a:solidFill>
                <a:srgbClr val="0070C0"/>
              </a:solidFill>
              <a:effectLst>
                <a:outerShdw blurRad="38100" dist="38100" dir="2700000" algn="tl">
                  <a:srgbClr val="000000">
                    <a:alpha val="43137"/>
                  </a:srgbClr>
                </a:outerShdw>
              </a:effectLst>
              <a:latin typeface="UTM Futura Extra" panose="02040603050506020204" pitchFamily="18" charset="0"/>
            </a:endParaRPr>
          </a:p>
        </p:txBody>
      </p:sp>
      <p:sp>
        <p:nvSpPr>
          <p:cNvPr id="30" name="Rectangle 29"/>
          <p:cNvSpPr/>
          <p:nvPr/>
        </p:nvSpPr>
        <p:spPr>
          <a:xfrm>
            <a:off x="2078495" y="1619037"/>
            <a:ext cx="3408557" cy="2308324"/>
          </a:xfrm>
          <a:prstGeom prst="rect">
            <a:avLst/>
          </a:prstGeom>
        </p:spPr>
        <p:txBody>
          <a:bodyPr wrap="square">
            <a:spAutoFit/>
          </a:bodyPr>
          <a:lstStyle/>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nỗi</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niềm</a:t>
            </a:r>
            <a:endParaRPr lang="en-US" sz="3600" dirty="0">
              <a:solidFill>
                <a:srgbClr val="002060"/>
              </a:solidFill>
              <a:latin typeface="UTM Avo" panose="02040603050506020204" pitchFamily="18" charset="0"/>
              <a:cs typeface="Arial" panose="020B0604020202020204" pitchFamily="34" charset="0"/>
            </a:endParaRPr>
          </a:p>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mát</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rượi</a:t>
            </a:r>
            <a:endParaRPr lang="en-US" sz="3600" dirty="0">
              <a:solidFill>
                <a:srgbClr val="002060"/>
              </a:solidFill>
              <a:latin typeface="UTM Avo" panose="02040603050506020204" pitchFamily="18" charset="0"/>
              <a:cs typeface="Arial" panose="020B0604020202020204" pitchFamily="34" charset="0"/>
            </a:endParaRPr>
          </a:p>
          <a:p>
            <a:pPr algn="just"/>
            <a:r>
              <a:rPr lang="en-US" sz="3600" dirty="0">
                <a:solidFill>
                  <a:srgbClr val="002060"/>
                </a:solidFill>
                <a:latin typeface="UTM Avo" panose="02040603050506020204" pitchFamily="18" charset="0"/>
                <a:cs typeface="Arial" panose="020B0604020202020204" pitchFamily="34" charset="0"/>
              </a:rPr>
              <a:t>- me non</a:t>
            </a:r>
          </a:p>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chói</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lọi</a:t>
            </a:r>
            <a:endParaRPr lang="en-US" sz="3600" dirty="0">
              <a:solidFill>
                <a:srgbClr val="002060"/>
              </a:solidFill>
              <a:latin typeface="UTM Avo" panose="02040603050506020204" pitchFamily="18" charset="0"/>
              <a:cs typeface="Arial" panose="020B0604020202020204" pitchFamily="34" charset="0"/>
            </a:endParaRPr>
          </a:p>
        </p:txBody>
      </p:sp>
      <p:sp>
        <p:nvSpPr>
          <p:cNvPr id="31" name="Rectangle 30"/>
          <p:cNvSpPr/>
          <p:nvPr/>
        </p:nvSpPr>
        <p:spPr>
          <a:xfrm>
            <a:off x="2182275" y="1171036"/>
            <a:ext cx="2348151" cy="553998"/>
          </a:xfrm>
          <a:prstGeom prst="rect">
            <a:avLst/>
          </a:prstGeom>
          <a:ln w="19050">
            <a:solidFill>
              <a:schemeClr val="bg1"/>
            </a:solidFill>
            <a:prstDash val="sysDash"/>
          </a:ln>
        </p:spPr>
        <p:txBody>
          <a:bodyPr wrap="square">
            <a:spAutoFit/>
          </a:bodyPr>
          <a:lstStyle/>
          <a:p>
            <a:pPr algn="ctr"/>
            <a:r>
              <a:rPr lang="en-US" sz="3000" dirty="0">
                <a:solidFill>
                  <a:srgbClr val="FF0000"/>
                </a:solidFill>
                <a:latin typeface="UTM Avo" panose="02040603050506020204" pitchFamily="18" charset="0"/>
                <a:cs typeface="Arial" panose="020B0604020202020204" pitchFamily="34" charset="0"/>
              </a:rPr>
              <a:t>* </a:t>
            </a:r>
            <a:r>
              <a:rPr lang="en-US" sz="3000" dirty="0" err="1">
                <a:solidFill>
                  <a:srgbClr val="FF0000"/>
                </a:solidFill>
                <a:latin typeface="UTM Avo" panose="02040603050506020204" pitchFamily="18" charset="0"/>
                <a:cs typeface="Arial" panose="020B0604020202020204" pitchFamily="34" charset="0"/>
              </a:rPr>
              <a:t>Từ</a:t>
            </a:r>
            <a:r>
              <a:rPr lang="en-US" sz="3000" dirty="0">
                <a:solidFill>
                  <a:srgbClr val="FF0000"/>
                </a:solidFill>
                <a:latin typeface="UTM Avo" panose="02040603050506020204" pitchFamily="18" charset="0"/>
                <a:cs typeface="Arial" panose="020B0604020202020204" pitchFamily="34" charset="0"/>
              </a:rPr>
              <a:t> </a:t>
            </a:r>
            <a:r>
              <a:rPr lang="en-US" sz="3000" dirty="0" err="1">
                <a:solidFill>
                  <a:srgbClr val="FF0000"/>
                </a:solidFill>
                <a:latin typeface="UTM Avo" panose="02040603050506020204" pitchFamily="18" charset="0"/>
                <a:cs typeface="Arial" panose="020B0604020202020204" pitchFamily="34" charset="0"/>
              </a:rPr>
              <a:t>khó</a:t>
            </a:r>
            <a:r>
              <a:rPr lang="en-US" sz="3000" dirty="0">
                <a:solidFill>
                  <a:srgbClr val="FF0000"/>
                </a:solidFill>
                <a:latin typeface="UTM Avo" panose="02040603050506020204" pitchFamily="18" charset="0"/>
                <a:cs typeface="Arial" panose="020B0604020202020204" pitchFamily="34" charset="0"/>
              </a:rPr>
              <a:t> </a:t>
            </a:r>
            <a:r>
              <a:rPr lang="en-US" sz="3000" dirty="0" err="1">
                <a:solidFill>
                  <a:srgbClr val="FF0000"/>
                </a:solidFill>
                <a:latin typeface="UTM Avo" panose="02040603050506020204" pitchFamily="18" charset="0"/>
                <a:cs typeface="Arial" panose="020B0604020202020204" pitchFamily="34" charset="0"/>
              </a:rPr>
              <a:t>đọc</a:t>
            </a:r>
            <a:r>
              <a:rPr lang="en-US" sz="3000" dirty="0">
                <a:solidFill>
                  <a:srgbClr val="FF0000"/>
                </a:solidFill>
                <a:latin typeface="UTM Avo" panose="02040603050506020204" pitchFamily="18" charset="0"/>
                <a:cs typeface="Arial" panose="020B0604020202020204" pitchFamily="34" charset="0"/>
              </a:rPr>
              <a:t>: </a:t>
            </a:r>
          </a:p>
        </p:txBody>
      </p:sp>
      <p:sp>
        <p:nvSpPr>
          <p:cNvPr id="32" name="Rectangle 31"/>
          <p:cNvSpPr/>
          <p:nvPr/>
        </p:nvSpPr>
        <p:spPr>
          <a:xfrm>
            <a:off x="841484" y="3792050"/>
            <a:ext cx="1225161" cy="553998"/>
          </a:xfrm>
          <a:prstGeom prst="rect">
            <a:avLst/>
          </a:prstGeom>
          <a:ln w="19050">
            <a:solidFill>
              <a:schemeClr val="bg1"/>
            </a:solidFill>
            <a:prstDash val="sysDash"/>
          </a:ln>
        </p:spPr>
        <p:txBody>
          <a:bodyPr wrap="square">
            <a:spAutoFit/>
          </a:bodyPr>
          <a:lstStyle/>
          <a:p>
            <a:pPr algn="ctr"/>
            <a:r>
              <a:rPr lang="en-US" sz="3000" dirty="0">
                <a:solidFill>
                  <a:srgbClr val="FF0000"/>
                </a:solidFill>
                <a:latin typeface="UTM Avo" panose="02040603050506020204" pitchFamily="18" charset="0"/>
                <a:cs typeface="Arial" panose="020B0604020202020204" pitchFamily="34" charset="0"/>
              </a:rPr>
              <a:t>* </a:t>
            </a:r>
            <a:r>
              <a:rPr lang="en-US" sz="3000" dirty="0" err="1">
                <a:solidFill>
                  <a:srgbClr val="FF0000"/>
                </a:solidFill>
                <a:latin typeface="UTM Avo" panose="02040603050506020204" pitchFamily="18" charset="0"/>
                <a:cs typeface="Arial" panose="020B0604020202020204" pitchFamily="34" charset="0"/>
              </a:rPr>
              <a:t>Câu</a:t>
            </a:r>
            <a:r>
              <a:rPr lang="en-US" sz="3000" dirty="0">
                <a:solidFill>
                  <a:srgbClr val="FF0000"/>
                </a:solidFill>
                <a:latin typeface="UTM Avo" panose="02040603050506020204" pitchFamily="18" charset="0"/>
                <a:cs typeface="Arial" panose="020B0604020202020204" pitchFamily="34" charset="0"/>
              </a:rPr>
              <a:t>:</a:t>
            </a:r>
          </a:p>
        </p:txBody>
      </p:sp>
      <p:grpSp>
        <p:nvGrpSpPr>
          <p:cNvPr id="8" name="Nhóm 7">
            <a:extLst>
              <a:ext uri="{FF2B5EF4-FFF2-40B4-BE49-F238E27FC236}">
                <a16:creationId xmlns:a16="http://schemas.microsoft.com/office/drawing/2014/main" id="{4A0B6B74-9DAB-985A-4210-7C1A1B2D8C4E}"/>
              </a:ext>
            </a:extLst>
          </p:cNvPr>
          <p:cNvGrpSpPr/>
          <p:nvPr/>
        </p:nvGrpSpPr>
        <p:grpSpPr>
          <a:xfrm>
            <a:off x="976406" y="4180344"/>
            <a:ext cx="4762054" cy="2677656"/>
            <a:chOff x="415051" y="4569275"/>
            <a:chExt cx="8813767" cy="2677656"/>
          </a:xfrm>
        </p:grpSpPr>
        <p:sp>
          <p:nvSpPr>
            <p:cNvPr id="6" name="Rectangle 5"/>
            <p:cNvSpPr/>
            <p:nvPr/>
          </p:nvSpPr>
          <p:spPr>
            <a:xfrm>
              <a:off x="415051" y="4569275"/>
              <a:ext cx="8813767" cy="2677656"/>
            </a:xfrm>
            <a:prstGeom prst="rect">
              <a:avLst/>
            </a:prstGeom>
          </p:spPr>
          <p:txBody>
            <a:bodyPr wrap="square">
              <a:spAutoFit/>
            </a:bodyPr>
            <a:lstStyle/>
            <a:p>
              <a:pPr algn="just">
                <a:spcBef>
                  <a:spcPts val="600"/>
                </a:spcBef>
                <a:spcAft>
                  <a:spcPts val="600"/>
                </a:spcAft>
              </a:pPr>
              <a:r>
                <a:rPr lang="vi-VN" sz="2400" b="1" dirty="0">
                  <a:solidFill>
                    <a:srgbClr val="002060"/>
                  </a:solidFill>
                  <a:latin typeface="UTM Avo" panose="02040603050506020204" pitchFamily="18" charset="0"/>
                </a:rPr>
                <a:t>Mỗi hoa chỉ là một phần tử của xã hội thắm tươi;</a:t>
              </a:r>
              <a:r>
                <a:rPr lang="en-US" sz="2400" b="1" dirty="0">
                  <a:solidFill>
                    <a:srgbClr val="002060"/>
                  </a:solidFill>
                  <a:latin typeface="UTM Avo" panose="02040603050506020204" pitchFamily="18" charset="0"/>
                </a:rPr>
                <a:t> </a:t>
              </a:r>
              <a:r>
                <a:rPr lang="vi-VN" sz="2400" b="1" dirty="0">
                  <a:solidFill>
                    <a:srgbClr val="002060"/>
                  </a:solidFill>
                  <a:latin typeface="UTM Avo" panose="02040603050506020204" pitchFamily="18" charset="0"/>
                </a:rPr>
                <a:t>người ta quên đóa hoa, chỉ nghĩ đến cây, đến hàng, đến những tán hoa lớn xòe ra</a:t>
              </a:r>
              <a:r>
                <a:rPr lang="en-US" sz="2400" b="1" dirty="0">
                  <a:solidFill>
                    <a:srgbClr val="002060"/>
                  </a:solidFill>
                  <a:latin typeface="UTM Avo" panose="02040603050506020204" pitchFamily="18" charset="0"/>
                </a:rPr>
                <a:t>,</a:t>
              </a:r>
              <a:r>
                <a:rPr lang="vi-VN" sz="2400" b="1" dirty="0">
                  <a:solidFill>
                    <a:srgbClr val="002060"/>
                  </a:solidFill>
                  <a:latin typeface="UTM Avo" panose="02040603050506020204" pitchFamily="18" charset="0"/>
                </a:rPr>
                <a:t> như muôn ngàn con bướm thắm đậu khít nhau.</a:t>
              </a:r>
            </a:p>
          </p:txBody>
        </p:sp>
        <p:grpSp>
          <p:nvGrpSpPr>
            <p:cNvPr id="5" name="Nhóm 4">
              <a:extLst>
                <a:ext uri="{FF2B5EF4-FFF2-40B4-BE49-F238E27FC236}">
                  <a16:creationId xmlns:a16="http://schemas.microsoft.com/office/drawing/2014/main" id="{73FBEE03-CBC7-383F-DCCE-03384E630190}"/>
                </a:ext>
              </a:extLst>
            </p:cNvPr>
            <p:cNvGrpSpPr/>
            <p:nvPr/>
          </p:nvGrpSpPr>
          <p:grpSpPr>
            <a:xfrm>
              <a:off x="1493984" y="5042313"/>
              <a:ext cx="7610027" cy="1361342"/>
              <a:chOff x="1493984" y="5042313"/>
              <a:chExt cx="7610027" cy="1361342"/>
            </a:xfrm>
          </p:grpSpPr>
          <p:cxnSp>
            <p:nvCxnSpPr>
              <p:cNvPr id="34" name="Straight Connector 33"/>
              <p:cNvCxnSpPr>
                <a:cxnSpLocks/>
              </p:cNvCxnSpPr>
              <p:nvPr/>
            </p:nvCxnSpPr>
            <p:spPr>
              <a:xfrm flipH="1">
                <a:off x="7897486" y="5792855"/>
                <a:ext cx="203836" cy="23049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E29CDC5B-673C-437F-8902-C4FAA4F00481}"/>
                  </a:ext>
                </a:extLst>
              </p:cNvPr>
              <p:cNvCxnSpPr>
                <a:cxnSpLocks/>
              </p:cNvCxnSpPr>
              <p:nvPr/>
            </p:nvCxnSpPr>
            <p:spPr>
              <a:xfrm flipH="1">
                <a:off x="1493984" y="5404071"/>
                <a:ext cx="312645" cy="300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11E11FBD-7C6A-4088-9396-8A4B87A66F3A}"/>
                  </a:ext>
                </a:extLst>
              </p:cNvPr>
              <p:cNvCxnSpPr>
                <a:cxnSpLocks/>
              </p:cNvCxnSpPr>
              <p:nvPr/>
            </p:nvCxnSpPr>
            <p:spPr>
              <a:xfrm flipH="1">
                <a:off x="4121342" y="5042313"/>
                <a:ext cx="307594" cy="2573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D302AB9F-FBE4-432B-975D-ECD759E12458}"/>
                  </a:ext>
                </a:extLst>
              </p:cNvPr>
              <p:cNvCxnSpPr>
                <a:cxnSpLocks/>
              </p:cNvCxnSpPr>
              <p:nvPr/>
            </p:nvCxnSpPr>
            <p:spPr>
              <a:xfrm flipH="1">
                <a:off x="7838015" y="6173063"/>
                <a:ext cx="263307" cy="23059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B938B1BB-02B1-4184-BE35-DDC65C2B6523}"/>
                  </a:ext>
                </a:extLst>
              </p:cNvPr>
              <p:cNvCxnSpPr>
                <a:cxnSpLocks/>
              </p:cNvCxnSpPr>
              <p:nvPr/>
            </p:nvCxnSpPr>
            <p:spPr>
              <a:xfrm flipH="1">
                <a:off x="9001053" y="5457008"/>
                <a:ext cx="102958" cy="2344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83C2E5ED-DD6F-4028-BE06-2056C267A223}"/>
                  </a:ext>
                </a:extLst>
              </p:cNvPr>
              <p:cNvCxnSpPr>
                <a:cxnSpLocks/>
              </p:cNvCxnSpPr>
              <p:nvPr/>
            </p:nvCxnSpPr>
            <p:spPr>
              <a:xfrm flipH="1">
                <a:off x="6345098" y="5440236"/>
                <a:ext cx="85038" cy="25126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grpSp>
      <p:sp>
        <p:nvSpPr>
          <p:cNvPr id="3" name="Rectangle 29">
            <a:extLst>
              <a:ext uri="{FF2B5EF4-FFF2-40B4-BE49-F238E27FC236}">
                <a16:creationId xmlns:a16="http://schemas.microsoft.com/office/drawing/2014/main" id="{DFBA211B-EC33-5581-1B84-86D6C474DC89}"/>
              </a:ext>
            </a:extLst>
          </p:cNvPr>
          <p:cNvSpPr/>
          <p:nvPr/>
        </p:nvSpPr>
        <p:spPr>
          <a:xfrm>
            <a:off x="7250010" y="1580661"/>
            <a:ext cx="2961312" cy="2308324"/>
          </a:xfrm>
          <a:prstGeom prst="rect">
            <a:avLst/>
          </a:prstGeom>
        </p:spPr>
        <p:txBody>
          <a:bodyPr wrap="square">
            <a:spAutoFit/>
          </a:bodyPr>
          <a:lstStyle/>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Phượng</a:t>
            </a:r>
            <a:endParaRPr lang="en-US" sz="3600" dirty="0">
              <a:solidFill>
                <a:srgbClr val="002060"/>
              </a:solidFill>
              <a:latin typeface="UTM Avo" panose="02040603050506020204" pitchFamily="18" charset="0"/>
              <a:cs typeface="Arial" panose="020B0604020202020204" pitchFamily="34" charset="0"/>
            </a:endParaRPr>
          </a:p>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Phần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tử</a:t>
            </a:r>
            <a:endParaRPr lang="en-US" sz="3600" dirty="0">
              <a:solidFill>
                <a:srgbClr val="002060"/>
              </a:solidFill>
              <a:latin typeface="UTM Avo" panose="02040603050506020204" pitchFamily="18" charset="0"/>
              <a:cs typeface="Arial" panose="020B0604020202020204" pitchFamily="34" charset="0"/>
            </a:endParaRPr>
          </a:p>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Vô</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tâm</a:t>
            </a:r>
            <a:endParaRPr lang="en-US" sz="3600" dirty="0">
              <a:solidFill>
                <a:srgbClr val="002060"/>
              </a:solidFill>
              <a:latin typeface="UTM Avo" panose="02040603050506020204" pitchFamily="18" charset="0"/>
              <a:cs typeface="Arial" panose="020B0604020202020204" pitchFamily="34" charset="0"/>
            </a:endParaRPr>
          </a:p>
          <a:p>
            <a:pPr algn="just"/>
            <a:r>
              <a:rPr lang="en-US" sz="3600" dirty="0">
                <a:solidFill>
                  <a:srgbClr val="002060"/>
                </a:solidFill>
                <a:latin typeface="UTM Avo" panose="02040603050506020204" pitchFamily="18" charset="0"/>
                <a:cs typeface="Arial" panose="020B0604020202020204" pitchFamily="34" charset="0"/>
              </a:rPr>
              <a:t>- Tin </a:t>
            </a:r>
            <a:r>
              <a:rPr lang="en-US" sz="3600" dirty="0" err="1">
                <a:solidFill>
                  <a:srgbClr val="002060"/>
                </a:solidFill>
                <a:latin typeface="UTM Avo" panose="02040603050506020204" pitchFamily="18" charset="0"/>
                <a:cs typeface="Arial" panose="020B0604020202020204" pitchFamily="34" charset="0"/>
              </a:rPr>
              <a:t>thắm</a:t>
            </a:r>
            <a:endParaRPr lang="en-US" sz="3600" dirty="0">
              <a:solidFill>
                <a:srgbClr val="002060"/>
              </a:solidFill>
              <a:latin typeface="UTM Avo" panose="02040603050506020204" pitchFamily="18" charset="0"/>
              <a:cs typeface="Arial" panose="020B0604020202020204" pitchFamily="34" charset="0"/>
            </a:endParaRPr>
          </a:p>
        </p:txBody>
      </p:sp>
      <p:sp>
        <p:nvSpPr>
          <p:cNvPr id="4" name="Rectangle 30">
            <a:extLst>
              <a:ext uri="{FF2B5EF4-FFF2-40B4-BE49-F238E27FC236}">
                <a16:creationId xmlns:a16="http://schemas.microsoft.com/office/drawing/2014/main" id="{84A9B81D-ABFB-B743-DFFA-1AD7B3453CB7}"/>
              </a:ext>
            </a:extLst>
          </p:cNvPr>
          <p:cNvSpPr/>
          <p:nvPr/>
        </p:nvSpPr>
        <p:spPr>
          <a:xfrm>
            <a:off x="6922045" y="1160502"/>
            <a:ext cx="2483654" cy="553998"/>
          </a:xfrm>
          <a:prstGeom prst="rect">
            <a:avLst/>
          </a:prstGeom>
          <a:ln w="19050">
            <a:solidFill>
              <a:schemeClr val="bg1"/>
            </a:solidFill>
            <a:prstDash val="sysDash"/>
          </a:ln>
        </p:spPr>
        <p:txBody>
          <a:bodyPr wrap="square">
            <a:spAutoFit/>
          </a:bodyPr>
          <a:lstStyle/>
          <a:p>
            <a:pPr algn="ctr"/>
            <a:r>
              <a:rPr lang="en-US" sz="3000" dirty="0">
                <a:solidFill>
                  <a:srgbClr val="FF0000"/>
                </a:solidFill>
                <a:latin typeface="UTM Avo" panose="02040603050506020204" pitchFamily="18" charset="0"/>
                <a:cs typeface="Arial" panose="020B0604020202020204" pitchFamily="34" charset="0"/>
              </a:rPr>
              <a:t>* </a:t>
            </a:r>
            <a:r>
              <a:rPr lang="en-US" sz="3000" dirty="0" err="1">
                <a:solidFill>
                  <a:srgbClr val="FF0000"/>
                </a:solidFill>
                <a:latin typeface="UTM Avo" panose="02040603050506020204" pitchFamily="18" charset="0"/>
                <a:cs typeface="Arial" panose="020B0604020202020204" pitchFamily="34" charset="0"/>
              </a:rPr>
              <a:t>Tìm</a:t>
            </a:r>
            <a:r>
              <a:rPr lang="en-US" sz="3000" dirty="0">
                <a:solidFill>
                  <a:srgbClr val="FF0000"/>
                </a:solidFill>
                <a:latin typeface="UTM Avo" panose="02040603050506020204" pitchFamily="18" charset="0"/>
                <a:cs typeface="Arial" panose="020B0604020202020204" pitchFamily="34" charset="0"/>
              </a:rPr>
              <a:t> </a:t>
            </a:r>
            <a:r>
              <a:rPr lang="en-US" sz="3000" dirty="0" err="1">
                <a:solidFill>
                  <a:srgbClr val="FF0000"/>
                </a:solidFill>
                <a:latin typeface="UTM Avo" panose="02040603050506020204" pitchFamily="18" charset="0"/>
                <a:cs typeface="Arial" panose="020B0604020202020204" pitchFamily="34" charset="0"/>
              </a:rPr>
              <a:t>hiểu</a:t>
            </a:r>
            <a:r>
              <a:rPr lang="en-US" sz="3000" dirty="0">
                <a:solidFill>
                  <a:srgbClr val="FF0000"/>
                </a:solidFill>
                <a:latin typeface="UTM Avo" panose="02040603050506020204" pitchFamily="18" charset="0"/>
                <a:cs typeface="Arial" panose="020B0604020202020204" pitchFamily="34" charset="0"/>
              </a:rPr>
              <a:t> </a:t>
            </a:r>
            <a:r>
              <a:rPr lang="en-US" sz="3000" dirty="0" err="1">
                <a:solidFill>
                  <a:srgbClr val="FF0000"/>
                </a:solidFill>
                <a:latin typeface="UTM Avo" panose="02040603050506020204" pitchFamily="18" charset="0"/>
                <a:cs typeface="Arial" panose="020B0604020202020204" pitchFamily="34" charset="0"/>
              </a:rPr>
              <a:t>bài</a:t>
            </a:r>
            <a:r>
              <a:rPr lang="en-US" sz="3000" dirty="0">
                <a:solidFill>
                  <a:srgbClr val="FF0000"/>
                </a:solidFill>
                <a:latin typeface="UTM Avo" panose="02040603050506020204" pitchFamily="18" charset="0"/>
                <a:cs typeface="Arial" panose="020B0604020202020204" pitchFamily="34" charset="0"/>
              </a:rPr>
              <a:t>: </a:t>
            </a:r>
          </a:p>
        </p:txBody>
      </p:sp>
      <p:cxnSp>
        <p:nvCxnSpPr>
          <p:cNvPr id="7" name="Đường nối Thẳng 6">
            <a:extLst>
              <a:ext uri="{FF2B5EF4-FFF2-40B4-BE49-F238E27FC236}">
                <a16:creationId xmlns:a16="http://schemas.microsoft.com/office/drawing/2014/main" id="{CEE2BFC3-38C7-5C95-76D7-E9BB686D2CFF}"/>
              </a:ext>
            </a:extLst>
          </p:cNvPr>
          <p:cNvCxnSpPr>
            <a:cxnSpLocks/>
          </p:cNvCxnSpPr>
          <p:nvPr/>
        </p:nvCxnSpPr>
        <p:spPr>
          <a:xfrm>
            <a:off x="5668387" y="1616616"/>
            <a:ext cx="0" cy="4885261"/>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1">
            <a:extLst>
              <a:ext uri="{FF2B5EF4-FFF2-40B4-BE49-F238E27FC236}">
                <a16:creationId xmlns:a16="http://schemas.microsoft.com/office/drawing/2014/main" id="{E404A06E-E621-C79F-A65D-B0E9BE082044}"/>
              </a:ext>
            </a:extLst>
          </p:cNvPr>
          <p:cNvSpPr/>
          <p:nvPr/>
        </p:nvSpPr>
        <p:spPr>
          <a:xfrm>
            <a:off x="5791447" y="3913915"/>
            <a:ext cx="5424144" cy="2492990"/>
          </a:xfrm>
          <a:prstGeom prst="rect">
            <a:avLst/>
          </a:prstGeom>
        </p:spPr>
        <p:txBody>
          <a:bodyPr wrap="square">
            <a:spAutoFit/>
          </a:bodyPr>
          <a:lstStyle/>
          <a:p>
            <a:pPr algn="just" eaLnBrk="0" hangingPunct="0">
              <a:spcBef>
                <a:spcPct val="50000"/>
              </a:spcBef>
            </a:pPr>
            <a:r>
              <a:rPr lang="en-US" altLang="en-US" sz="2400" b="1" dirty="0">
                <a:solidFill>
                  <a:srgbClr val="FF0000"/>
                </a:solidFill>
                <a:latin typeface="UTM Avo" panose="02040603050506020204" pitchFamily="18" charset="0"/>
              </a:rPr>
              <a:t>* </a:t>
            </a:r>
            <a:r>
              <a:rPr lang="en-US" altLang="en-US" sz="2400" b="1" dirty="0" err="1">
                <a:solidFill>
                  <a:srgbClr val="FF0000"/>
                </a:solidFill>
                <a:latin typeface="UTM Avo" panose="02040603050506020204" pitchFamily="18" charset="0"/>
              </a:rPr>
              <a:t>Nội</a:t>
            </a:r>
            <a:r>
              <a:rPr lang="en-US" altLang="en-US" sz="2400" b="1" dirty="0">
                <a:solidFill>
                  <a:srgbClr val="FF0000"/>
                </a:solidFill>
                <a:latin typeface="UTM Avo" panose="02040603050506020204" pitchFamily="18" charset="0"/>
              </a:rPr>
              <a:t> dung: </a:t>
            </a:r>
            <a:r>
              <a:rPr lang="en-US" sz="2600" b="1" dirty="0" err="1">
                <a:solidFill>
                  <a:srgbClr val="002060"/>
                </a:solidFill>
                <a:latin typeface="Times New Roman "/>
              </a:rPr>
              <a:t>Cảm</a:t>
            </a:r>
            <a:r>
              <a:rPr lang="en-US" sz="2600" b="1" dirty="0">
                <a:solidFill>
                  <a:srgbClr val="002060"/>
                </a:solidFill>
                <a:latin typeface="Times New Roman "/>
              </a:rPr>
              <a:t> </a:t>
            </a:r>
            <a:r>
              <a:rPr lang="en-US" sz="2600" b="1" dirty="0" err="1">
                <a:solidFill>
                  <a:srgbClr val="002060"/>
                </a:solidFill>
                <a:latin typeface="Times New Roman "/>
              </a:rPr>
              <a:t>nhận</a:t>
            </a:r>
            <a:r>
              <a:rPr lang="en-US" sz="2600" b="1" dirty="0">
                <a:solidFill>
                  <a:srgbClr val="002060"/>
                </a:solidFill>
                <a:latin typeface="Times New Roman "/>
              </a:rPr>
              <a:t> </a:t>
            </a:r>
            <a:r>
              <a:rPr lang="en-US" sz="2600" b="1" dirty="0" err="1">
                <a:solidFill>
                  <a:srgbClr val="002060"/>
                </a:solidFill>
                <a:latin typeface="Times New Roman "/>
              </a:rPr>
              <a:t>được</a:t>
            </a:r>
            <a:r>
              <a:rPr lang="en-US" sz="2600" b="1" dirty="0">
                <a:solidFill>
                  <a:srgbClr val="002060"/>
                </a:solidFill>
                <a:latin typeface="Times New Roman "/>
              </a:rPr>
              <a:t> </a:t>
            </a:r>
            <a:r>
              <a:rPr lang="en-US" sz="2600" b="1" dirty="0" err="1">
                <a:solidFill>
                  <a:srgbClr val="002060"/>
                </a:solidFill>
                <a:latin typeface="Times New Roman "/>
              </a:rPr>
              <a:t>vẻ</a:t>
            </a:r>
            <a:r>
              <a:rPr lang="en-US" sz="2600" b="1" dirty="0">
                <a:solidFill>
                  <a:srgbClr val="002060"/>
                </a:solidFill>
                <a:latin typeface="Times New Roman "/>
              </a:rPr>
              <a:t> </a:t>
            </a:r>
            <a:r>
              <a:rPr lang="en-US" sz="2600" b="1" dirty="0" err="1">
                <a:solidFill>
                  <a:srgbClr val="002060"/>
                </a:solidFill>
                <a:latin typeface="Times New Roman "/>
              </a:rPr>
              <a:t>đẹp</a:t>
            </a:r>
            <a:r>
              <a:rPr lang="en-US" sz="2600" b="1" dirty="0">
                <a:solidFill>
                  <a:srgbClr val="002060"/>
                </a:solidFill>
                <a:latin typeface="Times New Roman "/>
              </a:rPr>
              <a:t> </a:t>
            </a:r>
            <a:r>
              <a:rPr lang="en-US" sz="2600" b="1" dirty="0" err="1">
                <a:solidFill>
                  <a:srgbClr val="002060"/>
                </a:solidFill>
                <a:latin typeface="Times New Roman "/>
              </a:rPr>
              <a:t>độc</a:t>
            </a:r>
            <a:r>
              <a:rPr lang="en-US" sz="2600" b="1" dirty="0">
                <a:solidFill>
                  <a:srgbClr val="002060"/>
                </a:solidFill>
                <a:latin typeface="Times New Roman "/>
              </a:rPr>
              <a:t> </a:t>
            </a:r>
            <a:r>
              <a:rPr lang="en-US" sz="2600" b="1" dirty="0" err="1">
                <a:solidFill>
                  <a:srgbClr val="002060"/>
                </a:solidFill>
                <a:latin typeface="Times New Roman "/>
              </a:rPr>
              <a:t>đáo</a:t>
            </a:r>
            <a:r>
              <a:rPr lang="en-US" sz="2600" b="1" dirty="0">
                <a:solidFill>
                  <a:srgbClr val="002060"/>
                </a:solidFill>
                <a:latin typeface="Times New Roman "/>
              </a:rPr>
              <a:t> </a:t>
            </a:r>
            <a:r>
              <a:rPr lang="en-US" sz="2600" b="1" dirty="0" err="1">
                <a:solidFill>
                  <a:srgbClr val="002060"/>
                </a:solidFill>
                <a:latin typeface="Times New Roman "/>
              </a:rPr>
              <a:t>của</a:t>
            </a:r>
            <a:r>
              <a:rPr lang="en-US" sz="2600" b="1" dirty="0">
                <a:solidFill>
                  <a:srgbClr val="002060"/>
                </a:solidFill>
                <a:latin typeface="Times New Roman "/>
              </a:rPr>
              <a:t> </a:t>
            </a:r>
            <a:r>
              <a:rPr lang="en-US" sz="2600" b="1" dirty="0" err="1">
                <a:solidFill>
                  <a:srgbClr val="002060"/>
                </a:solidFill>
                <a:latin typeface="Times New Roman "/>
              </a:rPr>
              <a:t>hoa</a:t>
            </a:r>
            <a:r>
              <a:rPr lang="en-US" sz="2600" b="1" dirty="0">
                <a:solidFill>
                  <a:srgbClr val="002060"/>
                </a:solidFill>
                <a:latin typeface="Times New Roman "/>
              </a:rPr>
              <a:t> </a:t>
            </a:r>
            <a:r>
              <a:rPr lang="en-US" sz="2600" b="1" dirty="0" err="1">
                <a:solidFill>
                  <a:srgbClr val="002060"/>
                </a:solidFill>
                <a:latin typeface="Times New Roman "/>
              </a:rPr>
              <a:t>phượng</a:t>
            </a:r>
            <a:r>
              <a:rPr lang="en-US" sz="2600" b="1" dirty="0">
                <a:solidFill>
                  <a:srgbClr val="002060"/>
                </a:solidFill>
                <a:latin typeface="Times New Roman "/>
              </a:rPr>
              <a:t> qua </a:t>
            </a:r>
            <a:r>
              <a:rPr lang="en-US" sz="2600" b="1" dirty="0" err="1">
                <a:solidFill>
                  <a:srgbClr val="002060"/>
                </a:solidFill>
                <a:latin typeface="Times New Roman "/>
              </a:rPr>
              <a:t>ngòi</a:t>
            </a:r>
            <a:r>
              <a:rPr lang="en-US" sz="2600" b="1" dirty="0">
                <a:solidFill>
                  <a:srgbClr val="002060"/>
                </a:solidFill>
                <a:latin typeface="Times New Roman "/>
              </a:rPr>
              <a:t> </a:t>
            </a:r>
            <a:r>
              <a:rPr lang="en-US" sz="2600" b="1" dirty="0" err="1">
                <a:solidFill>
                  <a:srgbClr val="002060"/>
                </a:solidFill>
                <a:latin typeface="Times New Roman "/>
              </a:rPr>
              <a:t>bút</a:t>
            </a:r>
            <a:r>
              <a:rPr lang="en-US" sz="2600" b="1" dirty="0">
                <a:solidFill>
                  <a:srgbClr val="002060"/>
                </a:solidFill>
                <a:latin typeface="Times New Roman "/>
              </a:rPr>
              <a:t> </a:t>
            </a:r>
            <a:r>
              <a:rPr lang="en-US" sz="2600" b="1" dirty="0" err="1">
                <a:solidFill>
                  <a:srgbClr val="002060"/>
                </a:solidFill>
                <a:latin typeface="Times New Roman "/>
              </a:rPr>
              <a:t>miêu</a:t>
            </a:r>
            <a:r>
              <a:rPr lang="en-US" sz="2600" b="1" dirty="0">
                <a:solidFill>
                  <a:srgbClr val="002060"/>
                </a:solidFill>
                <a:latin typeface="Times New Roman "/>
              </a:rPr>
              <a:t> </a:t>
            </a:r>
            <a:r>
              <a:rPr lang="en-US" sz="2600" b="1" dirty="0" err="1">
                <a:solidFill>
                  <a:srgbClr val="002060"/>
                </a:solidFill>
                <a:latin typeface="Times New Roman "/>
              </a:rPr>
              <a:t>tả</a:t>
            </a:r>
            <a:r>
              <a:rPr lang="en-US" sz="2600" b="1" dirty="0">
                <a:solidFill>
                  <a:srgbClr val="002060"/>
                </a:solidFill>
                <a:latin typeface="Times New Roman "/>
              </a:rPr>
              <a:t> </a:t>
            </a:r>
            <a:r>
              <a:rPr lang="en-US" sz="2600" b="1" dirty="0" err="1">
                <a:solidFill>
                  <a:srgbClr val="002060"/>
                </a:solidFill>
                <a:latin typeface="Times New Roman "/>
              </a:rPr>
              <a:t>tài</a:t>
            </a:r>
            <a:r>
              <a:rPr lang="en-US" sz="2600" b="1" dirty="0">
                <a:solidFill>
                  <a:srgbClr val="002060"/>
                </a:solidFill>
                <a:latin typeface="Times New Roman "/>
              </a:rPr>
              <a:t> </a:t>
            </a:r>
            <a:r>
              <a:rPr lang="en-US" sz="2600" b="1" dirty="0" err="1">
                <a:solidFill>
                  <a:srgbClr val="002060"/>
                </a:solidFill>
                <a:latin typeface="Times New Roman "/>
              </a:rPr>
              <a:t>tình</a:t>
            </a:r>
            <a:r>
              <a:rPr lang="en-US" sz="2600" b="1" dirty="0">
                <a:solidFill>
                  <a:srgbClr val="002060"/>
                </a:solidFill>
                <a:latin typeface="Times New Roman "/>
              </a:rPr>
              <a:t> </a:t>
            </a:r>
            <a:r>
              <a:rPr lang="en-US" sz="2600" b="1" dirty="0" err="1">
                <a:solidFill>
                  <a:srgbClr val="002060"/>
                </a:solidFill>
                <a:latin typeface="Times New Roman "/>
              </a:rPr>
              <a:t>của</a:t>
            </a:r>
            <a:r>
              <a:rPr lang="en-US" sz="2600" b="1" dirty="0">
                <a:solidFill>
                  <a:srgbClr val="002060"/>
                </a:solidFill>
                <a:latin typeface="Times New Roman "/>
              </a:rPr>
              <a:t> </a:t>
            </a:r>
            <a:r>
              <a:rPr lang="en-US" sz="2600" b="1" dirty="0" err="1">
                <a:solidFill>
                  <a:srgbClr val="002060"/>
                </a:solidFill>
                <a:latin typeface="Times New Roman "/>
              </a:rPr>
              <a:t>tác</a:t>
            </a:r>
            <a:r>
              <a:rPr lang="en-US" sz="2600" b="1" dirty="0">
                <a:solidFill>
                  <a:srgbClr val="002060"/>
                </a:solidFill>
                <a:latin typeface="Times New Roman "/>
              </a:rPr>
              <a:t> </a:t>
            </a:r>
            <a:r>
              <a:rPr lang="en-US" sz="2600" b="1" dirty="0" err="1">
                <a:solidFill>
                  <a:srgbClr val="002060"/>
                </a:solidFill>
                <a:latin typeface="Times New Roman "/>
              </a:rPr>
              <a:t>giả</a:t>
            </a:r>
            <a:r>
              <a:rPr lang="en-US" sz="2600" b="1" dirty="0">
                <a:solidFill>
                  <a:srgbClr val="002060"/>
                </a:solidFill>
                <a:latin typeface="Times New Roman "/>
              </a:rPr>
              <a:t>; ý </a:t>
            </a:r>
            <a:r>
              <a:rPr lang="en-US" sz="2600" b="1" dirty="0" err="1">
                <a:solidFill>
                  <a:srgbClr val="002060"/>
                </a:solidFill>
                <a:latin typeface="Times New Roman "/>
              </a:rPr>
              <a:t>nghĩa</a:t>
            </a:r>
            <a:r>
              <a:rPr lang="en-US" sz="2600" b="1" dirty="0">
                <a:solidFill>
                  <a:srgbClr val="002060"/>
                </a:solidFill>
                <a:latin typeface="Times New Roman "/>
              </a:rPr>
              <a:t> </a:t>
            </a:r>
            <a:r>
              <a:rPr lang="en-US" sz="2600" b="1" dirty="0" err="1">
                <a:solidFill>
                  <a:srgbClr val="002060"/>
                </a:solidFill>
                <a:latin typeface="Times New Roman "/>
              </a:rPr>
              <a:t>của</a:t>
            </a:r>
            <a:r>
              <a:rPr lang="en-US" sz="2600" b="1" dirty="0">
                <a:solidFill>
                  <a:srgbClr val="002060"/>
                </a:solidFill>
                <a:latin typeface="Times New Roman "/>
              </a:rPr>
              <a:t> </a:t>
            </a:r>
            <a:r>
              <a:rPr lang="en-US" sz="2600" b="1" dirty="0" err="1">
                <a:solidFill>
                  <a:srgbClr val="002060"/>
                </a:solidFill>
                <a:latin typeface="Times New Roman "/>
              </a:rPr>
              <a:t>hoa</a:t>
            </a:r>
            <a:r>
              <a:rPr lang="en-US" sz="2600" b="1" dirty="0">
                <a:solidFill>
                  <a:srgbClr val="002060"/>
                </a:solidFill>
                <a:latin typeface="Times New Roman "/>
              </a:rPr>
              <a:t> </a:t>
            </a:r>
            <a:r>
              <a:rPr lang="en-US" sz="2600" b="1" dirty="0" err="1">
                <a:solidFill>
                  <a:srgbClr val="002060"/>
                </a:solidFill>
                <a:latin typeface="Times New Roman "/>
              </a:rPr>
              <a:t>phượng</a:t>
            </a:r>
            <a:r>
              <a:rPr lang="en-US" sz="2600" b="1" dirty="0">
                <a:solidFill>
                  <a:srgbClr val="002060"/>
                </a:solidFill>
                <a:latin typeface="Times New Roman "/>
              </a:rPr>
              <a:t> – </a:t>
            </a:r>
            <a:r>
              <a:rPr lang="en-US" sz="2600" b="1" dirty="0" err="1">
                <a:solidFill>
                  <a:srgbClr val="002060"/>
                </a:solidFill>
                <a:latin typeface="Times New Roman "/>
              </a:rPr>
              <a:t>hoa</a:t>
            </a:r>
            <a:r>
              <a:rPr lang="en-US" sz="2600" b="1" dirty="0">
                <a:solidFill>
                  <a:srgbClr val="002060"/>
                </a:solidFill>
                <a:latin typeface="Times New Roman "/>
              </a:rPr>
              <a:t> </a:t>
            </a:r>
            <a:r>
              <a:rPr lang="en-US" sz="2600" b="1" dirty="0" err="1">
                <a:solidFill>
                  <a:srgbClr val="002060"/>
                </a:solidFill>
                <a:latin typeface="Times New Roman "/>
              </a:rPr>
              <a:t>học</a:t>
            </a:r>
            <a:r>
              <a:rPr lang="en-US" sz="2600" b="1" dirty="0">
                <a:solidFill>
                  <a:srgbClr val="002060"/>
                </a:solidFill>
                <a:latin typeface="Times New Roman "/>
              </a:rPr>
              <a:t> </a:t>
            </a:r>
            <a:r>
              <a:rPr lang="en-US" sz="2600" b="1" dirty="0" err="1">
                <a:solidFill>
                  <a:srgbClr val="002060"/>
                </a:solidFill>
                <a:latin typeface="Times New Roman "/>
              </a:rPr>
              <a:t>trò</a:t>
            </a:r>
            <a:r>
              <a:rPr lang="en-US" sz="2600" b="1" dirty="0">
                <a:solidFill>
                  <a:srgbClr val="002060"/>
                </a:solidFill>
                <a:latin typeface="Times New Roman "/>
              </a:rPr>
              <a:t> </a:t>
            </a:r>
            <a:r>
              <a:rPr lang="en-US" sz="2600" b="1" dirty="0" err="1">
                <a:solidFill>
                  <a:srgbClr val="002060"/>
                </a:solidFill>
                <a:latin typeface="Times New Roman "/>
              </a:rPr>
              <a:t>đối</a:t>
            </a:r>
            <a:r>
              <a:rPr lang="en-US" sz="2600" b="1" dirty="0">
                <a:solidFill>
                  <a:srgbClr val="002060"/>
                </a:solidFill>
                <a:latin typeface="Times New Roman "/>
              </a:rPr>
              <a:t> </a:t>
            </a:r>
            <a:r>
              <a:rPr lang="en-US" sz="2600" b="1" dirty="0" err="1">
                <a:solidFill>
                  <a:srgbClr val="002060"/>
                </a:solidFill>
                <a:latin typeface="Times New Roman "/>
              </a:rPr>
              <a:t>với</a:t>
            </a:r>
            <a:r>
              <a:rPr lang="en-US" sz="2600" b="1" dirty="0">
                <a:solidFill>
                  <a:srgbClr val="002060"/>
                </a:solidFill>
                <a:latin typeface="Times New Roman "/>
              </a:rPr>
              <a:t> </a:t>
            </a:r>
            <a:r>
              <a:rPr lang="en-US" sz="2600" b="1" dirty="0" err="1">
                <a:solidFill>
                  <a:srgbClr val="002060"/>
                </a:solidFill>
                <a:latin typeface="Times New Roman "/>
              </a:rPr>
              <a:t>những</a:t>
            </a:r>
            <a:r>
              <a:rPr lang="en-US" sz="2600" b="1" dirty="0">
                <a:solidFill>
                  <a:srgbClr val="002060"/>
                </a:solidFill>
                <a:latin typeface="Times New Roman "/>
              </a:rPr>
              <a:t> </a:t>
            </a:r>
            <a:r>
              <a:rPr lang="en-US" sz="2600" b="1" dirty="0" err="1">
                <a:solidFill>
                  <a:srgbClr val="002060"/>
                </a:solidFill>
                <a:latin typeface="Times New Roman "/>
              </a:rPr>
              <a:t>học</a:t>
            </a:r>
            <a:r>
              <a:rPr lang="en-US" sz="2600" b="1" dirty="0">
                <a:solidFill>
                  <a:srgbClr val="002060"/>
                </a:solidFill>
                <a:latin typeface="Times New Roman "/>
              </a:rPr>
              <a:t> </a:t>
            </a:r>
            <a:r>
              <a:rPr lang="en-US" sz="2600" b="1" dirty="0" err="1">
                <a:solidFill>
                  <a:srgbClr val="002060"/>
                </a:solidFill>
                <a:latin typeface="Times New Roman "/>
              </a:rPr>
              <a:t>sinh</a:t>
            </a:r>
            <a:r>
              <a:rPr lang="en-US" sz="2600" b="1" dirty="0">
                <a:solidFill>
                  <a:srgbClr val="002060"/>
                </a:solidFill>
                <a:latin typeface="Times New Roman "/>
              </a:rPr>
              <a:t> </a:t>
            </a:r>
            <a:r>
              <a:rPr lang="en-US" sz="2600" b="1" dirty="0" err="1">
                <a:solidFill>
                  <a:srgbClr val="002060"/>
                </a:solidFill>
                <a:latin typeface="Times New Roman "/>
              </a:rPr>
              <a:t>đang</a:t>
            </a:r>
            <a:r>
              <a:rPr lang="en-US" sz="2600" b="1" dirty="0">
                <a:solidFill>
                  <a:srgbClr val="002060"/>
                </a:solidFill>
                <a:latin typeface="Times New Roman "/>
              </a:rPr>
              <a:t> </a:t>
            </a:r>
            <a:r>
              <a:rPr lang="en-US" sz="2600" b="1" dirty="0" err="1">
                <a:solidFill>
                  <a:srgbClr val="002060"/>
                </a:solidFill>
                <a:latin typeface="Times New Roman "/>
              </a:rPr>
              <a:t>ngồi</a:t>
            </a:r>
            <a:r>
              <a:rPr lang="en-US" sz="2600" b="1" dirty="0">
                <a:solidFill>
                  <a:srgbClr val="002060"/>
                </a:solidFill>
                <a:latin typeface="Times New Roman "/>
              </a:rPr>
              <a:t> </a:t>
            </a:r>
            <a:r>
              <a:rPr lang="en-US" sz="2600" b="1" dirty="0" err="1">
                <a:solidFill>
                  <a:srgbClr val="002060"/>
                </a:solidFill>
                <a:latin typeface="Times New Roman "/>
              </a:rPr>
              <a:t>trên</a:t>
            </a:r>
            <a:r>
              <a:rPr lang="en-US" sz="2600" b="1" dirty="0">
                <a:solidFill>
                  <a:srgbClr val="002060"/>
                </a:solidFill>
                <a:latin typeface="Times New Roman "/>
              </a:rPr>
              <a:t> </a:t>
            </a:r>
            <a:r>
              <a:rPr lang="en-US" sz="2600" b="1" dirty="0" err="1">
                <a:solidFill>
                  <a:srgbClr val="002060"/>
                </a:solidFill>
                <a:latin typeface="Times New Roman "/>
              </a:rPr>
              <a:t>ghế</a:t>
            </a:r>
            <a:r>
              <a:rPr lang="en-US" sz="2600" b="1" dirty="0">
                <a:solidFill>
                  <a:srgbClr val="002060"/>
                </a:solidFill>
                <a:latin typeface="Times New Roman "/>
              </a:rPr>
              <a:t> </a:t>
            </a:r>
            <a:r>
              <a:rPr lang="en-US" sz="2600" b="1" dirty="0" err="1">
                <a:solidFill>
                  <a:srgbClr val="002060"/>
                </a:solidFill>
                <a:latin typeface="Times New Roman "/>
              </a:rPr>
              <a:t>nhà</a:t>
            </a:r>
            <a:r>
              <a:rPr lang="en-US" sz="2600" b="1" dirty="0">
                <a:solidFill>
                  <a:srgbClr val="002060"/>
                </a:solidFill>
                <a:latin typeface="Times New Roman "/>
              </a:rPr>
              <a:t> </a:t>
            </a:r>
            <a:r>
              <a:rPr lang="en-US" sz="2600" b="1" dirty="0" err="1">
                <a:solidFill>
                  <a:srgbClr val="002060"/>
                </a:solidFill>
                <a:latin typeface="Times New Roman "/>
              </a:rPr>
              <a:t>trường</a:t>
            </a:r>
            <a:r>
              <a:rPr lang="en-US" sz="2600" b="1" dirty="0">
                <a:solidFill>
                  <a:srgbClr val="002060"/>
                </a:solidFill>
                <a:latin typeface="Times New Roman "/>
              </a:rPr>
              <a:t>.</a:t>
            </a:r>
            <a:endParaRPr lang="en-US" sz="2600" dirty="0">
              <a:solidFill>
                <a:srgbClr val="002060"/>
              </a:solidFill>
              <a:latin typeface="Times New Roman "/>
            </a:endParaRPr>
          </a:p>
        </p:txBody>
      </p:sp>
    </p:spTree>
    <p:extLst>
      <p:ext uri="{BB962C8B-B14F-4D97-AF65-F5344CB8AC3E}">
        <p14:creationId xmlns:p14="http://schemas.microsoft.com/office/powerpoint/2010/main" val="412008758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E6D800-6DF3-48CB-8E97-F7E19CDBFD56}"/>
              </a:ext>
            </a:extLst>
          </p:cNvPr>
          <p:cNvSpPr>
            <a:spLocks noGrp="1"/>
          </p:cNvSpPr>
          <p:nvPr>
            <p:ph type="sldNum" sz="quarter" idx="4294967295"/>
          </p:nvPr>
        </p:nvSpPr>
        <p:spPr>
          <a:xfrm>
            <a:off x="11633200" y="115888"/>
            <a:ext cx="558800" cy="365125"/>
          </a:xfrm>
        </p:spPr>
        <p:txBody>
          <a:bodyPr/>
          <a:lstStyle/>
          <a:p>
            <a:fld id="{74BD9A40-3239-4F27-851B-7C67B8368CB2}" type="slidenum">
              <a:rPr lang="zh-CN" altLang="en-US" smtClean="0"/>
              <a:pPr/>
              <a:t>25</a:t>
            </a:fld>
            <a:endParaRPr lang="zh-CN" altLang="en-US" dirty="0"/>
          </a:p>
        </p:txBody>
      </p:sp>
      <p:grpSp>
        <p:nvGrpSpPr>
          <p:cNvPr id="3" name="组合 27">
            <a:extLst>
              <a:ext uri="{FF2B5EF4-FFF2-40B4-BE49-F238E27FC236}">
                <a16:creationId xmlns:a16="http://schemas.microsoft.com/office/drawing/2014/main" id="{0A0626D4-61F1-418D-B130-500472200362}"/>
              </a:ext>
            </a:extLst>
          </p:cNvPr>
          <p:cNvGrpSpPr/>
          <p:nvPr/>
        </p:nvGrpSpPr>
        <p:grpSpPr>
          <a:xfrm>
            <a:off x="1021414" y="315592"/>
            <a:ext cx="10659309" cy="1664449"/>
            <a:chOff x="1038033" y="2589102"/>
            <a:chExt cx="4362177" cy="681153"/>
          </a:xfrm>
        </p:grpSpPr>
        <p:grpSp>
          <p:nvGrpSpPr>
            <p:cNvPr id="4" name="组合 28">
              <a:extLst>
                <a:ext uri="{FF2B5EF4-FFF2-40B4-BE49-F238E27FC236}">
                  <a16:creationId xmlns:a16="http://schemas.microsoft.com/office/drawing/2014/main" id="{AEE05268-35DA-45D2-B8B8-DABBAA27D57A}"/>
                </a:ext>
              </a:extLst>
            </p:cNvPr>
            <p:cNvGrpSpPr/>
            <p:nvPr/>
          </p:nvGrpSpPr>
          <p:grpSpPr>
            <a:xfrm>
              <a:off x="1038033" y="2589102"/>
              <a:ext cx="4362177" cy="681153"/>
              <a:chOff x="1469900" y="2578987"/>
              <a:chExt cx="3977647" cy="621109"/>
            </a:xfrm>
          </p:grpSpPr>
          <p:sp>
            <p:nvSpPr>
              <p:cNvPr id="8" name="任意多边形 33">
                <a:extLst>
                  <a:ext uri="{FF2B5EF4-FFF2-40B4-BE49-F238E27FC236}">
                    <a16:creationId xmlns:a16="http://schemas.microsoft.com/office/drawing/2014/main" id="{096768D8-92C5-460E-8A18-BAECF708A88C}"/>
                  </a:ext>
                </a:extLst>
              </p:cNvPr>
              <p:cNvSpPr/>
              <p:nvPr/>
            </p:nvSpPr>
            <p:spPr>
              <a:xfrm rot="21419109">
                <a:off x="5042347" y="2588292"/>
                <a:ext cx="405200" cy="604621"/>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solidFill>
                <a:srgbClr val="FAC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34">
                <a:extLst>
                  <a:ext uri="{FF2B5EF4-FFF2-40B4-BE49-F238E27FC236}">
                    <a16:creationId xmlns:a16="http://schemas.microsoft.com/office/drawing/2014/main" id="{134E0926-B137-4BE4-9A1F-7C8AAB15B765}"/>
                  </a:ext>
                </a:extLst>
              </p:cNvPr>
              <p:cNvSpPr/>
              <p:nvPr/>
            </p:nvSpPr>
            <p:spPr>
              <a:xfrm>
                <a:off x="1527527" y="2578987"/>
                <a:ext cx="3862672" cy="621109"/>
              </a:xfrm>
              <a:custGeom>
                <a:avLst/>
                <a:gdLst>
                  <a:gd name="connsiteX0" fmla="*/ 350955 w 4251443"/>
                  <a:gd name="connsiteY0" fmla="*/ 0 h 621109"/>
                  <a:gd name="connsiteX1" fmla="*/ 1468563 w 4251443"/>
                  <a:gd name="connsiteY1" fmla="*/ 0 h 621109"/>
                  <a:gd name="connsiteX2" fmla="*/ 2101327 w 4251443"/>
                  <a:gd name="connsiteY2" fmla="*/ 0 h 621109"/>
                  <a:gd name="connsiteX3" fmla="*/ 2475797 w 4251443"/>
                  <a:gd name="connsiteY3" fmla="*/ 0 h 621109"/>
                  <a:gd name="connsiteX4" fmla="*/ 3695821 w 4251443"/>
                  <a:gd name="connsiteY4" fmla="*/ 0 h 621109"/>
                  <a:gd name="connsiteX5" fmla="*/ 4251443 w 4251443"/>
                  <a:gd name="connsiteY5" fmla="*/ 0 h 621109"/>
                  <a:gd name="connsiteX6" fmla="*/ 3900488 w 4251443"/>
                  <a:gd name="connsiteY6" fmla="*/ 621109 h 621109"/>
                  <a:gd name="connsiteX7" fmla="*/ 3255606 w 4251443"/>
                  <a:gd name="connsiteY7" fmla="*/ 621109 h 621109"/>
                  <a:gd name="connsiteX8" fmla="*/ 2475797 w 4251443"/>
                  <a:gd name="connsiteY8" fmla="*/ 621109 h 621109"/>
                  <a:gd name="connsiteX9" fmla="*/ 1661112 w 4251443"/>
                  <a:gd name="connsiteY9" fmla="*/ 621109 h 621109"/>
                  <a:gd name="connsiteX10" fmla="*/ 1468563 w 4251443"/>
                  <a:gd name="connsiteY10" fmla="*/ 621109 h 621109"/>
                  <a:gd name="connsiteX11" fmla="*/ 0 w 4251443"/>
                  <a:gd name="connsiteY11" fmla="*/ 621109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1443" h="621109">
                    <a:moveTo>
                      <a:pt x="350955" y="0"/>
                    </a:moveTo>
                    <a:lnTo>
                      <a:pt x="1468563" y="0"/>
                    </a:lnTo>
                    <a:lnTo>
                      <a:pt x="2101327" y="0"/>
                    </a:lnTo>
                    <a:lnTo>
                      <a:pt x="2475797" y="0"/>
                    </a:lnTo>
                    <a:lnTo>
                      <a:pt x="3695821" y="0"/>
                    </a:lnTo>
                    <a:lnTo>
                      <a:pt x="4251443" y="0"/>
                    </a:lnTo>
                    <a:lnTo>
                      <a:pt x="3900488" y="621109"/>
                    </a:lnTo>
                    <a:lnTo>
                      <a:pt x="3255606" y="621109"/>
                    </a:lnTo>
                    <a:lnTo>
                      <a:pt x="2475797" y="621109"/>
                    </a:lnTo>
                    <a:lnTo>
                      <a:pt x="1661112" y="621109"/>
                    </a:lnTo>
                    <a:lnTo>
                      <a:pt x="1468563" y="621109"/>
                    </a:lnTo>
                    <a:lnTo>
                      <a:pt x="0" y="621109"/>
                    </a:lnTo>
                    <a:close/>
                  </a:path>
                </a:pathLst>
              </a:cu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35">
                <a:extLst>
                  <a:ext uri="{FF2B5EF4-FFF2-40B4-BE49-F238E27FC236}">
                    <a16:creationId xmlns:a16="http://schemas.microsoft.com/office/drawing/2014/main" id="{A143E2F3-C957-4DFA-8CC0-39672208EE6A}"/>
                  </a:ext>
                </a:extLst>
              </p:cNvPr>
              <p:cNvSpPr/>
              <p:nvPr/>
            </p:nvSpPr>
            <p:spPr>
              <a:xfrm>
                <a:off x="1469900" y="2578987"/>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solidFill>
                <a:srgbClr val="FAC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30">
              <a:extLst>
                <a:ext uri="{FF2B5EF4-FFF2-40B4-BE49-F238E27FC236}">
                  <a16:creationId xmlns:a16="http://schemas.microsoft.com/office/drawing/2014/main" id="{6A418F1E-6F20-4FAA-80FB-E198CD24A28E}"/>
                </a:ext>
              </a:extLst>
            </p:cNvPr>
            <p:cNvSpPr txBox="1"/>
            <p:nvPr/>
          </p:nvSpPr>
          <p:spPr>
            <a:xfrm>
              <a:off x="1411814" y="2784832"/>
              <a:ext cx="3824678" cy="289693"/>
            </a:xfrm>
            <a:prstGeom prst="rect">
              <a:avLst/>
            </a:prstGeom>
            <a:noFill/>
          </p:spPr>
          <p:txBody>
            <a:bodyPr wrap="square" rtlCol="0">
              <a:spAutoFit/>
              <a:scene3d>
                <a:camera prst="orthographicFront"/>
                <a:lightRig rig="threePt" dir="t"/>
              </a:scene3d>
              <a:sp3d contourW="12700"/>
            </a:bodyPr>
            <a:lstStyle/>
            <a:p>
              <a:r>
                <a:rPr lang="en-US" altLang="zh-CN" sz="4000" b="1" dirty="0" err="1">
                  <a:solidFill>
                    <a:schemeClr val="bg1"/>
                  </a:solidFill>
                  <a:latin typeface="Times New Roman "/>
                  <a:ea typeface="微软雅黑" panose="020B0503020204020204" pitchFamily="34" charset="-122"/>
                </a:rPr>
                <a:t>Tác</a:t>
              </a:r>
              <a:r>
                <a:rPr lang="en-US" altLang="zh-CN" sz="4000" b="1" dirty="0">
                  <a:solidFill>
                    <a:schemeClr val="bg1"/>
                  </a:solidFill>
                  <a:latin typeface="Times New Roman "/>
                  <a:ea typeface="微软雅黑" panose="020B0503020204020204" pitchFamily="34" charset="-122"/>
                </a:rPr>
                <a:t> </a:t>
              </a:r>
              <a:r>
                <a:rPr lang="en-US" altLang="zh-CN" sz="4000" b="1" dirty="0" err="1">
                  <a:solidFill>
                    <a:schemeClr val="bg1"/>
                  </a:solidFill>
                  <a:latin typeface="Times New Roman "/>
                  <a:ea typeface="微软雅黑" panose="020B0503020204020204" pitchFamily="34" charset="-122"/>
                </a:rPr>
                <a:t>giả</a:t>
              </a:r>
              <a:r>
                <a:rPr lang="en-US" altLang="zh-CN" sz="4000" b="1" dirty="0">
                  <a:solidFill>
                    <a:schemeClr val="bg1"/>
                  </a:solidFill>
                  <a:latin typeface="Times New Roman "/>
                  <a:ea typeface="微软雅黑" panose="020B0503020204020204" pitchFamily="34" charset="-122"/>
                </a:rPr>
                <a:t> </a:t>
              </a:r>
              <a:r>
                <a:rPr lang="en-US" altLang="zh-CN" sz="4000" b="1" dirty="0" err="1">
                  <a:solidFill>
                    <a:schemeClr val="bg1"/>
                  </a:solidFill>
                  <a:latin typeface="Times New Roman "/>
                  <a:ea typeface="微软雅黑" panose="020B0503020204020204" pitchFamily="34" charset="-122"/>
                </a:rPr>
                <a:t>tả</a:t>
              </a:r>
              <a:r>
                <a:rPr lang="en-US" altLang="zh-CN" sz="4000" b="1" dirty="0">
                  <a:solidFill>
                    <a:schemeClr val="bg1"/>
                  </a:solidFill>
                  <a:latin typeface="Times New Roman "/>
                  <a:ea typeface="微软雅黑" panose="020B0503020204020204" pitchFamily="34" charset="-122"/>
                </a:rPr>
                <a:t> </a:t>
              </a:r>
              <a:r>
                <a:rPr lang="en-US" altLang="zh-CN" sz="4000" b="1" dirty="0" err="1">
                  <a:solidFill>
                    <a:schemeClr val="bg1"/>
                  </a:solidFill>
                  <a:latin typeface="Times New Roman "/>
                  <a:ea typeface="微软雅黑" panose="020B0503020204020204" pitchFamily="34" charset="-122"/>
                </a:rPr>
                <a:t>hoa</a:t>
              </a:r>
              <a:r>
                <a:rPr lang="en-US" altLang="zh-CN" sz="4000" b="1" dirty="0">
                  <a:solidFill>
                    <a:schemeClr val="bg1"/>
                  </a:solidFill>
                  <a:latin typeface="Times New Roman "/>
                  <a:ea typeface="微软雅黑" panose="020B0503020204020204" pitchFamily="34" charset="-122"/>
                </a:rPr>
                <a:t> </a:t>
              </a:r>
              <a:r>
                <a:rPr lang="en-US" altLang="zh-CN" sz="4000" b="1" dirty="0" err="1">
                  <a:solidFill>
                    <a:schemeClr val="bg1"/>
                  </a:solidFill>
                  <a:latin typeface="Times New Roman "/>
                  <a:ea typeface="微软雅黑" panose="020B0503020204020204" pitchFamily="34" charset="-122"/>
                </a:rPr>
                <a:t>phượng</a:t>
              </a:r>
              <a:r>
                <a:rPr lang="en-US" altLang="zh-CN" sz="4000" b="1" dirty="0">
                  <a:solidFill>
                    <a:schemeClr val="bg1"/>
                  </a:solidFill>
                  <a:latin typeface="Times New Roman "/>
                  <a:ea typeface="微软雅黑" panose="020B0503020204020204" pitchFamily="34" charset="-122"/>
                </a:rPr>
                <a:t> </a:t>
              </a:r>
              <a:r>
                <a:rPr lang="en-US" altLang="zh-CN" sz="4000" b="1" dirty="0" err="1">
                  <a:solidFill>
                    <a:schemeClr val="bg1"/>
                  </a:solidFill>
                  <a:latin typeface="Times New Roman "/>
                  <a:ea typeface="微软雅黑" panose="020B0503020204020204" pitchFamily="34" charset="-122"/>
                </a:rPr>
                <a:t>dưới</a:t>
              </a:r>
              <a:r>
                <a:rPr lang="en-US" altLang="zh-CN" sz="4000" b="1" dirty="0">
                  <a:solidFill>
                    <a:schemeClr val="bg1"/>
                  </a:solidFill>
                  <a:latin typeface="Times New Roman "/>
                  <a:ea typeface="微软雅黑" panose="020B0503020204020204" pitchFamily="34" charset="-122"/>
                </a:rPr>
                <a:t> con </a:t>
              </a:r>
              <a:r>
                <a:rPr lang="en-US" altLang="zh-CN" sz="4000" b="1" dirty="0" err="1">
                  <a:solidFill>
                    <a:schemeClr val="bg1"/>
                  </a:solidFill>
                  <a:latin typeface="Times New Roman "/>
                  <a:ea typeface="微软雅黑" panose="020B0503020204020204" pitchFamily="34" charset="-122"/>
                </a:rPr>
                <a:t>mắt</a:t>
              </a:r>
              <a:r>
                <a:rPr lang="en-US" altLang="zh-CN" sz="4000" b="1" dirty="0">
                  <a:solidFill>
                    <a:schemeClr val="bg1"/>
                  </a:solidFill>
                  <a:latin typeface="Times New Roman "/>
                  <a:ea typeface="微软雅黑" panose="020B0503020204020204" pitchFamily="34" charset="-122"/>
                </a:rPr>
                <a:t> </a:t>
              </a:r>
              <a:r>
                <a:rPr lang="en-US" altLang="zh-CN" sz="4000" b="1" dirty="0" err="1">
                  <a:solidFill>
                    <a:schemeClr val="bg1"/>
                  </a:solidFill>
                  <a:latin typeface="Times New Roman "/>
                  <a:ea typeface="微软雅黑" panose="020B0503020204020204" pitchFamily="34" charset="-122"/>
                </a:rPr>
                <a:t>của</a:t>
              </a:r>
              <a:r>
                <a:rPr lang="en-US" altLang="zh-CN" sz="4000" b="1" dirty="0">
                  <a:solidFill>
                    <a:schemeClr val="bg1"/>
                  </a:solidFill>
                  <a:latin typeface="Times New Roman "/>
                  <a:ea typeface="微软雅黑" panose="020B0503020204020204" pitchFamily="34" charset="-122"/>
                </a:rPr>
                <a:t>:</a:t>
              </a:r>
              <a:endParaRPr lang="zh-CN" altLang="en-US" sz="4000" b="1" dirty="0">
                <a:solidFill>
                  <a:schemeClr val="bg1"/>
                </a:solidFill>
                <a:latin typeface="Times New Roman "/>
                <a:ea typeface="微软雅黑" panose="020B0503020204020204" pitchFamily="34" charset="-122"/>
              </a:endParaRPr>
            </a:p>
          </p:txBody>
        </p:sp>
      </p:grpSp>
      <p:grpSp>
        <p:nvGrpSpPr>
          <p:cNvPr id="30" name="Group 29">
            <a:extLst>
              <a:ext uri="{FF2B5EF4-FFF2-40B4-BE49-F238E27FC236}">
                <a16:creationId xmlns:a16="http://schemas.microsoft.com/office/drawing/2014/main" id="{483D7C34-2081-4D7F-8B69-567F23ECB7D4}"/>
              </a:ext>
            </a:extLst>
          </p:cNvPr>
          <p:cNvGrpSpPr/>
          <p:nvPr/>
        </p:nvGrpSpPr>
        <p:grpSpPr>
          <a:xfrm>
            <a:off x="296622" y="1826802"/>
            <a:ext cx="11598756" cy="1562101"/>
            <a:chOff x="197469" y="2481987"/>
            <a:chExt cx="4831731" cy="1562101"/>
          </a:xfrm>
        </p:grpSpPr>
        <p:sp>
          <p:nvSpPr>
            <p:cNvPr id="21" name="Arrow: Pentagon 20">
              <a:extLst>
                <a:ext uri="{FF2B5EF4-FFF2-40B4-BE49-F238E27FC236}">
                  <a16:creationId xmlns:a16="http://schemas.microsoft.com/office/drawing/2014/main" id="{FFBCC5C1-60E6-499D-99A0-AF6153A2247B}"/>
                </a:ext>
              </a:extLst>
            </p:cNvPr>
            <p:cNvSpPr/>
            <p:nvPr/>
          </p:nvSpPr>
          <p:spPr>
            <a:xfrm>
              <a:off x="623808" y="2857499"/>
              <a:ext cx="4405392" cy="971551"/>
            </a:xfrm>
            <a:prstGeom prst="homePlate">
              <a:avLst/>
            </a:prstGeom>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400" b="1" dirty="0">
                  <a:solidFill>
                    <a:srgbClr val="FAC65C"/>
                  </a:solidFill>
                  <a:effectLst>
                    <a:outerShdw blurRad="38100" dist="38100" dir="2700000" algn="tl">
                      <a:srgbClr val="000000">
                        <a:alpha val="43137"/>
                      </a:srgbClr>
                    </a:outerShdw>
                  </a:effectLst>
                  <a:latin typeface="Times New Roman "/>
                </a:rPr>
                <a:t> </a:t>
              </a:r>
              <a:r>
                <a:rPr lang="en-US" sz="3400" b="1" dirty="0" err="1">
                  <a:solidFill>
                    <a:srgbClr val="FAC65C"/>
                  </a:solidFill>
                  <a:effectLst>
                    <a:outerShdw blurRad="38100" dist="38100" dir="2700000" algn="tl">
                      <a:srgbClr val="000000">
                        <a:alpha val="43137"/>
                      </a:srgbClr>
                    </a:outerShdw>
                  </a:effectLst>
                  <a:latin typeface="Times New Roman "/>
                </a:rPr>
                <a:t>Bác</a:t>
              </a:r>
              <a:r>
                <a:rPr lang="en-US" sz="3400" b="1" dirty="0">
                  <a:solidFill>
                    <a:srgbClr val="FAC65C"/>
                  </a:solidFill>
                  <a:effectLst>
                    <a:outerShdw blurRad="38100" dist="38100" dir="2700000" algn="tl">
                      <a:srgbClr val="000000">
                        <a:alpha val="43137"/>
                      </a:srgbClr>
                    </a:outerShdw>
                  </a:effectLst>
                  <a:latin typeface="Times New Roman "/>
                </a:rPr>
                <a:t> </a:t>
              </a:r>
              <a:r>
                <a:rPr lang="en-US" sz="3400" b="1" dirty="0" err="1">
                  <a:solidFill>
                    <a:srgbClr val="FAC65C"/>
                  </a:solidFill>
                  <a:effectLst>
                    <a:outerShdw blurRad="38100" dist="38100" dir="2700000" algn="tl">
                      <a:srgbClr val="000000">
                        <a:alpha val="43137"/>
                      </a:srgbClr>
                    </a:outerShdw>
                  </a:effectLst>
                  <a:latin typeface="Times New Roman "/>
                </a:rPr>
                <a:t>nông</a:t>
              </a:r>
              <a:r>
                <a:rPr lang="en-US" sz="3400" b="1" dirty="0">
                  <a:solidFill>
                    <a:srgbClr val="FAC65C"/>
                  </a:solidFill>
                  <a:effectLst>
                    <a:outerShdw blurRad="38100" dist="38100" dir="2700000" algn="tl">
                      <a:srgbClr val="000000">
                        <a:alpha val="43137"/>
                      </a:srgbClr>
                    </a:outerShdw>
                  </a:effectLst>
                  <a:latin typeface="Times New Roman "/>
                </a:rPr>
                <a:t> </a:t>
              </a:r>
              <a:r>
                <a:rPr lang="en-US" sz="3400" b="1" dirty="0" err="1">
                  <a:solidFill>
                    <a:srgbClr val="FAC65C"/>
                  </a:solidFill>
                  <a:effectLst>
                    <a:outerShdw blurRad="38100" dist="38100" dir="2700000" algn="tl">
                      <a:srgbClr val="000000">
                        <a:alpha val="43137"/>
                      </a:srgbClr>
                    </a:outerShdw>
                  </a:effectLst>
                  <a:latin typeface="Times New Roman "/>
                </a:rPr>
                <a:t>dân</a:t>
              </a:r>
              <a:endParaRPr lang="en-US" sz="3400" b="1" dirty="0">
                <a:solidFill>
                  <a:srgbClr val="FAC65C"/>
                </a:solidFill>
                <a:effectLst>
                  <a:outerShdw blurRad="38100" dist="38100" dir="2700000" algn="tl">
                    <a:srgbClr val="000000">
                      <a:alpha val="43137"/>
                    </a:srgbClr>
                  </a:outerShdw>
                </a:effectLst>
                <a:latin typeface="Times New Roman "/>
              </a:endParaRPr>
            </a:p>
          </p:txBody>
        </p:sp>
        <p:pic>
          <p:nvPicPr>
            <p:cNvPr id="20" name="Picture 19">
              <a:extLst>
                <a:ext uri="{FF2B5EF4-FFF2-40B4-BE49-F238E27FC236}">
                  <a16:creationId xmlns:a16="http://schemas.microsoft.com/office/drawing/2014/main" id="{F67BCFC7-81F0-491D-A25C-A288DFEAC466}"/>
                </a:ext>
              </a:extLst>
            </p:cNvPr>
            <p:cNvPicPr>
              <a:picLocks noChangeAspect="1"/>
            </p:cNvPicPr>
            <p:nvPr/>
          </p:nvPicPr>
          <p:blipFill rotWithShape="1">
            <a:blip r:embed="rId2">
              <a:extLst>
                <a:ext uri="{28A0092B-C50C-407E-A947-70E740481C1C}">
                  <a14:useLocalDpi xmlns:a14="http://schemas.microsoft.com/office/drawing/2010/main" val="0"/>
                </a:ext>
              </a:extLst>
            </a:blip>
            <a:srcRect r="82222" b="77222"/>
            <a:stretch/>
          </p:blipFill>
          <p:spPr>
            <a:xfrm>
              <a:off x="197469" y="2481987"/>
              <a:ext cx="593109" cy="1562101"/>
            </a:xfrm>
            <a:prstGeom prst="rect">
              <a:avLst/>
            </a:prstGeom>
          </p:spPr>
        </p:pic>
      </p:grpSp>
      <p:grpSp>
        <p:nvGrpSpPr>
          <p:cNvPr id="32" name="Group 31">
            <a:extLst>
              <a:ext uri="{FF2B5EF4-FFF2-40B4-BE49-F238E27FC236}">
                <a16:creationId xmlns:a16="http://schemas.microsoft.com/office/drawing/2014/main" id="{81F0AEEA-7C89-4E51-B263-2C2754CE6EF8}"/>
              </a:ext>
            </a:extLst>
          </p:cNvPr>
          <p:cNvGrpSpPr/>
          <p:nvPr/>
        </p:nvGrpSpPr>
        <p:grpSpPr>
          <a:xfrm>
            <a:off x="-36768" y="3100388"/>
            <a:ext cx="11759349" cy="1625203"/>
            <a:chOff x="6781759" y="2369647"/>
            <a:chExt cx="4960547" cy="1625203"/>
          </a:xfrm>
        </p:grpSpPr>
        <p:sp>
          <p:nvSpPr>
            <p:cNvPr id="22" name="Arrow: Pentagon 21">
              <a:extLst>
                <a:ext uri="{FF2B5EF4-FFF2-40B4-BE49-F238E27FC236}">
                  <a16:creationId xmlns:a16="http://schemas.microsoft.com/office/drawing/2014/main" id="{6CD5238B-71F0-46CC-8462-DD26A3EBA02D}"/>
                </a:ext>
              </a:extLst>
            </p:cNvPr>
            <p:cNvSpPr/>
            <p:nvPr/>
          </p:nvSpPr>
          <p:spPr>
            <a:xfrm>
              <a:off x="7277775" y="2888031"/>
              <a:ext cx="4464531" cy="971551"/>
            </a:xfrm>
            <a:prstGeom prst="homePlate">
              <a:avLst/>
            </a:prstGeom>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b="1" dirty="0">
                  <a:solidFill>
                    <a:srgbClr val="FAC65C"/>
                  </a:solidFill>
                  <a:effectLst>
                    <a:outerShdw blurRad="38100" dist="38100" dir="2700000" algn="tl">
                      <a:srgbClr val="000000">
                        <a:alpha val="43137"/>
                      </a:srgbClr>
                    </a:outerShdw>
                  </a:effectLst>
                  <a:latin typeface="Times New Roman "/>
                </a:rPr>
                <a:t> </a:t>
              </a:r>
              <a:r>
                <a:rPr lang="en-US" sz="3400" b="1" dirty="0" err="1">
                  <a:solidFill>
                    <a:srgbClr val="FAC65C"/>
                  </a:solidFill>
                  <a:effectLst>
                    <a:outerShdw blurRad="38100" dist="38100" dir="2700000" algn="tl">
                      <a:srgbClr val="000000">
                        <a:alpha val="43137"/>
                      </a:srgbClr>
                    </a:outerShdw>
                  </a:effectLst>
                  <a:latin typeface="Times New Roman "/>
                </a:rPr>
                <a:t>Nhà</a:t>
              </a:r>
              <a:r>
                <a:rPr lang="en-US" sz="3400" b="1" dirty="0">
                  <a:solidFill>
                    <a:srgbClr val="FAC65C"/>
                  </a:solidFill>
                  <a:effectLst>
                    <a:outerShdw blurRad="38100" dist="38100" dir="2700000" algn="tl">
                      <a:srgbClr val="000000">
                        <a:alpha val="43137"/>
                      </a:srgbClr>
                    </a:outerShdw>
                  </a:effectLst>
                  <a:latin typeface="Times New Roman "/>
                </a:rPr>
                <a:t> </a:t>
              </a:r>
              <a:r>
                <a:rPr lang="en-US" sz="3400" b="1" dirty="0" err="1">
                  <a:solidFill>
                    <a:srgbClr val="FAC65C"/>
                  </a:solidFill>
                  <a:effectLst>
                    <a:outerShdw blurRad="38100" dist="38100" dir="2700000" algn="tl">
                      <a:srgbClr val="000000">
                        <a:alpha val="43137"/>
                      </a:srgbClr>
                    </a:outerShdw>
                  </a:effectLst>
                  <a:latin typeface="Times New Roman "/>
                </a:rPr>
                <a:t>văn</a:t>
              </a:r>
              <a:endParaRPr lang="en-US" sz="3400" b="1" dirty="0">
                <a:solidFill>
                  <a:srgbClr val="FAC65C"/>
                </a:solidFill>
                <a:effectLst>
                  <a:outerShdw blurRad="38100" dist="38100" dir="2700000" algn="tl">
                    <a:srgbClr val="000000">
                      <a:alpha val="43137"/>
                    </a:srgbClr>
                  </a:outerShdw>
                </a:effectLst>
                <a:latin typeface="Times New Roman "/>
              </a:endParaRPr>
            </a:p>
          </p:txBody>
        </p:sp>
        <p:pic>
          <p:nvPicPr>
            <p:cNvPr id="23" name="Picture 22">
              <a:extLst>
                <a:ext uri="{FF2B5EF4-FFF2-40B4-BE49-F238E27FC236}">
                  <a16:creationId xmlns:a16="http://schemas.microsoft.com/office/drawing/2014/main" id="{4A2BC5ED-30A0-4504-8715-AE99DB9304A3}"/>
                </a:ext>
              </a:extLst>
            </p:cNvPr>
            <p:cNvPicPr>
              <a:picLocks noChangeAspect="1"/>
            </p:cNvPicPr>
            <p:nvPr/>
          </p:nvPicPr>
          <p:blipFill rotWithShape="1">
            <a:blip r:embed="rId2">
              <a:extLst>
                <a:ext uri="{28A0092B-C50C-407E-A947-70E740481C1C}">
                  <a14:useLocalDpi xmlns:a14="http://schemas.microsoft.com/office/drawing/2010/main" val="0"/>
                </a:ext>
              </a:extLst>
            </a:blip>
            <a:srcRect l="17088" t="-267" r="65134" b="77489"/>
            <a:stretch/>
          </p:blipFill>
          <p:spPr>
            <a:xfrm>
              <a:off x="6781759" y="2369647"/>
              <a:ext cx="575687" cy="1625203"/>
            </a:xfrm>
            <a:prstGeom prst="rect">
              <a:avLst/>
            </a:prstGeom>
          </p:spPr>
        </p:pic>
      </p:grpSp>
      <p:grpSp>
        <p:nvGrpSpPr>
          <p:cNvPr id="31" name="Group 30">
            <a:extLst>
              <a:ext uri="{FF2B5EF4-FFF2-40B4-BE49-F238E27FC236}">
                <a16:creationId xmlns:a16="http://schemas.microsoft.com/office/drawing/2014/main" id="{AAAF4534-43D5-436B-A1D1-8081FC195237}"/>
              </a:ext>
            </a:extLst>
          </p:cNvPr>
          <p:cNvGrpSpPr/>
          <p:nvPr/>
        </p:nvGrpSpPr>
        <p:grpSpPr>
          <a:xfrm>
            <a:off x="-218419" y="4900113"/>
            <a:ext cx="11941000" cy="1190730"/>
            <a:chOff x="558405" y="4533356"/>
            <a:chExt cx="4470795" cy="1190730"/>
          </a:xfrm>
        </p:grpSpPr>
        <p:sp>
          <p:nvSpPr>
            <p:cNvPr id="24" name="Arrow: Pentagon 23">
              <a:extLst>
                <a:ext uri="{FF2B5EF4-FFF2-40B4-BE49-F238E27FC236}">
                  <a16:creationId xmlns:a16="http://schemas.microsoft.com/office/drawing/2014/main" id="{1766C82D-3563-4A75-A9BE-9BDC30F87AD2}"/>
                </a:ext>
              </a:extLst>
            </p:cNvPr>
            <p:cNvSpPr/>
            <p:nvPr/>
          </p:nvSpPr>
          <p:spPr>
            <a:xfrm>
              <a:off x="1066800" y="4667249"/>
              <a:ext cx="3962400" cy="971551"/>
            </a:xfrm>
            <a:prstGeom prst="homePlate">
              <a:avLst/>
            </a:prstGeom>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400" b="1" dirty="0">
                  <a:solidFill>
                    <a:srgbClr val="FAC65C"/>
                  </a:solidFill>
                  <a:effectLst>
                    <a:outerShdw blurRad="38100" dist="38100" dir="2700000" algn="tl">
                      <a:srgbClr val="000000">
                        <a:alpha val="43137"/>
                      </a:srgbClr>
                    </a:outerShdw>
                  </a:effectLst>
                  <a:latin typeface="#9Slide07 SVNTransformer" pitchFamily="2" charset="0"/>
                </a:rPr>
                <a:t>  </a:t>
              </a:r>
              <a:r>
                <a:rPr lang="en-US" sz="3400" b="1" dirty="0" err="1">
                  <a:solidFill>
                    <a:srgbClr val="FAC65C"/>
                  </a:solidFill>
                  <a:effectLst>
                    <a:outerShdw blurRad="38100" dist="38100" dir="2700000" algn="tl">
                      <a:srgbClr val="000000">
                        <a:alpha val="43137"/>
                      </a:srgbClr>
                    </a:outerShdw>
                  </a:effectLst>
                  <a:latin typeface="Times New Roman "/>
                </a:rPr>
                <a:t>Cậu</a:t>
              </a:r>
              <a:r>
                <a:rPr lang="en-US" sz="3400" b="1" dirty="0">
                  <a:solidFill>
                    <a:srgbClr val="FAC65C"/>
                  </a:solidFill>
                  <a:effectLst>
                    <a:outerShdw blurRad="38100" dist="38100" dir="2700000" algn="tl">
                      <a:srgbClr val="000000">
                        <a:alpha val="43137"/>
                      </a:srgbClr>
                    </a:outerShdw>
                  </a:effectLst>
                  <a:latin typeface="Times New Roman "/>
                </a:rPr>
                <a:t> </a:t>
              </a:r>
              <a:r>
                <a:rPr lang="en-US" sz="3400" b="1" dirty="0" err="1">
                  <a:solidFill>
                    <a:srgbClr val="FAC65C"/>
                  </a:solidFill>
                  <a:effectLst>
                    <a:outerShdw blurRad="38100" dist="38100" dir="2700000" algn="tl">
                      <a:srgbClr val="000000">
                        <a:alpha val="43137"/>
                      </a:srgbClr>
                    </a:outerShdw>
                  </a:effectLst>
                  <a:latin typeface="Times New Roman "/>
                </a:rPr>
                <a:t>học</a:t>
              </a:r>
              <a:r>
                <a:rPr lang="en-US" sz="3400" b="1" dirty="0">
                  <a:solidFill>
                    <a:srgbClr val="FAC65C"/>
                  </a:solidFill>
                  <a:effectLst>
                    <a:outerShdw blurRad="38100" dist="38100" dir="2700000" algn="tl">
                      <a:srgbClr val="000000">
                        <a:alpha val="43137"/>
                      </a:srgbClr>
                    </a:outerShdw>
                  </a:effectLst>
                  <a:latin typeface="Times New Roman "/>
                </a:rPr>
                <a:t> </a:t>
              </a:r>
              <a:r>
                <a:rPr lang="en-US" sz="3400" b="1" dirty="0" err="1">
                  <a:solidFill>
                    <a:srgbClr val="FAC65C"/>
                  </a:solidFill>
                  <a:effectLst>
                    <a:outerShdw blurRad="38100" dist="38100" dir="2700000" algn="tl">
                      <a:srgbClr val="000000">
                        <a:alpha val="43137"/>
                      </a:srgbClr>
                    </a:outerShdw>
                  </a:effectLst>
                  <a:latin typeface="Times New Roman "/>
                </a:rPr>
                <a:t>trò</a:t>
              </a:r>
              <a:endParaRPr lang="en-US" sz="3400" b="1" dirty="0">
                <a:solidFill>
                  <a:srgbClr val="FAC65C"/>
                </a:solidFill>
                <a:effectLst>
                  <a:outerShdw blurRad="38100" dist="38100" dir="2700000" algn="tl">
                    <a:srgbClr val="000000">
                      <a:alpha val="43137"/>
                    </a:srgbClr>
                  </a:outerShdw>
                </a:effectLst>
                <a:latin typeface="Times New Roman "/>
              </a:endParaRPr>
            </a:p>
          </p:txBody>
        </p:sp>
        <p:pic>
          <p:nvPicPr>
            <p:cNvPr id="25" name="Picture 24">
              <a:extLst>
                <a:ext uri="{FF2B5EF4-FFF2-40B4-BE49-F238E27FC236}">
                  <a16:creationId xmlns:a16="http://schemas.microsoft.com/office/drawing/2014/main" id="{D2E318A5-97EB-41F6-85AB-C087A7ED958A}"/>
                </a:ext>
              </a:extLst>
            </p:cNvPr>
            <p:cNvPicPr>
              <a:picLocks noChangeAspect="1"/>
            </p:cNvPicPr>
            <p:nvPr/>
          </p:nvPicPr>
          <p:blipFill rotWithShape="1">
            <a:blip r:embed="rId2">
              <a:extLst>
                <a:ext uri="{28A0092B-C50C-407E-A947-70E740481C1C}">
                  <a14:useLocalDpi xmlns:a14="http://schemas.microsoft.com/office/drawing/2010/main" val="0"/>
                </a:ext>
              </a:extLst>
            </a:blip>
            <a:srcRect l="32798" t="5275" r="49424" b="78140"/>
            <a:stretch/>
          </p:blipFill>
          <p:spPr>
            <a:xfrm>
              <a:off x="558405" y="4533356"/>
              <a:ext cx="568809" cy="1190730"/>
            </a:xfrm>
            <a:prstGeom prst="rect">
              <a:avLst/>
            </a:prstGeom>
          </p:spPr>
        </p:pic>
      </p:grpSp>
    </p:spTree>
    <p:extLst>
      <p:ext uri="{BB962C8B-B14F-4D97-AF65-F5344CB8AC3E}">
        <p14:creationId xmlns:p14="http://schemas.microsoft.com/office/powerpoint/2010/main" val="4599631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p:tgtEl>
                                          <p:spTgt spid="30"/>
                                        </p:tgtEl>
                                        <p:attrNameLst>
                                          <p:attrName>ppt_y</p:attrName>
                                        </p:attrNameLst>
                                      </p:cBhvr>
                                      <p:tavLst>
                                        <p:tav tm="0">
                                          <p:val>
                                            <p:strVal val="#ppt_y+#ppt_h*1.125000"/>
                                          </p:val>
                                        </p:tav>
                                        <p:tav tm="100000">
                                          <p:val>
                                            <p:strVal val="#ppt_y"/>
                                          </p:val>
                                        </p:tav>
                                      </p:tavLst>
                                    </p:anim>
                                    <p:animEffect transition="in" filter="wipe(up)">
                                      <p:cBhvr>
                                        <p:cTn id="13" dur="500"/>
                                        <p:tgtEl>
                                          <p:spTgt spid="30"/>
                                        </p:tgtEl>
                                      </p:cBhvr>
                                    </p:animEffect>
                                  </p:childTnLst>
                                </p:cTn>
                              </p:par>
                              <p:par>
                                <p:cTn id="14" presetID="1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p:tgtEl>
                                          <p:spTgt spid="31"/>
                                        </p:tgtEl>
                                        <p:attrNameLst>
                                          <p:attrName>ppt_y</p:attrName>
                                        </p:attrNameLst>
                                      </p:cBhvr>
                                      <p:tavLst>
                                        <p:tav tm="0">
                                          <p:val>
                                            <p:strVal val="#ppt_y+#ppt_h*1.125000"/>
                                          </p:val>
                                        </p:tav>
                                        <p:tav tm="100000">
                                          <p:val>
                                            <p:strVal val="#ppt_y"/>
                                          </p:val>
                                        </p:tav>
                                      </p:tavLst>
                                    </p:anim>
                                    <p:animEffect transition="in" filter="wipe(up)">
                                      <p:cBhvr>
                                        <p:cTn id="17" dur="500"/>
                                        <p:tgtEl>
                                          <p:spTgt spid="31"/>
                                        </p:tgtEl>
                                      </p:cBhvr>
                                    </p:animEffect>
                                  </p:childTnLst>
                                </p:cTn>
                              </p:par>
                              <p:par>
                                <p:cTn id="18" presetID="12" presetClass="entr" presetSubtype="4"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p:tgtEl>
                                          <p:spTgt spid="32"/>
                                        </p:tgtEl>
                                        <p:attrNameLst>
                                          <p:attrName>ppt_y</p:attrName>
                                        </p:attrNameLst>
                                      </p:cBhvr>
                                      <p:tavLst>
                                        <p:tav tm="0">
                                          <p:val>
                                            <p:strVal val="#ppt_y+#ppt_h*1.125000"/>
                                          </p:val>
                                        </p:tav>
                                        <p:tav tm="100000">
                                          <p:val>
                                            <p:strVal val="#ppt_y"/>
                                          </p:val>
                                        </p:tav>
                                      </p:tavLst>
                                    </p:anim>
                                    <p:animEffect transition="in" filter="wipe(up)">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xit" presetSubtype="0" accel="100000" fill="hold" nodeType="clickEffect">
                                  <p:stCondLst>
                                    <p:cond delay="0"/>
                                  </p:stCondLst>
                                  <p:childTnLst>
                                    <p:anim calcmode="lin" valueType="num">
                                      <p:cBhvr>
                                        <p:cTn id="25" dur="500"/>
                                        <p:tgtEl>
                                          <p:spTgt spid="30"/>
                                        </p:tgtEl>
                                        <p:attrNameLst>
                                          <p:attrName>ppt_w</p:attrName>
                                        </p:attrNameLst>
                                      </p:cBhvr>
                                      <p:tavLst>
                                        <p:tav tm="0">
                                          <p:val>
                                            <p:strVal val="ppt_w"/>
                                          </p:val>
                                        </p:tav>
                                        <p:tav tm="100000">
                                          <p:val>
                                            <p:fltVal val="0"/>
                                          </p:val>
                                        </p:tav>
                                      </p:tavLst>
                                    </p:anim>
                                    <p:anim calcmode="lin" valueType="num">
                                      <p:cBhvr>
                                        <p:cTn id="26" dur="500"/>
                                        <p:tgtEl>
                                          <p:spTgt spid="30"/>
                                        </p:tgtEl>
                                        <p:attrNameLst>
                                          <p:attrName>ppt_h</p:attrName>
                                        </p:attrNameLst>
                                      </p:cBhvr>
                                      <p:tavLst>
                                        <p:tav tm="0">
                                          <p:val>
                                            <p:strVal val="ppt_h"/>
                                          </p:val>
                                        </p:tav>
                                        <p:tav tm="100000">
                                          <p:val>
                                            <p:fltVal val="0"/>
                                          </p:val>
                                        </p:tav>
                                      </p:tavLst>
                                    </p:anim>
                                    <p:anim calcmode="lin" valueType="num">
                                      <p:cBhvr>
                                        <p:cTn id="27" dur="500"/>
                                        <p:tgtEl>
                                          <p:spTgt spid="30"/>
                                        </p:tgtEl>
                                        <p:attrNameLst>
                                          <p:attrName>style.rotation</p:attrName>
                                        </p:attrNameLst>
                                      </p:cBhvr>
                                      <p:tavLst>
                                        <p:tav tm="0">
                                          <p:val>
                                            <p:fltVal val="0"/>
                                          </p:val>
                                        </p:tav>
                                        <p:tav tm="100000">
                                          <p:val>
                                            <p:fltVal val="360"/>
                                          </p:val>
                                        </p:tav>
                                      </p:tavLst>
                                    </p:anim>
                                    <p:animEffect transition="out" filter="fade">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par>
                                <p:cTn id="30" presetID="49" presetClass="exit" presetSubtype="0" accel="100000" fill="hold" nodeType="withEffect">
                                  <p:stCondLst>
                                    <p:cond delay="0"/>
                                  </p:stCondLst>
                                  <p:childTnLst>
                                    <p:anim calcmode="lin" valueType="num">
                                      <p:cBhvr>
                                        <p:cTn id="31" dur="500"/>
                                        <p:tgtEl>
                                          <p:spTgt spid="31"/>
                                        </p:tgtEl>
                                        <p:attrNameLst>
                                          <p:attrName>ppt_w</p:attrName>
                                        </p:attrNameLst>
                                      </p:cBhvr>
                                      <p:tavLst>
                                        <p:tav tm="0">
                                          <p:val>
                                            <p:strVal val="ppt_w"/>
                                          </p:val>
                                        </p:tav>
                                        <p:tav tm="100000">
                                          <p:val>
                                            <p:fltVal val="0"/>
                                          </p:val>
                                        </p:tav>
                                      </p:tavLst>
                                    </p:anim>
                                    <p:anim calcmode="lin" valueType="num">
                                      <p:cBhvr>
                                        <p:cTn id="32" dur="500"/>
                                        <p:tgtEl>
                                          <p:spTgt spid="31"/>
                                        </p:tgtEl>
                                        <p:attrNameLst>
                                          <p:attrName>ppt_h</p:attrName>
                                        </p:attrNameLst>
                                      </p:cBhvr>
                                      <p:tavLst>
                                        <p:tav tm="0">
                                          <p:val>
                                            <p:strVal val="ppt_h"/>
                                          </p:val>
                                        </p:tav>
                                        <p:tav tm="100000">
                                          <p:val>
                                            <p:fltVal val="0"/>
                                          </p:val>
                                        </p:tav>
                                      </p:tavLst>
                                    </p:anim>
                                    <p:anim calcmode="lin" valueType="num">
                                      <p:cBhvr>
                                        <p:cTn id="33" dur="500"/>
                                        <p:tgtEl>
                                          <p:spTgt spid="31"/>
                                        </p:tgtEl>
                                        <p:attrNameLst>
                                          <p:attrName>style.rotation</p:attrName>
                                        </p:attrNameLst>
                                      </p:cBhvr>
                                      <p:tavLst>
                                        <p:tav tm="0">
                                          <p:val>
                                            <p:fltVal val="0"/>
                                          </p:val>
                                        </p:tav>
                                        <p:tav tm="100000">
                                          <p:val>
                                            <p:fltVal val="360"/>
                                          </p:val>
                                        </p:tav>
                                      </p:tavLst>
                                    </p:anim>
                                    <p:animEffect transition="out" filter="fad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E6D800-6DF3-48CB-8E97-F7E19CDBFD56}"/>
              </a:ext>
            </a:extLst>
          </p:cNvPr>
          <p:cNvSpPr>
            <a:spLocks noGrp="1"/>
          </p:cNvSpPr>
          <p:nvPr>
            <p:ph type="sldNum" sz="quarter" idx="4294967295"/>
          </p:nvPr>
        </p:nvSpPr>
        <p:spPr>
          <a:xfrm>
            <a:off x="11633200" y="115888"/>
            <a:ext cx="558800" cy="365125"/>
          </a:xfrm>
        </p:spPr>
        <p:txBody>
          <a:bodyPr/>
          <a:lstStyle/>
          <a:p>
            <a:fld id="{74BD9A40-3239-4F27-851B-7C67B8368CB2}" type="slidenum">
              <a:rPr lang="zh-CN" altLang="en-US" smtClean="0"/>
              <a:pPr/>
              <a:t>26</a:t>
            </a:fld>
            <a:endParaRPr lang="zh-CN" altLang="en-US" dirty="0"/>
          </a:p>
        </p:txBody>
      </p:sp>
      <p:grpSp>
        <p:nvGrpSpPr>
          <p:cNvPr id="3" name="组合 27">
            <a:extLst>
              <a:ext uri="{FF2B5EF4-FFF2-40B4-BE49-F238E27FC236}">
                <a16:creationId xmlns:a16="http://schemas.microsoft.com/office/drawing/2014/main" id="{0A0626D4-61F1-418D-B130-500472200362}"/>
              </a:ext>
            </a:extLst>
          </p:cNvPr>
          <p:cNvGrpSpPr/>
          <p:nvPr/>
        </p:nvGrpSpPr>
        <p:grpSpPr>
          <a:xfrm>
            <a:off x="1021414" y="315592"/>
            <a:ext cx="10659309" cy="1664449"/>
            <a:chOff x="1038033" y="2589102"/>
            <a:chExt cx="4362177" cy="681153"/>
          </a:xfrm>
        </p:grpSpPr>
        <p:grpSp>
          <p:nvGrpSpPr>
            <p:cNvPr id="4" name="组合 28">
              <a:extLst>
                <a:ext uri="{FF2B5EF4-FFF2-40B4-BE49-F238E27FC236}">
                  <a16:creationId xmlns:a16="http://schemas.microsoft.com/office/drawing/2014/main" id="{AEE05268-35DA-45D2-B8B8-DABBAA27D57A}"/>
                </a:ext>
              </a:extLst>
            </p:cNvPr>
            <p:cNvGrpSpPr/>
            <p:nvPr/>
          </p:nvGrpSpPr>
          <p:grpSpPr>
            <a:xfrm>
              <a:off x="1038033" y="2589102"/>
              <a:ext cx="4362177" cy="681153"/>
              <a:chOff x="1469900" y="2578987"/>
              <a:chExt cx="3977647" cy="621109"/>
            </a:xfrm>
          </p:grpSpPr>
          <p:sp>
            <p:nvSpPr>
              <p:cNvPr id="8" name="任意多边形 33">
                <a:extLst>
                  <a:ext uri="{FF2B5EF4-FFF2-40B4-BE49-F238E27FC236}">
                    <a16:creationId xmlns:a16="http://schemas.microsoft.com/office/drawing/2014/main" id="{096768D8-92C5-460E-8A18-BAECF708A88C}"/>
                  </a:ext>
                </a:extLst>
              </p:cNvPr>
              <p:cNvSpPr/>
              <p:nvPr/>
            </p:nvSpPr>
            <p:spPr>
              <a:xfrm rot="21419109">
                <a:off x="5042347" y="2588292"/>
                <a:ext cx="405200" cy="604621"/>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solidFill>
                <a:srgbClr val="FAC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34">
                <a:extLst>
                  <a:ext uri="{FF2B5EF4-FFF2-40B4-BE49-F238E27FC236}">
                    <a16:creationId xmlns:a16="http://schemas.microsoft.com/office/drawing/2014/main" id="{134E0926-B137-4BE4-9A1F-7C8AAB15B765}"/>
                  </a:ext>
                </a:extLst>
              </p:cNvPr>
              <p:cNvSpPr/>
              <p:nvPr/>
            </p:nvSpPr>
            <p:spPr>
              <a:xfrm>
                <a:off x="1527527" y="2578987"/>
                <a:ext cx="3862672" cy="621109"/>
              </a:xfrm>
              <a:custGeom>
                <a:avLst/>
                <a:gdLst>
                  <a:gd name="connsiteX0" fmla="*/ 350955 w 4251443"/>
                  <a:gd name="connsiteY0" fmla="*/ 0 h 621109"/>
                  <a:gd name="connsiteX1" fmla="*/ 1468563 w 4251443"/>
                  <a:gd name="connsiteY1" fmla="*/ 0 h 621109"/>
                  <a:gd name="connsiteX2" fmla="*/ 2101327 w 4251443"/>
                  <a:gd name="connsiteY2" fmla="*/ 0 h 621109"/>
                  <a:gd name="connsiteX3" fmla="*/ 2475797 w 4251443"/>
                  <a:gd name="connsiteY3" fmla="*/ 0 h 621109"/>
                  <a:gd name="connsiteX4" fmla="*/ 3695821 w 4251443"/>
                  <a:gd name="connsiteY4" fmla="*/ 0 h 621109"/>
                  <a:gd name="connsiteX5" fmla="*/ 4251443 w 4251443"/>
                  <a:gd name="connsiteY5" fmla="*/ 0 h 621109"/>
                  <a:gd name="connsiteX6" fmla="*/ 3900488 w 4251443"/>
                  <a:gd name="connsiteY6" fmla="*/ 621109 h 621109"/>
                  <a:gd name="connsiteX7" fmla="*/ 3255606 w 4251443"/>
                  <a:gd name="connsiteY7" fmla="*/ 621109 h 621109"/>
                  <a:gd name="connsiteX8" fmla="*/ 2475797 w 4251443"/>
                  <a:gd name="connsiteY8" fmla="*/ 621109 h 621109"/>
                  <a:gd name="connsiteX9" fmla="*/ 1661112 w 4251443"/>
                  <a:gd name="connsiteY9" fmla="*/ 621109 h 621109"/>
                  <a:gd name="connsiteX10" fmla="*/ 1468563 w 4251443"/>
                  <a:gd name="connsiteY10" fmla="*/ 621109 h 621109"/>
                  <a:gd name="connsiteX11" fmla="*/ 0 w 4251443"/>
                  <a:gd name="connsiteY11" fmla="*/ 621109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1443" h="621109">
                    <a:moveTo>
                      <a:pt x="350955" y="0"/>
                    </a:moveTo>
                    <a:lnTo>
                      <a:pt x="1468563" y="0"/>
                    </a:lnTo>
                    <a:lnTo>
                      <a:pt x="2101327" y="0"/>
                    </a:lnTo>
                    <a:lnTo>
                      <a:pt x="2475797" y="0"/>
                    </a:lnTo>
                    <a:lnTo>
                      <a:pt x="3695821" y="0"/>
                    </a:lnTo>
                    <a:lnTo>
                      <a:pt x="4251443" y="0"/>
                    </a:lnTo>
                    <a:lnTo>
                      <a:pt x="3900488" y="621109"/>
                    </a:lnTo>
                    <a:lnTo>
                      <a:pt x="3255606" y="621109"/>
                    </a:lnTo>
                    <a:lnTo>
                      <a:pt x="2475797" y="621109"/>
                    </a:lnTo>
                    <a:lnTo>
                      <a:pt x="1661112" y="621109"/>
                    </a:lnTo>
                    <a:lnTo>
                      <a:pt x="1468563" y="621109"/>
                    </a:lnTo>
                    <a:lnTo>
                      <a:pt x="0" y="621109"/>
                    </a:lnTo>
                    <a:close/>
                  </a:path>
                </a:pathLst>
              </a:cu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35">
                <a:extLst>
                  <a:ext uri="{FF2B5EF4-FFF2-40B4-BE49-F238E27FC236}">
                    <a16:creationId xmlns:a16="http://schemas.microsoft.com/office/drawing/2014/main" id="{A143E2F3-C957-4DFA-8CC0-39672208EE6A}"/>
                  </a:ext>
                </a:extLst>
              </p:cNvPr>
              <p:cNvSpPr/>
              <p:nvPr/>
            </p:nvSpPr>
            <p:spPr>
              <a:xfrm>
                <a:off x="1469900" y="2578987"/>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solidFill>
                <a:srgbClr val="FAC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30">
              <a:extLst>
                <a:ext uri="{FF2B5EF4-FFF2-40B4-BE49-F238E27FC236}">
                  <a16:creationId xmlns:a16="http://schemas.microsoft.com/office/drawing/2014/main" id="{6A418F1E-6F20-4FAA-80FB-E198CD24A28E}"/>
                </a:ext>
              </a:extLst>
            </p:cNvPr>
            <p:cNvSpPr txBox="1"/>
            <p:nvPr/>
          </p:nvSpPr>
          <p:spPr>
            <a:xfrm>
              <a:off x="1573443" y="2665945"/>
              <a:ext cx="3575320" cy="541599"/>
            </a:xfrm>
            <a:prstGeom prst="rect">
              <a:avLst/>
            </a:prstGeom>
            <a:noFill/>
          </p:spPr>
          <p:txBody>
            <a:bodyPr wrap="square" rtlCol="0">
              <a:spAutoFit/>
              <a:scene3d>
                <a:camera prst="orthographicFront"/>
                <a:lightRig rig="threePt" dir="t"/>
              </a:scene3d>
              <a:sp3d contourW="12700"/>
            </a:bodyPr>
            <a:lstStyle/>
            <a:p>
              <a:r>
                <a:rPr lang="en-US" altLang="zh-CN" sz="4000" dirty="0" err="1">
                  <a:solidFill>
                    <a:schemeClr val="bg1"/>
                  </a:solidFill>
                  <a:latin typeface="#9Slide03 SVNNeutraface 2" panose="02000600040000020004" pitchFamily="2" charset="0"/>
                  <a:ea typeface="微软雅黑" panose="020B0503020204020204" pitchFamily="34" charset="-122"/>
                </a:rPr>
                <a:t>Tác</a:t>
              </a:r>
              <a:r>
                <a:rPr lang="en-US" altLang="zh-CN" sz="4000" dirty="0">
                  <a:solidFill>
                    <a:schemeClr val="bg1"/>
                  </a:solidFill>
                  <a:latin typeface="#9Slide03 SVNNeutraface 2" panose="02000600040000020004" pitchFamily="2" charset="0"/>
                  <a:ea typeface="微软雅黑" panose="020B0503020204020204" pitchFamily="34" charset="-122"/>
                </a:rPr>
                <a:t> </a:t>
              </a:r>
              <a:r>
                <a:rPr lang="en-US" altLang="zh-CN" sz="4000" dirty="0" err="1">
                  <a:solidFill>
                    <a:schemeClr val="bg1"/>
                  </a:solidFill>
                  <a:latin typeface="#9Slide03 SVNNeutraface 2" panose="02000600040000020004" pitchFamily="2" charset="0"/>
                  <a:ea typeface="微软雅黑" panose="020B0503020204020204" pitchFamily="34" charset="-122"/>
                </a:rPr>
                <a:t>giả</a:t>
              </a:r>
              <a:r>
                <a:rPr lang="en-US" altLang="zh-CN" sz="4000" dirty="0">
                  <a:solidFill>
                    <a:schemeClr val="bg1"/>
                  </a:solidFill>
                  <a:latin typeface="#9Slide03 SVNNeutraface 2" panose="02000600040000020004" pitchFamily="2" charset="0"/>
                  <a:ea typeface="微软雅黑" panose="020B0503020204020204" pitchFamily="34" charset="-122"/>
                </a:rPr>
                <a:t> </a:t>
              </a:r>
              <a:r>
                <a:rPr lang="en-US" altLang="zh-CN" sz="4000" dirty="0" err="1">
                  <a:solidFill>
                    <a:schemeClr val="bg1"/>
                  </a:solidFill>
                  <a:latin typeface="#9Slide03 SVNNeutraface 2" panose="02000600040000020004" pitchFamily="2" charset="0"/>
                  <a:ea typeface="微软雅黑" panose="020B0503020204020204" pitchFamily="34" charset="-122"/>
                </a:rPr>
                <a:t>gọi</a:t>
              </a:r>
              <a:r>
                <a:rPr lang="en-US" altLang="zh-CN" sz="4000" dirty="0">
                  <a:solidFill>
                    <a:schemeClr val="bg1"/>
                  </a:solidFill>
                  <a:latin typeface="#9Slide03 SVNNeutraface 2" panose="02000600040000020004" pitchFamily="2" charset="0"/>
                  <a:ea typeface="微软雅黑" panose="020B0503020204020204" pitchFamily="34" charset="-122"/>
                </a:rPr>
                <a:t> </a:t>
              </a:r>
              <a:r>
                <a:rPr lang="en-US" altLang="zh-CN" sz="4000" dirty="0" err="1">
                  <a:solidFill>
                    <a:schemeClr val="bg1"/>
                  </a:solidFill>
                  <a:latin typeface="#9Slide03 SVNNeutraface 2" panose="02000600040000020004" pitchFamily="2" charset="0"/>
                  <a:ea typeface="微软雅黑" panose="020B0503020204020204" pitchFamily="34" charset="-122"/>
                </a:rPr>
                <a:t>hoa</a:t>
              </a:r>
              <a:r>
                <a:rPr lang="en-US" altLang="zh-CN" sz="4000" dirty="0">
                  <a:solidFill>
                    <a:schemeClr val="bg1"/>
                  </a:solidFill>
                  <a:latin typeface="#9Slide03 SVNNeutraface 2" panose="02000600040000020004" pitchFamily="2" charset="0"/>
                  <a:ea typeface="微软雅黑" panose="020B0503020204020204" pitchFamily="34" charset="-122"/>
                </a:rPr>
                <a:t> </a:t>
              </a:r>
              <a:r>
                <a:rPr lang="en-US" altLang="zh-CN" sz="4000" dirty="0" err="1">
                  <a:solidFill>
                    <a:schemeClr val="bg1"/>
                  </a:solidFill>
                  <a:latin typeface="#9Slide03 SVNNeutraface 2" panose="02000600040000020004" pitchFamily="2" charset="0"/>
                  <a:ea typeface="微软雅黑" panose="020B0503020204020204" pitchFamily="34" charset="-122"/>
                </a:rPr>
                <a:t>phượng</a:t>
              </a:r>
              <a:r>
                <a:rPr lang="en-US" altLang="zh-CN" sz="4000" dirty="0">
                  <a:solidFill>
                    <a:schemeClr val="bg1"/>
                  </a:solidFill>
                  <a:latin typeface="#9Slide03 SVNNeutraface 2" panose="02000600040000020004" pitchFamily="2" charset="0"/>
                  <a:ea typeface="微软雅黑" panose="020B0503020204020204" pitchFamily="34" charset="-122"/>
                </a:rPr>
                <a:t> </a:t>
              </a:r>
              <a:r>
                <a:rPr lang="en-US" altLang="zh-CN" sz="4000" dirty="0" err="1">
                  <a:solidFill>
                    <a:schemeClr val="bg1"/>
                  </a:solidFill>
                  <a:latin typeface="#9Slide03 SVNNeutraface 2" panose="02000600040000020004" pitchFamily="2" charset="0"/>
                  <a:ea typeface="微软雅黑" panose="020B0503020204020204" pitchFamily="34" charset="-122"/>
                </a:rPr>
                <a:t>là</a:t>
              </a:r>
              <a:r>
                <a:rPr lang="en-US" altLang="zh-CN" sz="4000" dirty="0">
                  <a:solidFill>
                    <a:schemeClr val="bg1"/>
                  </a:solidFill>
                  <a:latin typeface="#9Slide03 SVNNeutraface 2" panose="02000600040000020004" pitchFamily="2" charset="0"/>
                  <a:ea typeface="微软雅黑" panose="020B0503020204020204" pitchFamily="34" charset="-122"/>
                </a:rPr>
                <a:t> </a:t>
              </a:r>
              <a:r>
                <a:rPr lang="en-US" altLang="zh-CN" sz="4000" dirty="0" err="1">
                  <a:solidFill>
                    <a:schemeClr val="bg1"/>
                  </a:solidFill>
                  <a:latin typeface="#9Slide03 SVNNeutraface 2" panose="02000600040000020004" pitchFamily="2" charset="0"/>
                  <a:ea typeface="微软雅黑" panose="020B0503020204020204" pitchFamily="34" charset="-122"/>
                </a:rPr>
                <a:t>hoa</a:t>
              </a:r>
              <a:r>
                <a:rPr lang="en-US" altLang="zh-CN" sz="4000" dirty="0">
                  <a:solidFill>
                    <a:schemeClr val="bg1"/>
                  </a:solidFill>
                  <a:latin typeface="#9Slide03 SVNNeutraface 2" panose="02000600040000020004" pitchFamily="2" charset="0"/>
                  <a:ea typeface="微软雅黑" panose="020B0503020204020204" pitchFamily="34" charset="-122"/>
                </a:rPr>
                <a:t> </a:t>
              </a:r>
              <a:r>
                <a:rPr lang="en-US" altLang="zh-CN" sz="4000" dirty="0" err="1">
                  <a:solidFill>
                    <a:schemeClr val="bg1"/>
                  </a:solidFill>
                  <a:latin typeface="#9Slide03 SVNNeutraface 2" panose="02000600040000020004" pitchFamily="2" charset="0"/>
                  <a:ea typeface="微软雅黑" panose="020B0503020204020204" pitchFamily="34" charset="-122"/>
                </a:rPr>
                <a:t>học</a:t>
              </a:r>
              <a:r>
                <a:rPr lang="en-US" altLang="zh-CN" sz="4000" dirty="0">
                  <a:solidFill>
                    <a:schemeClr val="bg1"/>
                  </a:solidFill>
                  <a:latin typeface="#9Slide03 SVNNeutraface 2" panose="02000600040000020004" pitchFamily="2" charset="0"/>
                  <a:ea typeface="微软雅黑" panose="020B0503020204020204" pitchFamily="34" charset="-122"/>
                </a:rPr>
                <a:t> </a:t>
              </a:r>
              <a:r>
                <a:rPr lang="en-US" altLang="zh-CN" sz="4000" dirty="0" err="1">
                  <a:solidFill>
                    <a:schemeClr val="bg1"/>
                  </a:solidFill>
                  <a:latin typeface="#9Slide03 SVNNeutraface 2" panose="02000600040000020004" pitchFamily="2" charset="0"/>
                  <a:ea typeface="微软雅黑" panose="020B0503020204020204" pitchFamily="34" charset="-122"/>
                </a:rPr>
                <a:t>trò</a:t>
              </a:r>
              <a:r>
                <a:rPr lang="en-US" altLang="zh-CN" sz="4000" dirty="0">
                  <a:solidFill>
                    <a:schemeClr val="bg1"/>
                  </a:solidFill>
                  <a:latin typeface="#9Slide03 SVNNeutraface 2" panose="02000600040000020004" pitchFamily="2" charset="0"/>
                  <a:ea typeface="微软雅黑" panose="020B0503020204020204" pitchFamily="34" charset="-122"/>
                </a:rPr>
                <a:t> </a:t>
              </a:r>
              <a:r>
                <a:rPr lang="en-US" altLang="zh-CN" sz="4000" dirty="0" err="1">
                  <a:solidFill>
                    <a:schemeClr val="bg1"/>
                  </a:solidFill>
                  <a:latin typeface="#9Slide03 SVNNeutraface 2" panose="02000600040000020004" pitchFamily="2" charset="0"/>
                  <a:ea typeface="微软雅黑" panose="020B0503020204020204" pitchFamily="34" charset="-122"/>
                </a:rPr>
                <a:t>là</a:t>
              </a:r>
              <a:r>
                <a:rPr lang="en-US" altLang="zh-CN" sz="4000" dirty="0">
                  <a:solidFill>
                    <a:schemeClr val="bg1"/>
                  </a:solidFill>
                  <a:latin typeface="#9Slide03 SVNNeutraface 2" panose="02000600040000020004" pitchFamily="2" charset="0"/>
                  <a:ea typeface="微软雅黑" panose="020B0503020204020204" pitchFamily="34" charset="-122"/>
                </a:rPr>
                <a:t> </a:t>
              </a:r>
              <a:r>
                <a:rPr lang="en-US" altLang="zh-CN" sz="4000" dirty="0" err="1">
                  <a:solidFill>
                    <a:schemeClr val="bg1"/>
                  </a:solidFill>
                  <a:latin typeface="#9Slide03 SVNNeutraface 2" panose="02000600040000020004" pitchFamily="2" charset="0"/>
                  <a:ea typeface="微软雅黑" panose="020B0503020204020204" pitchFamily="34" charset="-122"/>
                </a:rPr>
                <a:t>vì</a:t>
              </a:r>
              <a:r>
                <a:rPr lang="en-US" altLang="zh-CN" sz="4000" dirty="0">
                  <a:solidFill>
                    <a:schemeClr val="bg1"/>
                  </a:solidFill>
                  <a:latin typeface="#9Slide03 SVNNeutraface 2" panose="02000600040000020004" pitchFamily="2" charset="0"/>
                  <a:ea typeface="微软雅黑" panose="020B0503020204020204" pitchFamily="34" charset="-122"/>
                </a:rPr>
                <a:t>:</a:t>
              </a:r>
              <a:endParaRPr lang="zh-CN" altLang="en-US" sz="4000" dirty="0">
                <a:solidFill>
                  <a:schemeClr val="bg1"/>
                </a:solidFill>
                <a:latin typeface="#9Slide03 SVNNeutraface 2" panose="02000600040000020004" pitchFamily="2" charset="0"/>
                <a:ea typeface="微软雅黑" panose="020B0503020204020204" pitchFamily="34" charset="-122"/>
              </a:endParaRPr>
            </a:p>
          </p:txBody>
        </p:sp>
      </p:grpSp>
      <p:grpSp>
        <p:nvGrpSpPr>
          <p:cNvPr id="30" name="Group 29">
            <a:extLst>
              <a:ext uri="{FF2B5EF4-FFF2-40B4-BE49-F238E27FC236}">
                <a16:creationId xmlns:a16="http://schemas.microsoft.com/office/drawing/2014/main" id="{483D7C34-2081-4D7F-8B69-567F23ECB7D4}"/>
              </a:ext>
            </a:extLst>
          </p:cNvPr>
          <p:cNvGrpSpPr/>
          <p:nvPr/>
        </p:nvGrpSpPr>
        <p:grpSpPr>
          <a:xfrm>
            <a:off x="146404" y="2098019"/>
            <a:ext cx="11598756" cy="1562101"/>
            <a:chOff x="197469" y="2481987"/>
            <a:chExt cx="4831731" cy="1562101"/>
          </a:xfrm>
        </p:grpSpPr>
        <p:sp>
          <p:nvSpPr>
            <p:cNvPr id="21" name="Arrow: Pentagon 20">
              <a:extLst>
                <a:ext uri="{FF2B5EF4-FFF2-40B4-BE49-F238E27FC236}">
                  <a16:creationId xmlns:a16="http://schemas.microsoft.com/office/drawing/2014/main" id="{FFBCC5C1-60E6-499D-99A0-AF6153A2247B}"/>
                </a:ext>
              </a:extLst>
            </p:cNvPr>
            <p:cNvSpPr/>
            <p:nvPr/>
          </p:nvSpPr>
          <p:spPr>
            <a:xfrm>
              <a:off x="623808" y="2857499"/>
              <a:ext cx="4405392" cy="971551"/>
            </a:xfrm>
            <a:prstGeom prst="homePlate">
              <a:avLst/>
            </a:prstGeom>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400" b="1" dirty="0">
                  <a:solidFill>
                    <a:srgbClr val="FAC65C"/>
                  </a:solidFill>
                  <a:effectLst>
                    <a:outerShdw blurRad="38100" dist="38100" dir="2700000" algn="tl">
                      <a:srgbClr val="000000">
                        <a:alpha val="43137"/>
                      </a:srgbClr>
                    </a:outerShdw>
                  </a:effectLst>
                  <a:latin typeface="#9Slide07 SVNTransformer" pitchFamily="2" charset="0"/>
                </a:rPr>
                <a:t> </a:t>
              </a:r>
              <a:r>
                <a:rPr lang="en-US" sz="3400" b="1" dirty="0" err="1">
                  <a:solidFill>
                    <a:srgbClr val="FAC65C"/>
                  </a:solidFill>
                  <a:effectLst>
                    <a:outerShdw blurRad="38100" dist="38100" dir="2700000" algn="tl">
                      <a:srgbClr val="000000">
                        <a:alpha val="43137"/>
                      </a:srgbClr>
                    </a:outerShdw>
                  </a:effectLst>
                  <a:latin typeface="#9Slide07 SVNTransformer" pitchFamily="2" charset="0"/>
                </a:rPr>
                <a:t>hoa</a:t>
              </a:r>
              <a:r>
                <a:rPr lang="en-US" sz="3400" b="1" dirty="0">
                  <a:solidFill>
                    <a:srgbClr val="FAC65C"/>
                  </a:solidFill>
                  <a:effectLst>
                    <a:outerShdw blurRad="38100" dist="38100" dir="2700000" algn="tl">
                      <a:srgbClr val="000000">
                        <a:alpha val="43137"/>
                      </a:srgbClr>
                    </a:outerShdw>
                  </a:effectLst>
                  <a:latin typeface="#9Slide07 SVNTransformer" pitchFamily="2" charset="0"/>
                </a:rPr>
                <a:t> </a:t>
              </a:r>
              <a:r>
                <a:rPr lang="en-US" sz="3400" b="1" dirty="0" err="1">
                  <a:solidFill>
                    <a:srgbClr val="FAC65C"/>
                  </a:solidFill>
                  <a:effectLst>
                    <a:outerShdw blurRad="38100" dist="38100" dir="2700000" algn="tl">
                      <a:srgbClr val="000000">
                        <a:alpha val="43137"/>
                      </a:srgbClr>
                    </a:outerShdw>
                  </a:effectLst>
                  <a:latin typeface="#9Slide07 SVNTransformer" pitchFamily="2" charset="0"/>
                </a:rPr>
                <a:t>phượng</a:t>
              </a:r>
              <a:r>
                <a:rPr lang="en-US" sz="3400" b="1" dirty="0">
                  <a:solidFill>
                    <a:srgbClr val="FAC65C"/>
                  </a:solidFill>
                  <a:effectLst>
                    <a:outerShdw blurRad="38100" dist="38100" dir="2700000" algn="tl">
                      <a:srgbClr val="000000">
                        <a:alpha val="43137"/>
                      </a:srgbClr>
                    </a:outerShdw>
                  </a:effectLst>
                  <a:latin typeface="#9Slide07 SVNTransformer" pitchFamily="2" charset="0"/>
                </a:rPr>
                <a:t> </a:t>
              </a:r>
              <a:r>
                <a:rPr lang="en-US" sz="3400" b="1" dirty="0" err="1">
                  <a:solidFill>
                    <a:srgbClr val="FAC65C"/>
                  </a:solidFill>
                  <a:effectLst>
                    <a:outerShdw blurRad="38100" dist="38100" dir="2700000" algn="tl">
                      <a:srgbClr val="000000">
                        <a:alpha val="43137"/>
                      </a:srgbClr>
                    </a:outerShdw>
                  </a:effectLst>
                  <a:latin typeface="#9Slide07 SVNTransformer" pitchFamily="2" charset="0"/>
                </a:rPr>
                <a:t>đẹp</a:t>
              </a:r>
              <a:endParaRPr lang="en-US" sz="3400" b="1" dirty="0">
                <a:solidFill>
                  <a:srgbClr val="FAC65C"/>
                </a:solidFill>
                <a:effectLst>
                  <a:outerShdw blurRad="38100" dist="38100" dir="2700000" algn="tl">
                    <a:srgbClr val="000000">
                      <a:alpha val="43137"/>
                    </a:srgbClr>
                  </a:outerShdw>
                </a:effectLst>
                <a:latin typeface="#9Slide07 SVNTransformer" pitchFamily="2" charset="0"/>
              </a:endParaRPr>
            </a:p>
          </p:txBody>
        </p:sp>
        <p:pic>
          <p:nvPicPr>
            <p:cNvPr id="20" name="Picture 19">
              <a:extLst>
                <a:ext uri="{FF2B5EF4-FFF2-40B4-BE49-F238E27FC236}">
                  <a16:creationId xmlns:a16="http://schemas.microsoft.com/office/drawing/2014/main" id="{F67BCFC7-81F0-491D-A25C-A288DFEAC466}"/>
                </a:ext>
              </a:extLst>
            </p:cNvPr>
            <p:cNvPicPr>
              <a:picLocks noChangeAspect="1"/>
            </p:cNvPicPr>
            <p:nvPr/>
          </p:nvPicPr>
          <p:blipFill rotWithShape="1">
            <a:blip r:embed="rId2">
              <a:extLst>
                <a:ext uri="{28A0092B-C50C-407E-A947-70E740481C1C}">
                  <a14:useLocalDpi xmlns:a14="http://schemas.microsoft.com/office/drawing/2010/main" val="0"/>
                </a:ext>
              </a:extLst>
            </a:blip>
            <a:srcRect r="82222" b="77222"/>
            <a:stretch/>
          </p:blipFill>
          <p:spPr>
            <a:xfrm>
              <a:off x="197469" y="2481987"/>
              <a:ext cx="593109" cy="1562101"/>
            </a:xfrm>
            <a:prstGeom prst="rect">
              <a:avLst/>
            </a:prstGeom>
          </p:spPr>
        </p:pic>
      </p:grpSp>
      <p:grpSp>
        <p:nvGrpSpPr>
          <p:cNvPr id="32" name="Group 31">
            <a:extLst>
              <a:ext uri="{FF2B5EF4-FFF2-40B4-BE49-F238E27FC236}">
                <a16:creationId xmlns:a16="http://schemas.microsoft.com/office/drawing/2014/main" id="{81F0AEEA-7C89-4E51-B263-2C2754CE6EF8}"/>
              </a:ext>
            </a:extLst>
          </p:cNvPr>
          <p:cNvGrpSpPr/>
          <p:nvPr/>
        </p:nvGrpSpPr>
        <p:grpSpPr>
          <a:xfrm>
            <a:off x="145570" y="3298311"/>
            <a:ext cx="11685185" cy="1625203"/>
            <a:chOff x="6838950" y="2375297"/>
            <a:chExt cx="4929262" cy="1625203"/>
          </a:xfrm>
        </p:grpSpPr>
        <p:sp>
          <p:nvSpPr>
            <p:cNvPr id="22" name="Arrow: Pentagon 21">
              <a:extLst>
                <a:ext uri="{FF2B5EF4-FFF2-40B4-BE49-F238E27FC236}">
                  <a16:creationId xmlns:a16="http://schemas.microsoft.com/office/drawing/2014/main" id="{6CD5238B-71F0-46CC-8462-DD26A3EBA02D}"/>
                </a:ext>
              </a:extLst>
            </p:cNvPr>
            <p:cNvSpPr/>
            <p:nvPr/>
          </p:nvSpPr>
          <p:spPr>
            <a:xfrm>
              <a:off x="7258049" y="2857499"/>
              <a:ext cx="4510163" cy="971551"/>
            </a:xfrm>
            <a:prstGeom prst="homePlate">
              <a:avLst/>
            </a:prstGeom>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b="1" dirty="0">
                  <a:solidFill>
                    <a:srgbClr val="FAC65C"/>
                  </a:solidFill>
                  <a:effectLst>
                    <a:outerShdw blurRad="38100" dist="38100" dir="2700000" algn="tl">
                      <a:srgbClr val="000000">
                        <a:alpha val="43137"/>
                      </a:srgbClr>
                    </a:outerShdw>
                  </a:effectLst>
                  <a:latin typeface="#9Slide07 SVNTransformer" pitchFamily="2" charset="0"/>
                </a:rPr>
                <a:t> </a:t>
              </a:r>
              <a:r>
                <a:rPr lang="en-US" sz="3400" b="1" dirty="0" err="1">
                  <a:solidFill>
                    <a:srgbClr val="FAC65C"/>
                  </a:solidFill>
                  <a:effectLst>
                    <a:outerShdw blurRad="38100" dist="38100" dir="2700000" algn="tl">
                      <a:srgbClr val="000000">
                        <a:alpha val="43137"/>
                      </a:srgbClr>
                    </a:outerShdw>
                  </a:effectLst>
                  <a:latin typeface="#9Slide07 SVNTransformer" pitchFamily="2" charset="0"/>
                </a:rPr>
                <a:t>hoa</a:t>
              </a:r>
              <a:r>
                <a:rPr lang="en-US" sz="3400" b="1" dirty="0">
                  <a:solidFill>
                    <a:srgbClr val="FAC65C"/>
                  </a:solidFill>
                  <a:effectLst>
                    <a:outerShdw blurRad="38100" dist="38100" dir="2700000" algn="tl">
                      <a:srgbClr val="000000">
                        <a:alpha val="43137"/>
                      </a:srgbClr>
                    </a:outerShdw>
                  </a:effectLst>
                  <a:latin typeface="#9Slide07 SVNTransformer" pitchFamily="2" charset="0"/>
                </a:rPr>
                <a:t> </a:t>
              </a:r>
              <a:r>
                <a:rPr lang="en-US" sz="3400" b="1" dirty="0" err="1">
                  <a:solidFill>
                    <a:srgbClr val="FAC65C"/>
                  </a:solidFill>
                  <a:effectLst>
                    <a:outerShdw blurRad="38100" dist="38100" dir="2700000" algn="tl">
                      <a:srgbClr val="000000">
                        <a:alpha val="43137"/>
                      </a:srgbClr>
                    </a:outerShdw>
                  </a:effectLst>
                  <a:latin typeface="#9Slide07 SVNTransformer" pitchFamily="2" charset="0"/>
                </a:rPr>
                <a:t>phượng</a:t>
              </a:r>
              <a:r>
                <a:rPr lang="en-US" sz="3400" b="1" dirty="0">
                  <a:solidFill>
                    <a:srgbClr val="FAC65C"/>
                  </a:solidFill>
                  <a:effectLst>
                    <a:outerShdw blurRad="38100" dist="38100" dir="2700000" algn="tl">
                      <a:srgbClr val="000000">
                        <a:alpha val="43137"/>
                      </a:srgbClr>
                    </a:outerShdw>
                  </a:effectLst>
                  <a:latin typeface="#9Slide07 SVNTransformer" pitchFamily="2" charset="0"/>
                </a:rPr>
                <a:t> </a:t>
              </a:r>
              <a:r>
                <a:rPr lang="en-US" sz="3400" b="1" dirty="0" err="1">
                  <a:solidFill>
                    <a:srgbClr val="FAC65C"/>
                  </a:solidFill>
                  <a:effectLst>
                    <a:outerShdw blurRad="38100" dist="38100" dir="2700000" algn="tl">
                      <a:srgbClr val="000000">
                        <a:alpha val="43137"/>
                      </a:srgbClr>
                    </a:outerShdw>
                  </a:effectLst>
                  <a:latin typeface="#9Slide07 SVNTransformer" pitchFamily="2" charset="0"/>
                </a:rPr>
                <a:t>đẹp</a:t>
              </a:r>
              <a:r>
                <a:rPr lang="en-US" sz="3400" b="1" dirty="0">
                  <a:solidFill>
                    <a:srgbClr val="FAC65C"/>
                  </a:solidFill>
                  <a:effectLst>
                    <a:outerShdw blurRad="38100" dist="38100" dir="2700000" algn="tl">
                      <a:srgbClr val="000000">
                        <a:alpha val="43137"/>
                      </a:srgbClr>
                    </a:outerShdw>
                  </a:effectLst>
                  <a:latin typeface="#9Slide07 SVNTransformer" pitchFamily="2" charset="0"/>
                </a:rPr>
                <a:t>, </a:t>
              </a:r>
              <a:r>
                <a:rPr lang="en-US" sz="3400" b="1" dirty="0" err="1">
                  <a:solidFill>
                    <a:srgbClr val="FAC65C"/>
                  </a:solidFill>
                  <a:effectLst>
                    <a:outerShdw blurRad="38100" dist="38100" dir="2700000" algn="tl">
                      <a:srgbClr val="000000">
                        <a:alpha val="43137"/>
                      </a:srgbClr>
                    </a:outerShdw>
                  </a:effectLst>
                  <a:latin typeface="#9Slide07 SVNTransformer" pitchFamily="2" charset="0"/>
                </a:rPr>
                <a:t>nở</a:t>
              </a:r>
              <a:r>
                <a:rPr lang="en-US" sz="3400" b="1" dirty="0">
                  <a:solidFill>
                    <a:srgbClr val="FAC65C"/>
                  </a:solidFill>
                  <a:effectLst>
                    <a:outerShdw blurRad="38100" dist="38100" dir="2700000" algn="tl">
                      <a:srgbClr val="000000">
                        <a:alpha val="43137"/>
                      </a:srgbClr>
                    </a:outerShdw>
                  </a:effectLst>
                  <a:latin typeface="#9Slide07 SVNTransformer" pitchFamily="2" charset="0"/>
                </a:rPr>
                <a:t> </a:t>
              </a:r>
              <a:r>
                <a:rPr lang="en-US" sz="3400" b="1" dirty="0" err="1">
                  <a:solidFill>
                    <a:srgbClr val="FAC65C"/>
                  </a:solidFill>
                  <a:effectLst>
                    <a:outerShdw blurRad="38100" dist="38100" dir="2700000" algn="tl">
                      <a:srgbClr val="000000">
                        <a:alpha val="43137"/>
                      </a:srgbClr>
                    </a:outerShdw>
                  </a:effectLst>
                  <a:latin typeface="#9Slide07 SVNTransformer" pitchFamily="2" charset="0"/>
                </a:rPr>
                <a:t>vào</a:t>
              </a:r>
              <a:r>
                <a:rPr lang="en-US" sz="3400" b="1" dirty="0">
                  <a:solidFill>
                    <a:srgbClr val="FAC65C"/>
                  </a:solidFill>
                  <a:effectLst>
                    <a:outerShdw blurRad="38100" dist="38100" dir="2700000" algn="tl">
                      <a:srgbClr val="000000">
                        <a:alpha val="43137"/>
                      </a:srgbClr>
                    </a:outerShdw>
                  </a:effectLst>
                  <a:latin typeface="#9Slide07 SVNTransformer" pitchFamily="2" charset="0"/>
                </a:rPr>
                <a:t> </a:t>
              </a:r>
              <a:r>
                <a:rPr lang="en-US" sz="3400" b="1" dirty="0" err="1">
                  <a:solidFill>
                    <a:srgbClr val="FAC65C"/>
                  </a:solidFill>
                  <a:effectLst>
                    <a:outerShdw blurRad="38100" dist="38100" dir="2700000" algn="tl">
                      <a:srgbClr val="000000">
                        <a:alpha val="43137"/>
                      </a:srgbClr>
                    </a:outerShdw>
                  </a:effectLst>
                  <a:latin typeface="#9Slide07 SVNTransformer" pitchFamily="2" charset="0"/>
                </a:rPr>
                <a:t>mùa</a:t>
              </a:r>
              <a:r>
                <a:rPr lang="en-US" sz="3400" b="1" dirty="0">
                  <a:solidFill>
                    <a:srgbClr val="FAC65C"/>
                  </a:solidFill>
                  <a:effectLst>
                    <a:outerShdw blurRad="38100" dist="38100" dir="2700000" algn="tl">
                      <a:srgbClr val="000000">
                        <a:alpha val="43137"/>
                      </a:srgbClr>
                    </a:outerShdw>
                  </a:effectLst>
                  <a:latin typeface="#9Slide07 SVNTransformer" pitchFamily="2" charset="0"/>
                </a:rPr>
                <a:t> </a:t>
              </a:r>
              <a:r>
                <a:rPr lang="en-US" sz="3400" b="1" dirty="0" err="1">
                  <a:solidFill>
                    <a:srgbClr val="FAC65C"/>
                  </a:solidFill>
                  <a:effectLst>
                    <a:outerShdw blurRad="38100" dist="38100" dir="2700000" algn="tl">
                      <a:srgbClr val="000000">
                        <a:alpha val="43137"/>
                      </a:srgbClr>
                    </a:outerShdw>
                  </a:effectLst>
                  <a:latin typeface="#9Slide07 SVNTransformer" pitchFamily="2" charset="0"/>
                </a:rPr>
                <a:t>hè</a:t>
              </a:r>
              <a:r>
                <a:rPr lang="en-US" sz="3400" b="1" dirty="0">
                  <a:solidFill>
                    <a:srgbClr val="FAC65C"/>
                  </a:solidFill>
                  <a:effectLst>
                    <a:outerShdw blurRad="38100" dist="38100" dir="2700000" algn="tl">
                      <a:srgbClr val="000000">
                        <a:alpha val="43137"/>
                      </a:srgbClr>
                    </a:outerShdw>
                  </a:effectLst>
                  <a:latin typeface="#9Slide07 SVNTransformer" pitchFamily="2" charset="0"/>
                </a:rPr>
                <a:t>, </a:t>
              </a:r>
              <a:r>
                <a:rPr lang="en-US" sz="3400" b="1" dirty="0" err="1">
                  <a:solidFill>
                    <a:srgbClr val="FAC65C"/>
                  </a:solidFill>
                  <a:effectLst>
                    <a:outerShdw blurRad="38100" dist="38100" dir="2700000" algn="tl">
                      <a:srgbClr val="000000">
                        <a:alpha val="43137"/>
                      </a:srgbClr>
                    </a:outerShdw>
                  </a:effectLst>
                  <a:latin typeface="#9Slide07 SVNTransformer" pitchFamily="2" charset="0"/>
                </a:rPr>
                <a:t>gắn</a:t>
              </a:r>
              <a:r>
                <a:rPr lang="en-US" sz="3400" b="1" dirty="0">
                  <a:solidFill>
                    <a:srgbClr val="FAC65C"/>
                  </a:solidFill>
                  <a:effectLst>
                    <a:outerShdw blurRad="38100" dist="38100" dir="2700000" algn="tl">
                      <a:srgbClr val="000000">
                        <a:alpha val="43137"/>
                      </a:srgbClr>
                    </a:outerShdw>
                  </a:effectLst>
                  <a:latin typeface="#9Slide07 SVNTransformer" pitchFamily="2" charset="0"/>
                </a:rPr>
                <a:t> </a:t>
              </a:r>
              <a:r>
                <a:rPr lang="en-US" sz="3400" b="1" dirty="0" err="1">
                  <a:solidFill>
                    <a:srgbClr val="FAC65C"/>
                  </a:solidFill>
                  <a:effectLst>
                    <a:outerShdw blurRad="38100" dist="38100" dir="2700000" algn="tl">
                      <a:srgbClr val="000000">
                        <a:alpha val="43137"/>
                      </a:srgbClr>
                    </a:outerShdw>
                  </a:effectLst>
                  <a:latin typeface="#9Slide07 SVNTransformer" pitchFamily="2" charset="0"/>
                </a:rPr>
                <a:t>bó</a:t>
              </a:r>
              <a:r>
                <a:rPr lang="en-US" sz="3400" b="1" dirty="0">
                  <a:solidFill>
                    <a:srgbClr val="FAC65C"/>
                  </a:solidFill>
                  <a:effectLst>
                    <a:outerShdw blurRad="38100" dist="38100" dir="2700000" algn="tl">
                      <a:srgbClr val="000000">
                        <a:alpha val="43137"/>
                      </a:srgbClr>
                    </a:outerShdw>
                  </a:effectLst>
                  <a:latin typeface="#9Slide07 SVNTransformer" pitchFamily="2" charset="0"/>
                </a:rPr>
                <a:t> </a:t>
              </a:r>
              <a:r>
                <a:rPr lang="en-US" sz="3400" b="1" dirty="0" err="1">
                  <a:solidFill>
                    <a:srgbClr val="FAC65C"/>
                  </a:solidFill>
                  <a:effectLst>
                    <a:outerShdw blurRad="38100" dist="38100" dir="2700000" algn="tl">
                      <a:srgbClr val="000000">
                        <a:alpha val="43137"/>
                      </a:srgbClr>
                    </a:outerShdw>
                  </a:effectLst>
                  <a:latin typeface="#9Slide07 SVNTransformer" pitchFamily="2" charset="0"/>
                </a:rPr>
                <a:t>với</a:t>
              </a:r>
              <a:r>
                <a:rPr lang="en-US" sz="3400" b="1" dirty="0">
                  <a:solidFill>
                    <a:srgbClr val="FAC65C"/>
                  </a:solidFill>
                  <a:effectLst>
                    <a:outerShdw blurRad="38100" dist="38100" dir="2700000" algn="tl">
                      <a:srgbClr val="000000">
                        <a:alpha val="43137"/>
                      </a:srgbClr>
                    </a:outerShdw>
                  </a:effectLst>
                  <a:latin typeface="#9Slide07 SVNTransformer" pitchFamily="2" charset="0"/>
                </a:rPr>
                <a:t> </a:t>
              </a:r>
              <a:r>
                <a:rPr lang="en-US" sz="3400" b="1" dirty="0" err="1">
                  <a:solidFill>
                    <a:srgbClr val="FAC65C"/>
                  </a:solidFill>
                  <a:effectLst>
                    <a:outerShdw blurRad="38100" dist="38100" dir="2700000" algn="tl">
                      <a:srgbClr val="000000">
                        <a:alpha val="43137"/>
                      </a:srgbClr>
                    </a:outerShdw>
                  </a:effectLst>
                  <a:latin typeface="#9Slide07 SVNTransformer" pitchFamily="2" charset="0"/>
                </a:rPr>
                <a:t>học</a:t>
              </a:r>
              <a:r>
                <a:rPr lang="en-US" sz="3400" b="1" dirty="0">
                  <a:solidFill>
                    <a:srgbClr val="FAC65C"/>
                  </a:solidFill>
                  <a:effectLst>
                    <a:outerShdw blurRad="38100" dist="38100" dir="2700000" algn="tl">
                      <a:srgbClr val="000000">
                        <a:alpha val="43137"/>
                      </a:srgbClr>
                    </a:outerShdw>
                  </a:effectLst>
                  <a:latin typeface="#9Slide07 SVNTransformer" pitchFamily="2" charset="0"/>
                </a:rPr>
                <a:t> </a:t>
              </a:r>
              <a:r>
                <a:rPr lang="en-US" sz="3400" b="1" dirty="0" err="1">
                  <a:solidFill>
                    <a:srgbClr val="FAC65C"/>
                  </a:solidFill>
                  <a:effectLst>
                    <a:outerShdw blurRad="38100" dist="38100" dir="2700000" algn="tl">
                      <a:srgbClr val="000000">
                        <a:alpha val="43137"/>
                      </a:srgbClr>
                    </a:outerShdw>
                  </a:effectLst>
                  <a:latin typeface="#9Slide07 SVNTransformer" pitchFamily="2" charset="0"/>
                </a:rPr>
                <a:t>sinh</a:t>
              </a:r>
              <a:endParaRPr lang="en-US" sz="3400" b="1" dirty="0">
                <a:solidFill>
                  <a:srgbClr val="FAC65C"/>
                </a:solidFill>
                <a:effectLst>
                  <a:outerShdw blurRad="38100" dist="38100" dir="2700000" algn="tl">
                    <a:srgbClr val="000000">
                      <a:alpha val="43137"/>
                    </a:srgbClr>
                  </a:outerShdw>
                </a:effectLst>
                <a:latin typeface="#9Slide07 SVNTransformer" pitchFamily="2" charset="0"/>
              </a:endParaRPr>
            </a:p>
          </p:txBody>
        </p:sp>
        <p:pic>
          <p:nvPicPr>
            <p:cNvPr id="23" name="Picture 22">
              <a:extLst>
                <a:ext uri="{FF2B5EF4-FFF2-40B4-BE49-F238E27FC236}">
                  <a16:creationId xmlns:a16="http://schemas.microsoft.com/office/drawing/2014/main" id="{4A2BC5ED-30A0-4504-8715-AE99DB9304A3}"/>
                </a:ext>
              </a:extLst>
            </p:cNvPr>
            <p:cNvPicPr>
              <a:picLocks noChangeAspect="1"/>
            </p:cNvPicPr>
            <p:nvPr/>
          </p:nvPicPr>
          <p:blipFill rotWithShape="1">
            <a:blip r:embed="rId2">
              <a:extLst>
                <a:ext uri="{28A0092B-C50C-407E-A947-70E740481C1C}">
                  <a14:useLocalDpi xmlns:a14="http://schemas.microsoft.com/office/drawing/2010/main" val="0"/>
                </a:ext>
              </a:extLst>
            </a:blip>
            <a:srcRect l="17088" t="-267" r="65134" b="77489"/>
            <a:stretch/>
          </p:blipFill>
          <p:spPr>
            <a:xfrm>
              <a:off x="6838950" y="2375297"/>
              <a:ext cx="575687" cy="1625203"/>
            </a:xfrm>
            <a:prstGeom prst="rect">
              <a:avLst/>
            </a:prstGeom>
          </p:spPr>
        </p:pic>
      </p:grpSp>
      <p:grpSp>
        <p:nvGrpSpPr>
          <p:cNvPr id="31" name="Group 30">
            <a:extLst>
              <a:ext uri="{FF2B5EF4-FFF2-40B4-BE49-F238E27FC236}">
                <a16:creationId xmlns:a16="http://schemas.microsoft.com/office/drawing/2014/main" id="{AAAF4534-43D5-436B-A1D1-8081FC195237}"/>
              </a:ext>
            </a:extLst>
          </p:cNvPr>
          <p:cNvGrpSpPr/>
          <p:nvPr/>
        </p:nvGrpSpPr>
        <p:grpSpPr>
          <a:xfrm>
            <a:off x="0" y="5018159"/>
            <a:ext cx="11830756" cy="1190730"/>
            <a:chOff x="599681" y="4600470"/>
            <a:chExt cx="4429519" cy="1190730"/>
          </a:xfrm>
        </p:grpSpPr>
        <p:sp>
          <p:nvSpPr>
            <p:cNvPr id="24" name="Arrow: Pentagon 23">
              <a:extLst>
                <a:ext uri="{FF2B5EF4-FFF2-40B4-BE49-F238E27FC236}">
                  <a16:creationId xmlns:a16="http://schemas.microsoft.com/office/drawing/2014/main" id="{1766C82D-3563-4A75-A9BE-9BDC30F87AD2}"/>
                </a:ext>
              </a:extLst>
            </p:cNvPr>
            <p:cNvSpPr/>
            <p:nvPr/>
          </p:nvSpPr>
          <p:spPr>
            <a:xfrm>
              <a:off x="1066800" y="4667249"/>
              <a:ext cx="3962400" cy="971551"/>
            </a:xfrm>
            <a:prstGeom prst="homePlate">
              <a:avLst/>
            </a:prstGeom>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400" b="1" dirty="0">
                  <a:solidFill>
                    <a:srgbClr val="FAC65C"/>
                  </a:solidFill>
                  <a:effectLst>
                    <a:outerShdw blurRad="38100" dist="38100" dir="2700000" algn="tl">
                      <a:srgbClr val="000000">
                        <a:alpha val="43137"/>
                      </a:srgbClr>
                    </a:outerShdw>
                  </a:effectLst>
                  <a:latin typeface="#9Slide07 SVNTransformer" pitchFamily="2" charset="0"/>
                </a:rPr>
                <a:t>  </a:t>
              </a:r>
              <a:r>
                <a:rPr lang="en-US" sz="3400" b="1" dirty="0" err="1">
                  <a:solidFill>
                    <a:srgbClr val="FAC65C"/>
                  </a:solidFill>
                  <a:effectLst>
                    <a:outerShdw blurRad="38100" dist="38100" dir="2700000" algn="tl">
                      <a:srgbClr val="000000">
                        <a:alpha val="43137"/>
                      </a:srgbClr>
                    </a:outerShdw>
                  </a:effectLst>
                  <a:latin typeface="#9Slide07 SVNTransformer" pitchFamily="2" charset="0"/>
                </a:rPr>
                <a:t>hoa</a:t>
              </a:r>
              <a:r>
                <a:rPr lang="en-US" sz="3400" b="1" dirty="0">
                  <a:solidFill>
                    <a:srgbClr val="FAC65C"/>
                  </a:solidFill>
                  <a:effectLst>
                    <a:outerShdw blurRad="38100" dist="38100" dir="2700000" algn="tl">
                      <a:srgbClr val="000000">
                        <a:alpha val="43137"/>
                      </a:srgbClr>
                    </a:outerShdw>
                  </a:effectLst>
                  <a:latin typeface="#9Slide07 SVNTransformer" pitchFamily="2" charset="0"/>
                </a:rPr>
                <a:t> </a:t>
              </a:r>
              <a:r>
                <a:rPr lang="en-US" sz="3400" b="1" dirty="0" err="1">
                  <a:solidFill>
                    <a:srgbClr val="FAC65C"/>
                  </a:solidFill>
                  <a:effectLst>
                    <a:outerShdw blurRad="38100" dist="38100" dir="2700000" algn="tl">
                      <a:srgbClr val="000000">
                        <a:alpha val="43137"/>
                      </a:srgbClr>
                    </a:outerShdw>
                  </a:effectLst>
                  <a:latin typeface="#9Slide07 SVNTransformer" pitchFamily="2" charset="0"/>
                </a:rPr>
                <a:t>phượng</a:t>
              </a:r>
              <a:r>
                <a:rPr lang="en-US" sz="3400" b="1" dirty="0">
                  <a:solidFill>
                    <a:srgbClr val="FAC65C"/>
                  </a:solidFill>
                  <a:effectLst>
                    <a:outerShdw blurRad="38100" dist="38100" dir="2700000" algn="tl">
                      <a:srgbClr val="000000">
                        <a:alpha val="43137"/>
                      </a:srgbClr>
                    </a:outerShdw>
                  </a:effectLst>
                  <a:latin typeface="#9Slide07 SVNTransformer" pitchFamily="2" charset="0"/>
                </a:rPr>
                <a:t> </a:t>
              </a:r>
              <a:r>
                <a:rPr lang="en-US" sz="3400" b="1" dirty="0" err="1">
                  <a:solidFill>
                    <a:srgbClr val="FAC65C"/>
                  </a:solidFill>
                  <a:effectLst>
                    <a:outerShdw blurRad="38100" dist="38100" dir="2700000" algn="tl">
                      <a:srgbClr val="000000">
                        <a:alpha val="43137"/>
                      </a:srgbClr>
                    </a:outerShdw>
                  </a:effectLst>
                  <a:latin typeface="#9Slide07 SVNTransformer" pitchFamily="2" charset="0"/>
                </a:rPr>
                <a:t>nở</a:t>
              </a:r>
              <a:r>
                <a:rPr lang="en-US" sz="3400" b="1" dirty="0">
                  <a:solidFill>
                    <a:srgbClr val="FAC65C"/>
                  </a:solidFill>
                  <a:effectLst>
                    <a:outerShdw blurRad="38100" dist="38100" dir="2700000" algn="tl">
                      <a:srgbClr val="000000">
                        <a:alpha val="43137"/>
                      </a:srgbClr>
                    </a:outerShdw>
                  </a:effectLst>
                  <a:latin typeface="#9Slide07 SVNTransformer" pitchFamily="2" charset="0"/>
                </a:rPr>
                <a:t> </a:t>
              </a:r>
              <a:r>
                <a:rPr lang="en-US" sz="3400" b="1" dirty="0" err="1">
                  <a:solidFill>
                    <a:srgbClr val="FAC65C"/>
                  </a:solidFill>
                  <a:effectLst>
                    <a:outerShdw blurRad="38100" dist="38100" dir="2700000" algn="tl">
                      <a:srgbClr val="000000">
                        <a:alpha val="43137"/>
                      </a:srgbClr>
                    </a:outerShdw>
                  </a:effectLst>
                  <a:latin typeface="#9Slide07 SVNTransformer" pitchFamily="2" charset="0"/>
                </a:rPr>
                <a:t>hàng</a:t>
              </a:r>
              <a:r>
                <a:rPr lang="en-US" sz="3400" b="1" dirty="0">
                  <a:solidFill>
                    <a:srgbClr val="FAC65C"/>
                  </a:solidFill>
                  <a:effectLst>
                    <a:outerShdw blurRad="38100" dist="38100" dir="2700000" algn="tl">
                      <a:srgbClr val="000000">
                        <a:alpha val="43137"/>
                      </a:srgbClr>
                    </a:outerShdw>
                  </a:effectLst>
                  <a:latin typeface="#9Slide07 SVNTransformer" pitchFamily="2" charset="0"/>
                </a:rPr>
                <a:t> </a:t>
              </a:r>
              <a:r>
                <a:rPr lang="en-US" sz="3400" b="1" dirty="0" err="1">
                  <a:solidFill>
                    <a:srgbClr val="FAC65C"/>
                  </a:solidFill>
                  <a:effectLst>
                    <a:outerShdw blurRad="38100" dist="38100" dir="2700000" algn="tl">
                      <a:srgbClr val="000000">
                        <a:alpha val="43137"/>
                      </a:srgbClr>
                    </a:outerShdw>
                  </a:effectLst>
                  <a:latin typeface="#9Slide07 SVNTransformer" pitchFamily="2" charset="0"/>
                </a:rPr>
                <a:t>loạt</a:t>
              </a:r>
              <a:endParaRPr lang="en-US" sz="3400" b="1" dirty="0">
                <a:solidFill>
                  <a:srgbClr val="FAC65C"/>
                </a:solidFill>
                <a:effectLst>
                  <a:outerShdw blurRad="38100" dist="38100" dir="2700000" algn="tl">
                    <a:srgbClr val="000000">
                      <a:alpha val="43137"/>
                    </a:srgbClr>
                  </a:outerShdw>
                </a:effectLst>
                <a:latin typeface="#9Slide07 SVNTransformer" pitchFamily="2" charset="0"/>
              </a:endParaRPr>
            </a:p>
          </p:txBody>
        </p:sp>
        <p:pic>
          <p:nvPicPr>
            <p:cNvPr id="25" name="Picture 24">
              <a:extLst>
                <a:ext uri="{FF2B5EF4-FFF2-40B4-BE49-F238E27FC236}">
                  <a16:creationId xmlns:a16="http://schemas.microsoft.com/office/drawing/2014/main" id="{D2E318A5-97EB-41F6-85AB-C087A7ED958A}"/>
                </a:ext>
              </a:extLst>
            </p:cNvPr>
            <p:cNvPicPr>
              <a:picLocks noChangeAspect="1"/>
            </p:cNvPicPr>
            <p:nvPr/>
          </p:nvPicPr>
          <p:blipFill rotWithShape="1">
            <a:blip r:embed="rId2">
              <a:extLst>
                <a:ext uri="{28A0092B-C50C-407E-A947-70E740481C1C}">
                  <a14:useLocalDpi xmlns:a14="http://schemas.microsoft.com/office/drawing/2010/main" val="0"/>
                </a:ext>
              </a:extLst>
            </a:blip>
            <a:srcRect l="32798" t="5275" r="49424" b="78140"/>
            <a:stretch/>
          </p:blipFill>
          <p:spPr>
            <a:xfrm>
              <a:off x="599681" y="4600470"/>
              <a:ext cx="568809" cy="1190730"/>
            </a:xfrm>
            <a:prstGeom prst="rect">
              <a:avLst/>
            </a:prstGeom>
          </p:spPr>
        </p:pic>
      </p:grpSp>
    </p:spTree>
    <p:extLst>
      <p:ext uri="{BB962C8B-B14F-4D97-AF65-F5344CB8AC3E}">
        <p14:creationId xmlns:p14="http://schemas.microsoft.com/office/powerpoint/2010/main" val="33350564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p:tgtEl>
                                          <p:spTgt spid="30"/>
                                        </p:tgtEl>
                                        <p:attrNameLst>
                                          <p:attrName>ppt_y</p:attrName>
                                        </p:attrNameLst>
                                      </p:cBhvr>
                                      <p:tavLst>
                                        <p:tav tm="0">
                                          <p:val>
                                            <p:strVal val="#ppt_y+#ppt_h*1.125000"/>
                                          </p:val>
                                        </p:tav>
                                        <p:tav tm="100000">
                                          <p:val>
                                            <p:strVal val="#ppt_y"/>
                                          </p:val>
                                        </p:tav>
                                      </p:tavLst>
                                    </p:anim>
                                    <p:animEffect transition="in" filter="wipe(up)">
                                      <p:cBhvr>
                                        <p:cTn id="13" dur="500"/>
                                        <p:tgtEl>
                                          <p:spTgt spid="30"/>
                                        </p:tgtEl>
                                      </p:cBhvr>
                                    </p:animEffect>
                                  </p:childTnLst>
                                </p:cTn>
                              </p:par>
                              <p:par>
                                <p:cTn id="14" presetID="1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p:tgtEl>
                                          <p:spTgt spid="31"/>
                                        </p:tgtEl>
                                        <p:attrNameLst>
                                          <p:attrName>ppt_y</p:attrName>
                                        </p:attrNameLst>
                                      </p:cBhvr>
                                      <p:tavLst>
                                        <p:tav tm="0">
                                          <p:val>
                                            <p:strVal val="#ppt_y+#ppt_h*1.125000"/>
                                          </p:val>
                                        </p:tav>
                                        <p:tav tm="100000">
                                          <p:val>
                                            <p:strVal val="#ppt_y"/>
                                          </p:val>
                                        </p:tav>
                                      </p:tavLst>
                                    </p:anim>
                                    <p:animEffect transition="in" filter="wipe(up)">
                                      <p:cBhvr>
                                        <p:cTn id="17" dur="500"/>
                                        <p:tgtEl>
                                          <p:spTgt spid="31"/>
                                        </p:tgtEl>
                                      </p:cBhvr>
                                    </p:animEffect>
                                  </p:childTnLst>
                                </p:cTn>
                              </p:par>
                              <p:par>
                                <p:cTn id="18" presetID="12" presetClass="entr" presetSubtype="4"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p:tgtEl>
                                          <p:spTgt spid="32"/>
                                        </p:tgtEl>
                                        <p:attrNameLst>
                                          <p:attrName>ppt_y</p:attrName>
                                        </p:attrNameLst>
                                      </p:cBhvr>
                                      <p:tavLst>
                                        <p:tav tm="0">
                                          <p:val>
                                            <p:strVal val="#ppt_y+#ppt_h*1.125000"/>
                                          </p:val>
                                        </p:tav>
                                        <p:tav tm="100000">
                                          <p:val>
                                            <p:strVal val="#ppt_y"/>
                                          </p:val>
                                        </p:tav>
                                      </p:tavLst>
                                    </p:anim>
                                    <p:animEffect transition="in" filter="wipe(up)">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xit" presetSubtype="0" accel="100000" fill="hold" nodeType="clickEffect">
                                  <p:stCondLst>
                                    <p:cond delay="0"/>
                                  </p:stCondLst>
                                  <p:childTnLst>
                                    <p:anim calcmode="lin" valueType="num">
                                      <p:cBhvr>
                                        <p:cTn id="25" dur="500"/>
                                        <p:tgtEl>
                                          <p:spTgt spid="30"/>
                                        </p:tgtEl>
                                        <p:attrNameLst>
                                          <p:attrName>ppt_w</p:attrName>
                                        </p:attrNameLst>
                                      </p:cBhvr>
                                      <p:tavLst>
                                        <p:tav tm="0">
                                          <p:val>
                                            <p:strVal val="ppt_w"/>
                                          </p:val>
                                        </p:tav>
                                        <p:tav tm="100000">
                                          <p:val>
                                            <p:fltVal val="0"/>
                                          </p:val>
                                        </p:tav>
                                      </p:tavLst>
                                    </p:anim>
                                    <p:anim calcmode="lin" valueType="num">
                                      <p:cBhvr>
                                        <p:cTn id="26" dur="500"/>
                                        <p:tgtEl>
                                          <p:spTgt spid="30"/>
                                        </p:tgtEl>
                                        <p:attrNameLst>
                                          <p:attrName>ppt_h</p:attrName>
                                        </p:attrNameLst>
                                      </p:cBhvr>
                                      <p:tavLst>
                                        <p:tav tm="0">
                                          <p:val>
                                            <p:strVal val="ppt_h"/>
                                          </p:val>
                                        </p:tav>
                                        <p:tav tm="100000">
                                          <p:val>
                                            <p:fltVal val="0"/>
                                          </p:val>
                                        </p:tav>
                                      </p:tavLst>
                                    </p:anim>
                                    <p:anim calcmode="lin" valueType="num">
                                      <p:cBhvr>
                                        <p:cTn id="27" dur="500"/>
                                        <p:tgtEl>
                                          <p:spTgt spid="30"/>
                                        </p:tgtEl>
                                        <p:attrNameLst>
                                          <p:attrName>style.rotation</p:attrName>
                                        </p:attrNameLst>
                                      </p:cBhvr>
                                      <p:tavLst>
                                        <p:tav tm="0">
                                          <p:val>
                                            <p:fltVal val="0"/>
                                          </p:val>
                                        </p:tav>
                                        <p:tav tm="100000">
                                          <p:val>
                                            <p:fltVal val="360"/>
                                          </p:val>
                                        </p:tav>
                                      </p:tavLst>
                                    </p:anim>
                                    <p:animEffect transition="out" filter="fade">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par>
                                <p:cTn id="30" presetID="49" presetClass="exit" presetSubtype="0" accel="100000" fill="hold" nodeType="withEffect">
                                  <p:stCondLst>
                                    <p:cond delay="0"/>
                                  </p:stCondLst>
                                  <p:childTnLst>
                                    <p:anim calcmode="lin" valueType="num">
                                      <p:cBhvr>
                                        <p:cTn id="31" dur="500"/>
                                        <p:tgtEl>
                                          <p:spTgt spid="31"/>
                                        </p:tgtEl>
                                        <p:attrNameLst>
                                          <p:attrName>ppt_w</p:attrName>
                                        </p:attrNameLst>
                                      </p:cBhvr>
                                      <p:tavLst>
                                        <p:tav tm="0">
                                          <p:val>
                                            <p:strVal val="ppt_w"/>
                                          </p:val>
                                        </p:tav>
                                        <p:tav tm="100000">
                                          <p:val>
                                            <p:fltVal val="0"/>
                                          </p:val>
                                        </p:tav>
                                      </p:tavLst>
                                    </p:anim>
                                    <p:anim calcmode="lin" valueType="num">
                                      <p:cBhvr>
                                        <p:cTn id="32" dur="500"/>
                                        <p:tgtEl>
                                          <p:spTgt spid="31"/>
                                        </p:tgtEl>
                                        <p:attrNameLst>
                                          <p:attrName>ppt_h</p:attrName>
                                        </p:attrNameLst>
                                      </p:cBhvr>
                                      <p:tavLst>
                                        <p:tav tm="0">
                                          <p:val>
                                            <p:strVal val="ppt_h"/>
                                          </p:val>
                                        </p:tav>
                                        <p:tav tm="100000">
                                          <p:val>
                                            <p:fltVal val="0"/>
                                          </p:val>
                                        </p:tav>
                                      </p:tavLst>
                                    </p:anim>
                                    <p:anim calcmode="lin" valueType="num">
                                      <p:cBhvr>
                                        <p:cTn id="33" dur="500"/>
                                        <p:tgtEl>
                                          <p:spTgt spid="31"/>
                                        </p:tgtEl>
                                        <p:attrNameLst>
                                          <p:attrName>style.rotation</p:attrName>
                                        </p:attrNameLst>
                                      </p:cBhvr>
                                      <p:tavLst>
                                        <p:tav tm="0">
                                          <p:val>
                                            <p:fltVal val="0"/>
                                          </p:val>
                                        </p:tav>
                                        <p:tav tm="100000">
                                          <p:val>
                                            <p:fltVal val="360"/>
                                          </p:val>
                                        </p:tav>
                                      </p:tavLst>
                                    </p:anim>
                                    <p:animEffect transition="out" filter="fad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659" r="7550"/>
          <a:stretch/>
        </p:blipFill>
        <p:spPr>
          <a:xfrm>
            <a:off x="9429909" y="0"/>
            <a:ext cx="2762091" cy="3429000"/>
          </a:xfrm>
          <a:prstGeom prst="rect">
            <a:avLst/>
          </a:prstGeom>
        </p:spPr>
      </p:pic>
      <p:sp>
        <p:nvSpPr>
          <p:cNvPr id="29" name="TextBox 28"/>
          <p:cNvSpPr txBox="1"/>
          <p:nvPr/>
        </p:nvSpPr>
        <p:spPr>
          <a:xfrm>
            <a:off x="3419585" y="328666"/>
            <a:ext cx="9541163" cy="923330"/>
          </a:xfrm>
          <a:prstGeom prst="rect">
            <a:avLst/>
          </a:prstGeom>
          <a:noFill/>
        </p:spPr>
        <p:txBody>
          <a:bodyPr wrap="square" rtlCol="0">
            <a:spAutoFit/>
          </a:bodyPr>
          <a:lstStyle/>
          <a:p>
            <a:r>
              <a:rPr lang="en-US" sz="5400" b="1" dirty="0" err="1">
                <a:solidFill>
                  <a:srgbClr val="0070C0"/>
                </a:solidFill>
                <a:effectLst>
                  <a:outerShdw blurRad="38100" dist="38100" dir="2700000" algn="tl">
                    <a:srgbClr val="000000">
                      <a:alpha val="43137"/>
                    </a:srgbClr>
                  </a:outerShdw>
                </a:effectLst>
                <a:latin typeface="UTM Futura Extra" panose="02040603050506020204" pitchFamily="18" charset="0"/>
              </a:rPr>
              <a:t>Tập</a:t>
            </a:r>
            <a:r>
              <a:rPr lang="en-US" sz="5400" b="1" dirty="0">
                <a:solidFill>
                  <a:srgbClr val="0070C0"/>
                </a:solidFill>
                <a:effectLst>
                  <a:outerShdw blurRad="38100" dist="38100" dir="2700000" algn="tl">
                    <a:srgbClr val="000000">
                      <a:alpha val="43137"/>
                    </a:srgbClr>
                  </a:outerShdw>
                </a:effectLst>
                <a:latin typeface="UTM Futura Extra" panose="02040603050506020204" pitchFamily="18" charset="0"/>
              </a:rPr>
              <a:t> </a:t>
            </a:r>
            <a:r>
              <a:rPr lang="en-US" sz="5400" b="1" dirty="0" err="1">
                <a:solidFill>
                  <a:srgbClr val="0070C0"/>
                </a:solidFill>
                <a:effectLst>
                  <a:outerShdw blurRad="38100" dist="38100" dir="2700000" algn="tl">
                    <a:srgbClr val="000000">
                      <a:alpha val="43137"/>
                    </a:srgbClr>
                  </a:outerShdw>
                </a:effectLst>
                <a:latin typeface="UTM Futura Extra" panose="02040603050506020204" pitchFamily="18" charset="0"/>
              </a:rPr>
              <a:t>đọc</a:t>
            </a:r>
            <a:r>
              <a:rPr lang="en-US" sz="5400" b="1" dirty="0">
                <a:solidFill>
                  <a:srgbClr val="0070C0"/>
                </a:solidFill>
                <a:effectLst>
                  <a:outerShdw blurRad="38100" dist="38100" dir="2700000" algn="tl">
                    <a:srgbClr val="000000">
                      <a:alpha val="43137"/>
                    </a:srgbClr>
                  </a:outerShdw>
                </a:effectLst>
                <a:latin typeface="UTM Futura Extra" panose="02040603050506020204" pitchFamily="18" charset="0"/>
              </a:rPr>
              <a:t>: </a:t>
            </a:r>
            <a:r>
              <a:rPr lang="en-US" sz="5400" b="1" dirty="0" err="1">
                <a:solidFill>
                  <a:srgbClr val="0070C0"/>
                </a:solidFill>
                <a:effectLst>
                  <a:outerShdw blurRad="38100" dist="38100" dir="2700000" algn="tl">
                    <a:srgbClr val="000000">
                      <a:alpha val="43137"/>
                    </a:srgbClr>
                  </a:outerShdw>
                </a:effectLst>
                <a:latin typeface="UTM Futura Extra" panose="02040603050506020204" pitchFamily="18" charset="0"/>
              </a:rPr>
              <a:t>Hoa</a:t>
            </a:r>
            <a:r>
              <a:rPr lang="en-US" sz="5400" b="1" dirty="0">
                <a:solidFill>
                  <a:srgbClr val="0070C0"/>
                </a:solidFill>
                <a:effectLst>
                  <a:outerShdw blurRad="38100" dist="38100" dir="2700000" algn="tl">
                    <a:srgbClr val="000000">
                      <a:alpha val="43137"/>
                    </a:srgbClr>
                  </a:outerShdw>
                </a:effectLst>
                <a:latin typeface="UTM Futura Extra" panose="02040603050506020204" pitchFamily="18" charset="0"/>
              </a:rPr>
              <a:t> </a:t>
            </a:r>
            <a:r>
              <a:rPr lang="en-US" sz="5400" b="1" dirty="0" err="1">
                <a:solidFill>
                  <a:srgbClr val="0070C0"/>
                </a:solidFill>
                <a:effectLst>
                  <a:outerShdw blurRad="38100" dist="38100" dir="2700000" algn="tl">
                    <a:srgbClr val="000000">
                      <a:alpha val="43137"/>
                    </a:srgbClr>
                  </a:outerShdw>
                </a:effectLst>
                <a:latin typeface="UTM Futura Extra" panose="02040603050506020204" pitchFamily="18" charset="0"/>
              </a:rPr>
              <a:t>học</a:t>
            </a:r>
            <a:r>
              <a:rPr lang="en-US" sz="5400" b="1" dirty="0">
                <a:solidFill>
                  <a:srgbClr val="0070C0"/>
                </a:solidFill>
                <a:effectLst>
                  <a:outerShdw blurRad="38100" dist="38100" dir="2700000" algn="tl">
                    <a:srgbClr val="000000">
                      <a:alpha val="43137"/>
                    </a:srgbClr>
                  </a:outerShdw>
                </a:effectLst>
                <a:latin typeface="UTM Futura Extra" panose="02040603050506020204" pitchFamily="18" charset="0"/>
              </a:rPr>
              <a:t> </a:t>
            </a:r>
            <a:r>
              <a:rPr lang="en-US" sz="5400" b="1" dirty="0" err="1">
                <a:solidFill>
                  <a:srgbClr val="0070C0"/>
                </a:solidFill>
                <a:effectLst>
                  <a:outerShdw blurRad="38100" dist="38100" dir="2700000" algn="tl">
                    <a:srgbClr val="000000">
                      <a:alpha val="43137"/>
                    </a:srgbClr>
                  </a:outerShdw>
                </a:effectLst>
                <a:latin typeface="UTM Futura Extra" panose="02040603050506020204" pitchFamily="18" charset="0"/>
              </a:rPr>
              <a:t>trò</a:t>
            </a:r>
            <a:endParaRPr lang="en-US" sz="5400" b="1" dirty="0">
              <a:solidFill>
                <a:srgbClr val="0070C0"/>
              </a:solidFill>
              <a:effectLst>
                <a:outerShdw blurRad="38100" dist="38100" dir="2700000" algn="tl">
                  <a:srgbClr val="000000">
                    <a:alpha val="43137"/>
                  </a:srgbClr>
                </a:outerShdw>
              </a:effectLst>
              <a:latin typeface="UTM Futura Extra" panose="02040603050506020204" pitchFamily="18" charset="0"/>
            </a:endParaRPr>
          </a:p>
        </p:txBody>
      </p:sp>
      <p:sp>
        <p:nvSpPr>
          <p:cNvPr id="30" name="Rectangle 29"/>
          <p:cNvSpPr/>
          <p:nvPr/>
        </p:nvSpPr>
        <p:spPr>
          <a:xfrm>
            <a:off x="2078495" y="1619037"/>
            <a:ext cx="3408557" cy="2308324"/>
          </a:xfrm>
          <a:prstGeom prst="rect">
            <a:avLst/>
          </a:prstGeom>
        </p:spPr>
        <p:txBody>
          <a:bodyPr wrap="square">
            <a:spAutoFit/>
          </a:bodyPr>
          <a:lstStyle/>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nỗi</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niềm</a:t>
            </a:r>
            <a:endParaRPr lang="en-US" sz="3600" dirty="0">
              <a:solidFill>
                <a:srgbClr val="002060"/>
              </a:solidFill>
              <a:latin typeface="UTM Avo" panose="02040603050506020204" pitchFamily="18" charset="0"/>
              <a:cs typeface="Arial" panose="020B0604020202020204" pitchFamily="34" charset="0"/>
            </a:endParaRPr>
          </a:p>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mát</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rượi</a:t>
            </a:r>
            <a:endParaRPr lang="en-US" sz="3600" dirty="0">
              <a:solidFill>
                <a:srgbClr val="002060"/>
              </a:solidFill>
              <a:latin typeface="UTM Avo" panose="02040603050506020204" pitchFamily="18" charset="0"/>
              <a:cs typeface="Arial" panose="020B0604020202020204" pitchFamily="34" charset="0"/>
            </a:endParaRPr>
          </a:p>
          <a:p>
            <a:pPr algn="just"/>
            <a:r>
              <a:rPr lang="en-US" sz="3600" dirty="0">
                <a:solidFill>
                  <a:srgbClr val="002060"/>
                </a:solidFill>
                <a:latin typeface="UTM Avo" panose="02040603050506020204" pitchFamily="18" charset="0"/>
                <a:cs typeface="Arial" panose="020B0604020202020204" pitchFamily="34" charset="0"/>
              </a:rPr>
              <a:t>- me non</a:t>
            </a:r>
          </a:p>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chói</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lọi</a:t>
            </a:r>
            <a:endParaRPr lang="en-US" sz="3600" dirty="0">
              <a:solidFill>
                <a:srgbClr val="002060"/>
              </a:solidFill>
              <a:latin typeface="UTM Avo" panose="02040603050506020204" pitchFamily="18" charset="0"/>
              <a:cs typeface="Arial" panose="020B0604020202020204" pitchFamily="34" charset="0"/>
            </a:endParaRPr>
          </a:p>
        </p:txBody>
      </p:sp>
      <p:sp>
        <p:nvSpPr>
          <p:cNvPr id="31" name="Rectangle 30"/>
          <p:cNvSpPr/>
          <p:nvPr/>
        </p:nvSpPr>
        <p:spPr>
          <a:xfrm>
            <a:off x="2182275" y="1171036"/>
            <a:ext cx="2348151" cy="553998"/>
          </a:xfrm>
          <a:prstGeom prst="rect">
            <a:avLst/>
          </a:prstGeom>
          <a:ln w="19050">
            <a:solidFill>
              <a:schemeClr val="bg1"/>
            </a:solidFill>
            <a:prstDash val="sysDash"/>
          </a:ln>
        </p:spPr>
        <p:txBody>
          <a:bodyPr wrap="square">
            <a:spAutoFit/>
          </a:bodyPr>
          <a:lstStyle/>
          <a:p>
            <a:pPr algn="ctr"/>
            <a:r>
              <a:rPr lang="en-US" sz="3000" dirty="0">
                <a:solidFill>
                  <a:srgbClr val="FF0000"/>
                </a:solidFill>
                <a:latin typeface="UTM Avo" panose="02040603050506020204" pitchFamily="18" charset="0"/>
                <a:cs typeface="Arial" panose="020B0604020202020204" pitchFamily="34" charset="0"/>
              </a:rPr>
              <a:t>* </a:t>
            </a:r>
            <a:r>
              <a:rPr lang="en-US" sz="3000" dirty="0" err="1">
                <a:solidFill>
                  <a:srgbClr val="FF0000"/>
                </a:solidFill>
                <a:latin typeface="UTM Avo" panose="02040603050506020204" pitchFamily="18" charset="0"/>
                <a:cs typeface="Arial" panose="020B0604020202020204" pitchFamily="34" charset="0"/>
              </a:rPr>
              <a:t>Từ</a:t>
            </a:r>
            <a:r>
              <a:rPr lang="en-US" sz="3000" dirty="0">
                <a:solidFill>
                  <a:srgbClr val="FF0000"/>
                </a:solidFill>
                <a:latin typeface="UTM Avo" panose="02040603050506020204" pitchFamily="18" charset="0"/>
                <a:cs typeface="Arial" panose="020B0604020202020204" pitchFamily="34" charset="0"/>
              </a:rPr>
              <a:t> </a:t>
            </a:r>
            <a:r>
              <a:rPr lang="en-US" sz="3000" dirty="0" err="1">
                <a:solidFill>
                  <a:srgbClr val="FF0000"/>
                </a:solidFill>
                <a:latin typeface="UTM Avo" panose="02040603050506020204" pitchFamily="18" charset="0"/>
                <a:cs typeface="Arial" panose="020B0604020202020204" pitchFamily="34" charset="0"/>
              </a:rPr>
              <a:t>khó</a:t>
            </a:r>
            <a:r>
              <a:rPr lang="en-US" sz="3000" dirty="0">
                <a:solidFill>
                  <a:srgbClr val="FF0000"/>
                </a:solidFill>
                <a:latin typeface="UTM Avo" panose="02040603050506020204" pitchFamily="18" charset="0"/>
                <a:cs typeface="Arial" panose="020B0604020202020204" pitchFamily="34" charset="0"/>
              </a:rPr>
              <a:t> </a:t>
            </a:r>
            <a:r>
              <a:rPr lang="en-US" sz="3000" dirty="0" err="1">
                <a:solidFill>
                  <a:srgbClr val="FF0000"/>
                </a:solidFill>
                <a:latin typeface="UTM Avo" panose="02040603050506020204" pitchFamily="18" charset="0"/>
                <a:cs typeface="Arial" panose="020B0604020202020204" pitchFamily="34" charset="0"/>
              </a:rPr>
              <a:t>đọc</a:t>
            </a:r>
            <a:r>
              <a:rPr lang="en-US" sz="3000" dirty="0">
                <a:solidFill>
                  <a:srgbClr val="FF0000"/>
                </a:solidFill>
                <a:latin typeface="UTM Avo" panose="02040603050506020204" pitchFamily="18" charset="0"/>
                <a:cs typeface="Arial" panose="020B0604020202020204" pitchFamily="34" charset="0"/>
              </a:rPr>
              <a:t>: </a:t>
            </a:r>
          </a:p>
        </p:txBody>
      </p:sp>
      <p:sp>
        <p:nvSpPr>
          <p:cNvPr id="32" name="Rectangle 31"/>
          <p:cNvSpPr/>
          <p:nvPr/>
        </p:nvSpPr>
        <p:spPr>
          <a:xfrm>
            <a:off x="841484" y="3792050"/>
            <a:ext cx="1225161" cy="553998"/>
          </a:xfrm>
          <a:prstGeom prst="rect">
            <a:avLst/>
          </a:prstGeom>
          <a:ln w="19050">
            <a:solidFill>
              <a:schemeClr val="bg1"/>
            </a:solidFill>
            <a:prstDash val="sysDash"/>
          </a:ln>
        </p:spPr>
        <p:txBody>
          <a:bodyPr wrap="square">
            <a:spAutoFit/>
          </a:bodyPr>
          <a:lstStyle/>
          <a:p>
            <a:pPr algn="ctr"/>
            <a:r>
              <a:rPr lang="en-US" sz="3000" dirty="0">
                <a:solidFill>
                  <a:srgbClr val="FF0000"/>
                </a:solidFill>
                <a:latin typeface="UTM Avo" panose="02040603050506020204" pitchFamily="18" charset="0"/>
                <a:cs typeface="Arial" panose="020B0604020202020204" pitchFamily="34" charset="0"/>
              </a:rPr>
              <a:t>* </a:t>
            </a:r>
            <a:r>
              <a:rPr lang="en-US" sz="3000" dirty="0" err="1">
                <a:solidFill>
                  <a:srgbClr val="FF0000"/>
                </a:solidFill>
                <a:latin typeface="UTM Avo" panose="02040603050506020204" pitchFamily="18" charset="0"/>
                <a:cs typeface="Arial" panose="020B0604020202020204" pitchFamily="34" charset="0"/>
              </a:rPr>
              <a:t>Câu</a:t>
            </a:r>
            <a:r>
              <a:rPr lang="en-US" sz="3000" dirty="0">
                <a:solidFill>
                  <a:srgbClr val="FF0000"/>
                </a:solidFill>
                <a:latin typeface="UTM Avo" panose="02040603050506020204" pitchFamily="18" charset="0"/>
                <a:cs typeface="Arial" panose="020B0604020202020204" pitchFamily="34" charset="0"/>
              </a:rPr>
              <a:t>:</a:t>
            </a:r>
          </a:p>
        </p:txBody>
      </p:sp>
      <p:grpSp>
        <p:nvGrpSpPr>
          <p:cNvPr id="8" name="Nhóm 7">
            <a:extLst>
              <a:ext uri="{FF2B5EF4-FFF2-40B4-BE49-F238E27FC236}">
                <a16:creationId xmlns:a16="http://schemas.microsoft.com/office/drawing/2014/main" id="{4A0B6B74-9DAB-985A-4210-7C1A1B2D8C4E}"/>
              </a:ext>
            </a:extLst>
          </p:cNvPr>
          <p:cNvGrpSpPr/>
          <p:nvPr/>
        </p:nvGrpSpPr>
        <p:grpSpPr>
          <a:xfrm>
            <a:off x="976406" y="4180344"/>
            <a:ext cx="4762054" cy="2677656"/>
            <a:chOff x="415051" y="4569275"/>
            <a:chExt cx="8813767" cy="2677656"/>
          </a:xfrm>
        </p:grpSpPr>
        <p:sp>
          <p:nvSpPr>
            <p:cNvPr id="6" name="Rectangle 5"/>
            <p:cNvSpPr/>
            <p:nvPr/>
          </p:nvSpPr>
          <p:spPr>
            <a:xfrm>
              <a:off x="415051" y="4569275"/>
              <a:ext cx="8813767" cy="2677656"/>
            </a:xfrm>
            <a:prstGeom prst="rect">
              <a:avLst/>
            </a:prstGeom>
          </p:spPr>
          <p:txBody>
            <a:bodyPr wrap="square">
              <a:spAutoFit/>
            </a:bodyPr>
            <a:lstStyle/>
            <a:p>
              <a:pPr algn="just">
                <a:spcBef>
                  <a:spcPts val="600"/>
                </a:spcBef>
                <a:spcAft>
                  <a:spcPts val="600"/>
                </a:spcAft>
              </a:pPr>
              <a:r>
                <a:rPr lang="vi-VN" sz="2400" b="1" dirty="0">
                  <a:solidFill>
                    <a:srgbClr val="002060"/>
                  </a:solidFill>
                  <a:latin typeface="UTM Avo" panose="02040603050506020204" pitchFamily="18" charset="0"/>
                </a:rPr>
                <a:t>Mỗi hoa chỉ là một phần tử của xã hội thắm tươi;</a:t>
              </a:r>
              <a:r>
                <a:rPr lang="en-US" sz="2400" b="1" dirty="0">
                  <a:solidFill>
                    <a:srgbClr val="002060"/>
                  </a:solidFill>
                  <a:latin typeface="UTM Avo" panose="02040603050506020204" pitchFamily="18" charset="0"/>
                </a:rPr>
                <a:t> </a:t>
              </a:r>
              <a:r>
                <a:rPr lang="vi-VN" sz="2400" b="1" dirty="0">
                  <a:solidFill>
                    <a:srgbClr val="002060"/>
                  </a:solidFill>
                  <a:latin typeface="UTM Avo" panose="02040603050506020204" pitchFamily="18" charset="0"/>
                </a:rPr>
                <a:t>người ta quên đóa hoa, chỉ nghĩ đến cây, đến hàng, đến những tán hoa lớn xòe ra</a:t>
              </a:r>
              <a:r>
                <a:rPr lang="en-US" sz="2400" b="1" dirty="0">
                  <a:solidFill>
                    <a:srgbClr val="002060"/>
                  </a:solidFill>
                  <a:latin typeface="UTM Avo" panose="02040603050506020204" pitchFamily="18" charset="0"/>
                </a:rPr>
                <a:t>,</a:t>
              </a:r>
              <a:r>
                <a:rPr lang="vi-VN" sz="2400" b="1" dirty="0">
                  <a:solidFill>
                    <a:srgbClr val="002060"/>
                  </a:solidFill>
                  <a:latin typeface="UTM Avo" panose="02040603050506020204" pitchFamily="18" charset="0"/>
                </a:rPr>
                <a:t> như muôn ngàn con bướm thắm đậu khít nhau.</a:t>
              </a:r>
            </a:p>
          </p:txBody>
        </p:sp>
        <p:grpSp>
          <p:nvGrpSpPr>
            <p:cNvPr id="5" name="Nhóm 4">
              <a:extLst>
                <a:ext uri="{FF2B5EF4-FFF2-40B4-BE49-F238E27FC236}">
                  <a16:creationId xmlns:a16="http://schemas.microsoft.com/office/drawing/2014/main" id="{73FBEE03-CBC7-383F-DCCE-03384E630190}"/>
                </a:ext>
              </a:extLst>
            </p:cNvPr>
            <p:cNvGrpSpPr/>
            <p:nvPr/>
          </p:nvGrpSpPr>
          <p:grpSpPr>
            <a:xfrm>
              <a:off x="1493984" y="5042313"/>
              <a:ext cx="7610027" cy="1361342"/>
              <a:chOff x="1493984" y="5042313"/>
              <a:chExt cx="7610027" cy="1361342"/>
            </a:xfrm>
          </p:grpSpPr>
          <p:cxnSp>
            <p:nvCxnSpPr>
              <p:cNvPr id="34" name="Straight Connector 33"/>
              <p:cNvCxnSpPr>
                <a:cxnSpLocks/>
              </p:cNvCxnSpPr>
              <p:nvPr/>
            </p:nvCxnSpPr>
            <p:spPr>
              <a:xfrm flipH="1">
                <a:off x="7897486" y="5792855"/>
                <a:ext cx="203836" cy="23049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E29CDC5B-673C-437F-8902-C4FAA4F00481}"/>
                  </a:ext>
                </a:extLst>
              </p:cNvPr>
              <p:cNvCxnSpPr>
                <a:cxnSpLocks/>
              </p:cNvCxnSpPr>
              <p:nvPr/>
            </p:nvCxnSpPr>
            <p:spPr>
              <a:xfrm flipH="1">
                <a:off x="1493984" y="5404071"/>
                <a:ext cx="312645" cy="300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11E11FBD-7C6A-4088-9396-8A4B87A66F3A}"/>
                  </a:ext>
                </a:extLst>
              </p:cNvPr>
              <p:cNvCxnSpPr>
                <a:cxnSpLocks/>
              </p:cNvCxnSpPr>
              <p:nvPr/>
            </p:nvCxnSpPr>
            <p:spPr>
              <a:xfrm flipH="1">
                <a:off x="4121342" y="5042313"/>
                <a:ext cx="307594" cy="2573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D302AB9F-FBE4-432B-975D-ECD759E12458}"/>
                  </a:ext>
                </a:extLst>
              </p:cNvPr>
              <p:cNvCxnSpPr>
                <a:cxnSpLocks/>
              </p:cNvCxnSpPr>
              <p:nvPr/>
            </p:nvCxnSpPr>
            <p:spPr>
              <a:xfrm flipH="1">
                <a:off x="7838015" y="6173063"/>
                <a:ext cx="263307" cy="23059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B938B1BB-02B1-4184-BE35-DDC65C2B6523}"/>
                  </a:ext>
                </a:extLst>
              </p:cNvPr>
              <p:cNvCxnSpPr>
                <a:cxnSpLocks/>
              </p:cNvCxnSpPr>
              <p:nvPr/>
            </p:nvCxnSpPr>
            <p:spPr>
              <a:xfrm flipH="1">
                <a:off x="9001053" y="5457008"/>
                <a:ext cx="102958" cy="2344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83C2E5ED-DD6F-4028-BE06-2056C267A223}"/>
                  </a:ext>
                </a:extLst>
              </p:cNvPr>
              <p:cNvCxnSpPr>
                <a:cxnSpLocks/>
              </p:cNvCxnSpPr>
              <p:nvPr/>
            </p:nvCxnSpPr>
            <p:spPr>
              <a:xfrm flipH="1">
                <a:off x="6345098" y="5440236"/>
                <a:ext cx="85038" cy="25126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grpSp>
      <p:sp>
        <p:nvSpPr>
          <p:cNvPr id="3" name="Rectangle 29">
            <a:extLst>
              <a:ext uri="{FF2B5EF4-FFF2-40B4-BE49-F238E27FC236}">
                <a16:creationId xmlns:a16="http://schemas.microsoft.com/office/drawing/2014/main" id="{DFBA211B-EC33-5581-1B84-86D6C474DC89}"/>
              </a:ext>
            </a:extLst>
          </p:cNvPr>
          <p:cNvSpPr/>
          <p:nvPr/>
        </p:nvSpPr>
        <p:spPr>
          <a:xfrm>
            <a:off x="7250010" y="1580661"/>
            <a:ext cx="2961312" cy="2308324"/>
          </a:xfrm>
          <a:prstGeom prst="rect">
            <a:avLst/>
          </a:prstGeom>
        </p:spPr>
        <p:txBody>
          <a:bodyPr wrap="square">
            <a:spAutoFit/>
          </a:bodyPr>
          <a:lstStyle/>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Phượng</a:t>
            </a:r>
            <a:endParaRPr lang="en-US" sz="3600" dirty="0">
              <a:solidFill>
                <a:srgbClr val="002060"/>
              </a:solidFill>
              <a:latin typeface="UTM Avo" panose="02040603050506020204" pitchFamily="18" charset="0"/>
              <a:cs typeface="Arial" panose="020B0604020202020204" pitchFamily="34" charset="0"/>
            </a:endParaRPr>
          </a:p>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Phần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tử</a:t>
            </a:r>
            <a:endParaRPr lang="en-US" sz="3600" dirty="0">
              <a:solidFill>
                <a:srgbClr val="002060"/>
              </a:solidFill>
              <a:latin typeface="UTM Avo" panose="02040603050506020204" pitchFamily="18" charset="0"/>
              <a:cs typeface="Arial" panose="020B0604020202020204" pitchFamily="34" charset="0"/>
            </a:endParaRPr>
          </a:p>
          <a:p>
            <a:pPr algn="just"/>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Vô</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tâm</a:t>
            </a:r>
            <a:endParaRPr lang="en-US" sz="3600" dirty="0">
              <a:solidFill>
                <a:srgbClr val="002060"/>
              </a:solidFill>
              <a:latin typeface="UTM Avo" panose="02040603050506020204" pitchFamily="18" charset="0"/>
              <a:cs typeface="Arial" panose="020B0604020202020204" pitchFamily="34" charset="0"/>
            </a:endParaRPr>
          </a:p>
          <a:p>
            <a:pPr algn="just"/>
            <a:r>
              <a:rPr lang="en-US" sz="3600" dirty="0">
                <a:solidFill>
                  <a:srgbClr val="002060"/>
                </a:solidFill>
                <a:latin typeface="UTM Avo" panose="02040603050506020204" pitchFamily="18" charset="0"/>
                <a:cs typeface="Arial" panose="020B0604020202020204" pitchFamily="34" charset="0"/>
              </a:rPr>
              <a:t>- Tin </a:t>
            </a:r>
            <a:r>
              <a:rPr lang="en-US" sz="3600" dirty="0" err="1">
                <a:solidFill>
                  <a:srgbClr val="002060"/>
                </a:solidFill>
                <a:latin typeface="UTM Avo" panose="02040603050506020204" pitchFamily="18" charset="0"/>
                <a:cs typeface="Arial" panose="020B0604020202020204" pitchFamily="34" charset="0"/>
              </a:rPr>
              <a:t>thắm</a:t>
            </a:r>
            <a:endParaRPr lang="en-US" sz="3600" dirty="0">
              <a:solidFill>
                <a:srgbClr val="002060"/>
              </a:solidFill>
              <a:latin typeface="UTM Avo" panose="02040603050506020204" pitchFamily="18" charset="0"/>
              <a:cs typeface="Arial" panose="020B0604020202020204" pitchFamily="34" charset="0"/>
            </a:endParaRPr>
          </a:p>
        </p:txBody>
      </p:sp>
      <p:sp>
        <p:nvSpPr>
          <p:cNvPr id="4" name="Rectangle 30">
            <a:extLst>
              <a:ext uri="{FF2B5EF4-FFF2-40B4-BE49-F238E27FC236}">
                <a16:creationId xmlns:a16="http://schemas.microsoft.com/office/drawing/2014/main" id="{84A9B81D-ABFB-B743-DFFA-1AD7B3453CB7}"/>
              </a:ext>
            </a:extLst>
          </p:cNvPr>
          <p:cNvSpPr/>
          <p:nvPr/>
        </p:nvSpPr>
        <p:spPr>
          <a:xfrm>
            <a:off x="6922045" y="1160502"/>
            <a:ext cx="2483654" cy="553998"/>
          </a:xfrm>
          <a:prstGeom prst="rect">
            <a:avLst/>
          </a:prstGeom>
          <a:ln w="19050">
            <a:solidFill>
              <a:schemeClr val="bg1"/>
            </a:solidFill>
            <a:prstDash val="sysDash"/>
          </a:ln>
        </p:spPr>
        <p:txBody>
          <a:bodyPr wrap="square">
            <a:spAutoFit/>
          </a:bodyPr>
          <a:lstStyle/>
          <a:p>
            <a:pPr algn="ctr"/>
            <a:r>
              <a:rPr lang="en-US" sz="3000" dirty="0">
                <a:solidFill>
                  <a:srgbClr val="FF0000"/>
                </a:solidFill>
                <a:latin typeface="UTM Avo" panose="02040603050506020204" pitchFamily="18" charset="0"/>
                <a:cs typeface="Arial" panose="020B0604020202020204" pitchFamily="34" charset="0"/>
              </a:rPr>
              <a:t>* </a:t>
            </a:r>
            <a:r>
              <a:rPr lang="en-US" sz="3000" dirty="0" err="1">
                <a:solidFill>
                  <a:srgbClr val="FF0000"/>
                </a:solidFill>
                <a:latin typeface="UTM Avo" panose="02040603050506020204" pitchFamily="18" charset="0"/>
                <a:cs typeface="Arial" panose="020B0604020202020204" pitchFamily="34" charset="0"/>
              </a:rPr>
              <a:t>Từ</a:t>
            </a:r>
            <a:r>
              <a:rPr lang="en-US" sz="3000" dirty="0">
                <a:solidFill>
                  <a:srgbClr val="FF0000"/>
                </a:solidFill>
                <a:latin typeface="UTM Avo" panose="02040603050506020204" pitchFamily="18" charset="0"/>
                <a:cs typeface="Arial" panose="020B0604020202020204" pitchFamily="34" charset="0"/>
              </a:rPr>
              <a:t> </a:t>
            </a:r>
            <a:r>
              <a:rPr lang="en-US" sz="3000" dirty="0" err="1">
                <a:solidFill>
                  <a:srgbClr val="FF0000"/>
                </a:solidFill>
                <a:latin typeface="UTM Avo" panose="02040603050506020204" pitchFamily="18" charset="0"/>
                <a:cs typeface="Arial" panose="020B0604020202020204" pitchFamily="34" charset="0"/>
              </a:rPr>
              <a:t>chú</a:t>
            </a:r>
            <a:r>
              <a:rPr lang="en-US" sz="3000" dirty="0">
                <a:solidFill>
                  <a:srgbClr val="FF0000"/>
                </a:solidFill>
                <a:latin typeface="UTM Avo" panose="02040603050506020204" pitchFamily="18" charset="0"/>
                <a:cs typeface="Arial" panose="020B0604020202020204" pitchFamily="34" charset="0"/>
              </a:rPr>
              <a:t> </a:t>
            </a:r>
            <a:r>
              <a:rPr lang="en-US" sz="3000" dirty="0" err="1">
                <a:solidFill>
                  <a:srgbClr val="FF0000"/>
                </a:solidFill>
                <a:latin typeface="UTM Avo" panose="02040603050506020204" pitchFamily="18" charset="0"/>
                <a:cs typeface="Arial" panose="020B0604020202020204" pitchFamily="34" charset="0"/>
              </a:rPr>
              <a:t>thích</a:t>
            </a:r>
            <a:r>
              <a:rPr lang="en-US" sz="3000" dirty="0">
                <a:solidFill>
                  <a:srgbClr val="FF0000"/>
                </a:solidFill>
                <a:latin typeface="UTM Avo" panose="02040603050506020204" pitchFamily="18" charset="0"/>
                <a:cs typeface="Arial" panose="020B0604020202020204" pitchFamily="34" charset="0"/>
              </a:rPr>
              <a:t>: </a:t>
            </a:r>
          </a:p>
        </p:txBody>
      </p:sp>
      <p:cxnSp>
        <p:nvCxnSpPr>
          <p:cNvPr id="7" name="Đường nối Thẳng 6">
            <a:extLst>
              <a:ext uri="{FF2B5EF4-FFF2-40B4-BE49-F238E27FC236}">
                <a16:creationId xmlns:a16="http://schemas.microsoft.com/office/drawing/2014/main" id="{CEE2BFC3-38C7-5C95-76D7-E9BB686D2CFF}"/>
              </a:ext>
            </a:extLst>
          </p:cNvPr>
          <p:cNvCxnSpPr>
            <a:cxnSpLocks/>
          </p:cNvCxnSpPr>
          <p:nvPr/>
        </p:nvCxnSpPr>
        <p:spPr>
          <a:xfrm>
            <a:off x="5668387" y="1616616"/>
            <a:ext cx="0" cy="4885261"/>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1">
            <a:extLst>
              <a:ext uri="{FF2B5EF4-FFF2-40B4-BE49-F238E27FC236}">
                <a16:creationId xmlns:a16="http://schemas.microsoft.com/office/drawing/2014/main" id="{E404A06E-E621-C79F-A65D-B0E9BE082044}"/>
              </a:ext>
            </a:extLst>
          </p:cNvPr>
          <p:cNvSpPr/>
          <p:nvPr/>
        </p:nvSpPr>
        <p:spPr>
          <a:xfrm>
            <a:off x="5791447" y="3913915"/>
            <a:ext cx="5204671" cy="2492990"/>
          </a:xfrm>
          <a:prstGeom prst="rect">
            <a:avLst/>
          </a:prstGeom>
        </p:spPr>
        <p:txBody>
          <a:bodyPr wrap="square">
            <a:spAutoFit/>
          </a:bodyPr>
          <a:lstStyle/>
          <a:p>
            <a:pPr algn="just" eaLnBrk="0" hangingPunct="0">
              <a:spcBef>
                <a:spcPct val="50000"/>
              </a:spcBef>
            </a:pPr>
            <a:r>
              <a:rPr lang="en-US" altLang="en-US" sz="2400" b="1" dirty="0">
                <a:solidFill>
                  <a:srgbClr val="FF0000"/>
                </a:solidFill>
                <a:latin typeface="UTM Avo" panose="02040603050506020204" pitchFamily="18" charset="0"/>
              </a:rPr>
              <a:t>* </a:t>
            </a:r>
            <a:r>
              <a:rPr lang="en-US" altLang="en-US" sz="2400" b="1" dirty="0" err="1">
                <a:solidFill>
                  <a:srgbClr val="FF0000"/>
                </a:solidFill>
                <a:latin typeface="UTM Avo" panose="02040603050506020204" pitchFamily="18" charset="0"/>
              </a:rPr>
              <a:t>Nội</a:t>
            </a:r>
            <a:r>
              <a:rPr lang="en-US" altLang="en-US" sz="2400" b="1" dirty="0">
                <a:solidFill>
                  <a:srgbClr val="FF0000"/>
                </a:solidFill>
                <a:latin typeface="UTM Avo" panose="02040603050506020204" pitchFamily="18" charset="0"/>
              </a:rPr>
              <a:t> dung: </a:t>
            </a:r>
            <a:r>
              <a:rPr lang="en-US" sz="2600" b="1" dirty="0" err="1">
                <a:solidFill>
                  <a:srgbClr val="002060"/>
                </a:solidFill>
                <a:latin typeface="Times New Roman "/>
              </a:rPr>
              <a:t>Cảm</a:t>
            </a:r>
            <a:r>
              <a:rPr lang="en-US" sz="2600" b="1" dirty="0">
                <a:solidFill>
                  <a:srgbClr val="002060"/>
                </a:solidFill>
                <a:latin typeface="Times New Roman "/>
              </a:rPr>
              <a:t> </a:t>
            </a:r>
            <a:r>
              <a:rPr lang="en-US" sz="2600" b="1" dirty="0" err="1">
                <a:solidFill>
                  <a:srgbClr val="002060"/>
                </a:solidFill>
                <a:latin typeface="Times New Roman "/>
              </a:rPr>
              <a:t>nhận</a:t>
            </a:r>
            <a:r>
              <a:rPr lang="en-US" sz="2600" b="1" dirty="0">
                <a:solidFill>
                  <a:srgbClr val="002060"/>
                </a:solidFill>
                <a:latin typeface="Times New Roman "/>
              </a:rPr>
              <a:t> </a:t>
            </a:r>
            <a:r>
              <a:rPr lang="en-US" sz="2600" b="1" dirty="0" err="1">
                <a:solidFill>
                  <a:srgbClr val="002060"/>
                </a:solidFill>
                <a:latin typeface="Times New Roman "/>
              </a:rPr>
              <a:t>được</a:t>
            </a:r>
            <a:r>
              <a:rPr lang="en-US" sz="2600" b="1" dirty="0">
                <a:solidFill>
                  <a:srgbClr val="002060"/>
                </a:solidFill>
                <a:latin typeface="Times New Roman "/>
              </a:rPr>
              <a:t> </a:t>
            </a:r>
            <a:r>
              <a:rPr lang="en-US" sz="2600" b="1" dirty="0" err="1">
                <a:solidFill>
                  <a:srgbClr val="002060"/>
                </a:solidFill>
                <a:latin typeface="Times New Roman "/>
              </a:rPr>
              <a:t>vẻ</a:t>
            </a:r>
            <a:r>
              <a:rPr lang="en-US" sz="2600" b="1" dirty="0">
                <a:solidFill>
                  <a:srgbClr val="002060"/>
                </a:solidFill>
                <a:latin typeface="Times New Roman "/>
              </a:rPr>
              <a:t> </a:t>
            </a:r>
            <a:r>
              <a:rPr lang="en-US" sz="2600" b="1" dirty="0" err="1">
                <a:solidFill>
                  <a:srgbClr val="002060"/>
                </a:solidFill>
                <a:latin typeface="Times New Roman "/>
              </a:rPr>
              <a:t>đẹp</a:t>
            </a:r>
            <a:r>
              <a:rPr lang="en-US" sz="2600" b="1" dirty="0">
                <a:solidFill>
                  <a:srgbClr val="002060"/>
                </a:solidFill>
                <a:latin typeface="Times New Roman "/>
              </a:rPr>
              <a:t> </a:t>
            </a:r>
            <a:r>
              <a:rPr lang="en-US" sz="2600" b="1" dirty="0" err="1">
                <a:solidFill>
                  <a:srgbClr val="002060"/>
                </a:solidFill>
                <a:latin typeface="Times New Roman "/>
              </a:rPr>
              <a:t>độc</a:t>
            </a:r>
            <a:r>
              <a:rPr lang="en-US" sz="2600" b="1" dirty="0">
                <a:solidFill>
                  <a:srgbClr val="002060"/>
                </a:solidFill>
                <a:latin typeface="Times New Roman "/>
              </a:rPr>
              <a:t> </a:t>
            </a:r>
            <a:r>
              <a:rPr lang="en-US" sz="2600" b="1" dirty="0" err="1">
                <a:solidFill>
                  <a:srgbClr val="002060"/>
                </a:solidFill>
                <a:latin typeface="Times New Roman "/>
              </a:rPr>
              <a:t>đáo</a:t>
            </a:r>
            <a:r>
              <a:rPr lang="en-US" sz="2600" b="1" dirty="0">
                <a:solidFill>
                  <a:srgbClr val="002060"/>
                </a:solidFill>
                <a:latin typeface="Times New Roman "/>
              </a:rPr>
              <a:t> </a:t>
            </a:r>
            <a:r>
              <a:rPr lang="en-US" sz="2600" b="1" dirty="0" err="1">
                <a:solidFill>
                  <a:srgbClr val="002060"/>
                </a:solidFill>
                <a:latin typeface="Times New Roman "/>
              </a:rPr>
              <a:t>của</a:t>
            </a:r>
            <a:r>
              <a:rPr lang="en-US" sz="2600" b="1" dirty="0">
                <a:solidFill>
                  <a:srgbClr val="002060"/>
                </a:solidFill>
                <a:latin typeface="Times New Roman "/>
              </a:rPr>
              <a:t> </a:t>
            </a:r>
            <a:r>
              <a:rPr lang="en-US" sz="2600" b="1" dirty="0" err="1">
                <a:solidFill>
                  <a:srgbClr val="002060"/>
                </a:solidFill>
                <a:latin typeface="Times New Roman "/>
              </a:rPr>
              <a:t>hoa</a:t>
            </a:r>
            <a:r>
              <a:rPr lang="en-US" sz="2600" b="1" dirty="0">
                <a:solidFill>
                  <a:srgbClr val="002060"/>
                </a:solidFill>
                <a:latin typeface="Times New Roman "/>
              </a:rPr>
              <a:t> </a:t>
            </a:r>
            <a:r>
              <a:rPr lang="en-US" sz="2600" b="1" dirty="0" err="1">
                <a:solidFill>
                  <a:srgbClr val="002060"/>
                </a:solidFill>
                <a:latin typeface="Times New Roman "/>
              </a:rPr>
              <a:t>phượng</a:t>
            </a:r>
            <a:r>
              <a:rPr lang="en-US" sz="2600" b="1" dirty="0">
                <a:solidFill>
                  <a:srgbClr val="002060"/>
                </a:solidFill>
                <a:latin typeface="Times New Roman "/>
              </a:rPr>
              <a:t> qua </a:t>
            </a:r>
            <a:r>
              <a:rPr lang="en-US" sz="2600" b="1" dirty="0" err="1">
                <a:solidFill>
                  <a:srgbClr val="002060"/>
                </a:solidFill>
                <a:latin typeface="Times New Roman "/>
              </a:rPr>
              <a:t>ngòi</a:t>
            </a:r>
            <a:r>
              <a:rPr lang="en-US" sz="2600" b="1" dirty="0">
                <a:solidFill>
                  <a:srgbClr val="002060"/>
                </a:solidFill>
                <a:latin typeface="Times New Roman "/>
              </a:rPr>
              <a:t> </a:t>
            </a:r>
            <a:r>
              <a:rPr lang="en-US" sz="2600" b="1" dirty="0" err="1">
                <a:solidFill>
                  <a:srgbClr val="002060"/>
                </a:solidFill>
                <a:latin typeface="Times New Roman "/>
              </a:rPr>
              <a:t>bút</a:t>
            </a:r>
            <a:r>
              <a:rPr lang="en-US" sz="2600" b="1" dirty="0">
                <a:solidFill>
                  <a:srgbClr val="002060"/>
                </a:solidFill>
                <a:latin typeface="Times New Roman "/>
              </a:rPr>
              <a:t> </a:t>
            </a:r>
            <a:r>
              <a:rPr lang="en-US" sz="2600" b="1" dirty="0" err="1">
                <a:solidFill>
                  <a:srgbClr val="002060"/>
                </a:solidFill>
                <a:latin typeface="Times New Roman "/>
              </a:rPr>
              <a:t>miêu</a:t>
            </a:r>
            <a:r>
              <a:rPr lang="en-US" sz="2600" b="1" dirty="0">
                <a:solidFill>
                  <a:srgbClr val="002060"/>
                </a:solidFill>
                <a:latin typeface="Times New Roman "/>
              </a:rPr>
              <a:t> </a:t>
            </a:r>
            <a:r>
              <a:rPr lang="en-US" sz="2600" b="1" dirty="0" err="1">
                <a:solidFill>
                  <a:srgbClr val="002060"/>
                </a:solidFill>
                <a:latin typeface="Times New Roman "/>
              </a:rPr>
              <a:t>tả</a:t>
            </a:r>
            <a:r>
              <a:rPr lang="en-US" sz="2600" b="1" dirty="0">
                <a:solidFill>
                  <a:srgbClr val="002060"/>
                </a:solidFill>
                <a:latin typeface="Times New Roman "/>
              </a:rPr>
              <a:t> </a:t>
            </a:r>
            <a:r>
              <a:rPr lang="en-US" sz="2600" b="1" dirty="0" err="1">
                <a:solidFill>
                  <a:srgbClr val="002060"/>
                </a:solidFill>
                <a:latin typeface="Times New Roman "/>
              </a:rPr>
              <a:t>tài</a:t>
            </a:r>
            <a:r>
              <a:rPr lang="en-US" sz="2600" b="1" dirty="0">
                <a:solidFill>
                  <a:srgbClr val="002060"/>
                </a:solidFill>
                <a:latin typeface="Times New Roman "/>
              </a:rPr>
              <a:t> </a:t>
            </a:r>
            <a:r>
              <a:rPr lang="en-US" sz="2600" b="1" dirty="0" err="1">
                <a:solidFill>
                  <a:srgbClr val="002060"/>
                </a:solidFill>
                <a:latin typeface="Times New Roman "/>
              </a:rPr>
              <a:t>tình</a:t>
            </a:r>
            <a:r>
              <a:rPr lang="en-US" sz="2600" b="1" dirty="0">
                <a:solidFill>
                  <a:srgbClr val="002060"/>
                </a:solidFill>
                <a:latin typeface="Times New Roman "/>
              </a:rPr>
              <a:t> </a:t>
            </a:r>
            <a:r>
              <a:rPr lang="en-US" sz="2600" b="1" dirty="0" err="1">
                <a:solidFill>
                  <a:srgbClr val="002060"/>
                </a:solidFill>
                <a:latin typeface="Times New Roman "/>
              </a:rPr>
              <a:t>của</a:t>
            </a:r>
            <a:r>
              <a:rPr lang="en-US" sz="2600" b="1" dirty="0">
                <a:solidFill>
                  <a:srgbClr val="002060"/>
                </a:solidFill>
                <a:latin typeface="Times New Roman "/>
              </a:rPr>
              <a:t> </a:t>
            </a:r>
            <a:r>
              <a:rPr lang="en-US" sz="2600" b="1" dirty="0" err="1">
                <a:solidFill>
                  <a:srgbClr val="002060"/>
                </a:solidFill>
                <a:latin typeface="Times New Roman "/>
              </a:rPr>
              <a:t>tác</a:t>
            </a:r>
            <a:r>
              <a:rPr lang="en-US" sz="2600" b="1" dirty="0">
                <a:solidFill>
                  <a:srgbClr val="002060"/>
                </a:solidFill>
                <a:latin typeface="Times New Roman "/>
              </a:rPr>
              <a:t> </a:t>
            </a:r>
            <a:r>
              <a:rPr lang="en-US" sz="2600" b="1" dirty="0" err="1">
                <a:solidFill>
                  <a:srgbClr val="002060"/>
                </a:solidFill>
                <a:latin typeface="Times New Roman "/>
              </a:rPr>
              <a:t>giả</a:t>
            </a:r>
            <a:r>
              <a:rPr lang="en-US" sz="2600" b="1" dirty="0">
                <a:solidFill>
                  <a:srgbClr val="002060"/>
                </a:solidFill>
                <a:latin typeface="Times New Roman "/>
              </a:rPr>
              <a:t>; ý </a:t>
            </a:r>
            <a:r>
              <a:rPr lang="en-US" sz="2600" b="1" dirty="0" err="1">
                <a:solidFill>
                  <a:srgbClr val="002060"/>
                </a:solidFill>
                <a:latin typeface="Times New Roman "/>
              </a:rPr>
              <a:t>nghĩa</a:t>
            </a:r>
            <a:r>
              <a:rPr lang="en-US" sz="2600" b="1" dirty="0">
                <a:solidFill>
                  <a:srgbClr val="002060"/>
                </a:solidFill>
                <a:latin typeface="Times New Roman "/>
              </a:rPr>
              <a:t> </a:t>
            </a:r>
            <a:r>
              <a:rPr lang="en-US" sz="2600" b="1" dirty="0" err="1">
                <a:solidFill>
                  <a:srgbClr val="002060"/>
                </a:solidFill>
                <a:latin typeface="Times New Roman "/>
              </a:rPr>
              <a:t>của</a:t>
            </a:r>
            <a:r>
              <a:rPr lang="en-US" sz="2600" b="1" dirty="0">
                <a:solidFill>
                  <a:srgbClr val="002060"/>
                </a:solidFill>
                <a:latin typeface="Times New Roman "/>
              </a:rPr>
              <a:t> </a:t>
            </a:r>
            <a:r>
              <a:rPr lang="en-US" sz="2600" b="1" dirty="0" err="1">
                <a:solidFill>
                  <a:srgbClr val="002060"/>
                </a:solidFill>
                <a:latin typeface="Times New Roman "/>
              </a:rPr>
              <a:t>hoa</a:t>
            </a:r>
            <a:r>
              <a:rPr lang="en-US" sz="2600" b="1" dirty="0">
                <a:solidFill>
                  <a:srgbClr val="002060"/>
                </a:solidFill>
                <a:latin typeface="Times New Roman "/>
              </a:rPr>
              <a:t> </a:t>
            </a:r>
            <a:r>
              <a:rPr lang="en-US" sz="2600" b="1" dirty="0" err="1">
                <a:solidFill>
                  <a:srgbClr val="002060"/>
                </a:solidFill>
                <a:latin typeface="Times New Roman "/>
              </a:rPr>
              <a:t>phượng</a:t>
            </a:r>
            <a:r>
              <a:rPr lang="en-US" sz="2600" b="1" dirty="0">
                <a:solidFill>
                  <a:srgbClr val="002060"/>
                </a:solidFill>
                <a:latin typeface="Times New Roman "/>
              </a:rPr>
              <a:t> – </a:t>
            </a:r>
            <a:r>
              <a:rPr lang="en-US" sz="2600" b="1" dirty="0" err="1">
                <a:solidFill>
                  <a:srgbClr val="002060"/>
                </a:solidFill>
                <a:latin typeface="Times New Roman "/>
              </a:rPr>
              <a:t>hoa</a:t>
            </a:r>
            <a:r>
              <a:rPr lang="en-US" sz="2600" b="1" dirty="0">
                <a:solidFill>
                  <a:srgbClr val="002060"/>
                </a:solidFill>
                <a:latin typeface="Times New Roman "/>
              </a:rPr>
              <a:t> </a:t>
            </a:r>
            <a:r>
              <a:rPr lang="en-US" sz="2600" b="1" dirty="0" err="1">
                <a:solidFill>
                  <a:srgbClr val="002060"/>
                </a:solidFill>
                <a:latin typeface="Times New Roman "/>
              </a:rPr>
              <a:t>học</a:t>
            </a:r>
            <a:r>
              <a:rPr lang="en-US" sz="2600" b="1" dirty="0">
                <a:solidFill>
                  <a:srgbClr val="002060"/>
                </a:solidFill>
                <a:latin typeface="Times New Roman "/>
              </a:rPr>
              <a:t> </a:t>
            </a:r>
            <a:r>
              <a:rPr lang="en-US" sz="2600" b="1" dirty="0" err="1">
                <a:solidFill>
                  <a:srgbClr val="002060"/>
                </a:solidFill>
                <a:latin typeface="Times New Roman "/>
              </a:rPr>
              <a:t>trò</a:t>
            </a:r>
            <a:r>
              <a:rPr lang="en-US" sz="2600" b="1" dirty="0">
                <a:solidFill>
                  <a:srgbClr val="002060"/>
                </a:solidFill>
                <a:latin typeface="Times New Roman "/>
              </a:rPr>
              <a:t> </a:t>
            </a:r>
            <a:r>
              <a:rPr lang="en-US" sz="2600" b="1" dirty="0" err="1">
                <a:solidFill>
                  <a:srgbClr val="002060"/>
                </a:solidFill>
                <a:latin typeface="Times New Roman "/>
              </a:rPr>
              <a:t>đối</a:t>
            </a:r>
            <a:r>
              <a:rPr lang="en-US" sz="2600" b="1" dirty="0">
                <a:solidFill>
                  <a:srgbClr val="002060"/>
                </a:solidFill>
                <a:latin typeface="Times New Roman "/>
              </a:rPr>
              <a:t> </a:t>
            </a:r>
            <a:r>
              <a:rPr lang="en-US" sz="2600" b="1" dirty="0" err="1">
                <a:solidFill>
                  <a:srgbClr val="002060"/>
                </a:solidFill>
                <a:latin typeface="Times New Roman "/>
              </a:rPr>
              <a:t>với</a:t>
            </a:r>
            <a:r>
              <a:rPr lang="en-US" sz="2600" b="1" dirty="0">
                <a:solidFill>
                  <a:srgbClr val="002060"/>
                </a:solidFill>
                <a:latin typeface="Times New Roman "/>
              </a:rPr>
              <a:t> </a:t>
            </a:r>
            <a:r>
              <a:rPr lang="en-US" sz="2600" b="1" dirty="0" err="1">
                <a:solidFill>
                  <a:srgbClr val="002060"/>
                </a:solidFill>
                <a:latin typeface="Times New Roman "/>
              </a:rPr>
              <a:t>những</a:t>
            </a:r>
            <a:r>
              <a:rPr lang="en-US" sz="2600" b="1" dirty="0">
                <a:solidFill>
                  <a:srgbClr val="002060"/>
                </a:solidFill>
                <a:latin typeface="Times New Roman "/>
              </a:rPr>
              <a:t> </a:t>
            </a:r>
            <a:r>
              <a:rPr lang="en-US" sz="2600" b="1" dirty="0" err="1">
                <a:solidFill>
                  <a:srgbClr val="002060"/>
                </a:solidFill>
                <a:latin typeface="Times New Roman "/>
              </a:rPr>
              <a:t>học</a:t>
            </a:r>
            <a:r>
              <a:rPr lang="en-US" sz="2600" b="1" dirty="0">
                <a:solidFill>
                  <a:srgbClr val="002060"/>
                </a:solidFill>
                <a:latin typeface="Times New Roman "/>
              </a:rPr>
              <a:t> </a:t>
            </a:r>
            <a:r>
              <a:rPr lang="en-US" sz="2600" b="1" dirty="0" err="1">
                <a:solidFill>
                  <a:srgbClr val="002060"/>
                </a:solidFill>
                <a:latin typeface="Times New Roman "/>
              </a:rPr>
              <a:t>sinh</a:t>
            </a:r>
            <a:r>
              <a:rPr lang="en-US" sz="2600" b="1" dirty="0">
                <a:solidFill>
                  <a:srgbClr val="002060"/>
                </a:solidFill>
                <a:latin typeface="Times New Roman "/>
              </a:rPr>
              <a:t> </a:t>
            </a:r>
            <a:r>
              <a:rPr lang="en-US" sz="2600" b="1" dirty="0" err="1">
                <a:solidFill>
                  <a:srgbClr val="002060"/>
                </a:solidFill>
                <a:latin typeface="Times New Roman "/>
              </a:rPr>
              <a:t>đang</a:t>
            </a:r>
            <a:r>
              <a:rPr lang="en-US" sz="2600" b="1" dirty="0">
                <a:solidFill>
                  <a:srgbClr val="002060"/>
                </a:solidFill>
                <a:latin typeface="Times New Roman "/>
              </a:rPr>
              <a:t> </a:t>
            </a:r>
            <a:r>
              <a:rPr lang="en-US" sz="2600" b="1" dirty="0" err="1">
                <a:solidFill>
                  <a:srgbClr val="002060"/>
                </a:solidFill>
                <a:latin typeface="Times New Roman "/>
              </a:rPr>
              <a:t>ngồi</a:t>
            </a:r>
            <a:r>
              <a:rPr lang="en-US" sz="2600" b="1" dirty="0">
                <a:solidFill>
                  <a:srgbClr val="002060"/>
                </a:solidFill>
                <a:latin typeface="Times New Roman "/>
              </a:rPr>
              <a:t> </a:t>
            </a:r>
            <a:r>
              <a:rPr lang="en-US" sz="2600" b="1" dirty="0" err="1">
                <a:solidFill>
                  <a:srgbClr val="002060"/>
                </a:solidFill>
                <a:latin typeface="Times New Roman "/>
              </a:rPr>
              <a:t>trên</a:t>
            </a:r>
            <a:r>
              <a:rPr lang="en-US" sz="2600" b="1" dirty="0">
                <a:solidFill>
                  <a:srgbClr val="002060"/>
                </a:solidFill>
                <a:latin typeface="Times New Roman "/>
              </a:rPr>
              <a:t> </a:t>
            </a:r>
            <a:r>
              <a:rPr lang="en-US" sz="2600" b="1" dirty="0" err="1">
                <a:solidFill>
                  <a:srgbClr val="002060"/>
                </a:solidFill>
                <a:latin typeface="Times New Roman "/>
              </a:rPr>
              <a:t>ghế</a:t>
            </a:r>
            <a:r>
              <a:rPr lang="en-US" sz="2600" b="1" dirty="0">
                <a:solidFill>
                  <a:srgbClr val="002060"/>
                </a:solidFill>
                <a:latin typeface="Times New Roman "/>
              </a:rPr>
              <a:t> </a:t>
            </a:r>
            <a:r>
              <a:rPr lang="en-US" sz="2600" b="1" dirty="0" err="1">
                <a:solidFill>
                  <a:srgbClr val="002060"/>
                </a:solidFill>
                <a:latin typeface="Times New Roman "/>
              </a:rPr>
              <a:t>nhà</a:t>
            </a:r>
            <a:r>
              <a:rPr lang="en-US" sz="2600" b="1" dirty="0">
                <a:solidFill>
                  <a:srgbClr val="002060"/>
                </a:solidFill>
                <a:latin typeface="Times New Roman "/>
              </a:rPr>
              <a:t> </a:t>
            </a:r>
            <a:r>
              <a:rPr lang="en-US" sz="2600" b="1" dirty="0" err="1">
                <a:solidFill>
                  <a:srgbClr val="002060"/>
                </a:solidFill>
                <a:latin typeface="Times New Roman "/>
              </a:rPr>
              <a:t>trường</a:t>
            </a:r>
            <a:r>
              <a:rPr lang="en-US" sz="2600" b="1" dirty="0">
                <a:solidFill>
                  <a:srgbClr val="002060"/>
                </a:solidFill>
                <a:latin typeface="Times New Roman "/>
              </a:rPr>
              <a:t>.</a:t>
            </a:r>
            <a:endParaRPr lang="en-US" sz="2600" dirty="0">
              <a:solidFill>
                <a:srgbClr val="002060"/>
              </a:solidFill>
              <a:latin typeface="Times New Roman "/>
            </a:endParaRPr>
          </a:p>
        </p:txBody>
      </p:sp>
    </p:spTree>
    <p:extLst>
      <p:ext uri="{BB962C8B-B14F-4D97-AF65-F5344CB8AC3E}">
        <p14:creationId xmlns:p14="http://schemas.microsoft.com/office/powerpoint/2010/main" val="18791088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574420"/>
          </a:xfrm>
          <a:prstGeom prst="rect">
            <a:avLst/>
          </a:prstGeom>
        </p:spPr>
      </p:pic>
      <p:sp>
        <p:nvSpPr>
          <p:cNvPr id="35" name="TextBox 34"/>
          <p:cNvSpPr txBox="1"/>
          <p:nvPr/>
        </p:nvSpPr>
        <p:spPr>
          <a:xfrm>
            <a:off x="453085" y="1789168"/>
            <a:ext cx="7984859" cy="3785652"/>
          </a:xfrm>
          <a:prstGeom prst="rect">
            <a:avLst/>
          </a:prstGeom>
          <a:noFill/>
        </p:spPr>
        <p:txBody>
          <a:bodyPr wrap="square" rtlCol="0">
            <a:spAutoFit/>
          </a:bodyPr>
          <a:lstStyle/>
          <a:p>
            <a:pPr algn="ctr"/>
            <a:r>
              <a:rPr lang="en-US" sz="8000" b="1" dirty="0">
                <a:solidFill>
                  <a:srgbClr val="00B0F0"/>
                </a:solidFill>
                <a:effectLst>
                  <a:outerShdw blurRad="38100" dist="38100" dir="2700000" algn="tl">
                    <a:srgbClr val="000000">
                      <a:alpha val="43137"/>
                    </a:srgbClr>
                  </a:outerShdw>
                </a:effectLst>
                <a:latin typeface="UTM Colossalis" panose="02040603050506020204" pitchFamily="18" charset="0"/>
              </a:rPr>
              <a:t>CHÀO</a:t>
            </a:r>
          </a:p>
          <a:p>
            <a:pPr algn="ctr"/>
            <a:r>
              <a:rPr lang="en-US" sz="8000" b="1" dirty="0">
                <a:solidFill>
                  <a:srgbClr val="00B0F0"/>
                </a:solidFill>
                <a:effectLst>
                  <a:outerShdw blurRad="38100" dist="38100" dir="2700000" algn="tl">
                    <a:srgbClr val="000000">
                      <a:alpha val="43137"/>
                    </a:srgbClr>
                  </a:outerShdw>
                </a:effectLst>
                <a:latin typeface="UTM Colossalis" panose="02040603050506020204" pitchFamily="18" charset="0"/>
              </a:rPr>
              <a:t>TẠM BIỆT QUÝ THẦY CÔ GIÁO</a:t>
            </a:r>
          </a:p>
        </p:txBody>
      </p:sp>
    </p:spTree>
    <p:extLst>
      <p:ext uri="{BB962C8B-B14F-4D97-AF65-F5344CB8AC3E}">
        <p14:creationId xmlns:p14="http://schemas.microsoft.com/office/powerpoint/2010/main" val="37829732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a:extLst>
              <a:ext uri="{FF2B5EF4-FFF2-40B4-BE49-F238E27FC236}">
                <a16:creationId xmlns:a16="http://schemas.microsoft.com/office/drawing/2014/main" id="{FD832AA4-0B45-43AB-8F1A-B43FCA5574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5028" y="0"/>
            <a:ext cx="12345554" cy="7048500"/>
          </a:xfrm>
          <a:prstGeom prst="rect">
            <a:avLst/>
          </a:prstGeom>
        </p:spPr>
      </p:pic>
      <p:sp>
        <p:nvSpPr>
          <p:cNvPr id="3" name="圆角矩形 2"/>
          <p:cNvSpPr/>
          <p:nvPr/>
        </p:nvSpPr>
        <p:spPr>
          <a:xfrm>
            <a:off x="368789" y="369618"/>
            <a:ext cx="11404111" cy="6189443"/>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19359"/>
          <a:stretch/>
        </p:blipFill>
        <p:spPr>
          <a:xfrm>
            <a:off x="579636" y="456756"/>
            <a:ext cx="10718479" cy="6102305"/>
          </a:xfrm>
          <a:prstGeom prst="rect">
            <a:avLst/>
          </a:prstGeom>
        </p:spPr>
      </p:pic>
      <p:sp>
        <p:nvSpPr>
          <p:cNvPr id="16" name="Rectangle 15"/>
          <p:cNvSpPr/>
          <p:nvPr/>
        </p:nvSpPr>
        <p:spPr>
          <a:xfrm>
            <a:off x="-1191496" y="625107"/>
            <a:ext cx="12827629" cy="2157257"/>
          </a:xfrm>
          <a:prstGeom prst="rect">
            <a:avLst/>
          </a:prstGeom>
        </p:spPr>
        <p:txBody>
          <a:bodyPr wrap="square">
            <a:spAutoFit/>
          </a:bodyPr>
          <a:lstStyle/>
          <a:p>
            <a:pPr indent="1647825" algn="ctr">
              <a:lnSpc>
                <a:spcPct val="107000"/>
              </a:lnSpc>
              <a:spcAft>
                <a:spcPts val="1200"/>
              </a:spcAft>
            </a:pPr>
            <a:r>
              <a:rPr lang="en-US" sz="13800" b="1" dirty="0" err="1">
                <a:solidFill>
                  <a:srgbClr val="0BAF70"/>
                </a:solidFill>
                <a:latin typeface="UTM Neutra" panose="02040603050506020204" pitchFamily="18" charset="0"/>
                <a:ea typeface="Times New Roman" panose="02020603050405020304" pitchFamily="18" charset="0"/>
                <a:cs typeface="Times New Roman" panose="02020603050405020304" pitchFamily="18" charset="0"/>
              </a:rPr>
              <a:t>Khởi</a:t>
            </a:r>
            <a:r>
              <a:rPr lang="en-US" sz="13800" b="1" dirty="0">
                <a:solidFill>
                  <a:srgbClr val="0BAF70"/>
                </a:solidFill>
                <a:latin typeface="UTM Neutra" panose="02040603050506020204" pitchFamily="18" charset="0"/>
                <a:ea typeface="Times New Roman" panose="02020603050405020304" pitchFamily="18" charset="0"/>
                <a:cs typeface="Times New Roman" panose="02020603050405020304" pitchFamily="18" charset="0"/>
              </a:rPr>
              <a:t> </a:t>
            </a:r>
            <a:r>
              <a:rPr lang="en-US" sz="13800" b="1" dirty="0" err="1">
                <a:solidFill>
                  <a:srgbClr val="0BAF70"/>
                </a:solidFill>
                <a:latin typeface="UTM Neutra" panose="02040603050506020204" pitchFamily="18" charset="0"/>
                <a:ea typeface="Times New Roman" panose="02020603050405020304" pitchFamily="18" charset="0"/>
                <a:cs typeface="Times New Roman" panose="02020603050405020304" pitchFamily="18" charset="0"/>
              </a:rPr>
              <a:t>động</a:t>
            </a:r>
            <a:endParaRPr lang="en-US" sz="13800" b="1" dirty="0">
              <a:solidFill>
                <a:srgbClr val="0BAF70"/>
              </a:solidFill>
              <a:latin typeface="UTM Neutra" panose="020406030505060202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944B5E80-EA8A-436B-B1E6-CE353E7D0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4863">
            <a:off x="4328937" y="-8167863"/>
            <a:ext cx="4819349" cy="4819349"/>
          </a:xfrm>
          <a:prstGeom prst="rect">
            <a:avLst/>
          </a:prstGeom>
        </p:spPr>
      </p:pic>
      <p:pic>
        <p:nvPicPr>
          <p:cNvPr id="6" name="Hình ảnh 5">
            <a:extLst>
              <a:ext uri="{FF2B5EF4-FFF2-40B4-BE49-F238E27FC236}">
                <a16:creationId xmlns:a16="http://schemas.microsoft.com/office/drawing/2014/main" id="{8170DEFE-40AD-48A8-8156-772EE3E88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963" y="245076"/>
            <a:ext cx="11791178" cy="5895589"/>
          </a:xfrm>
          <a:prstGeom prst="rect">
            <a:avLst/>
          </a:prstGeom>
        </p:spPr>
      </p:pic>
      <p:pic>
        <p:nvPicPr>
          <p:cNvPr id="10" name="Hình ảnh 9">
            <a:extLst>
              <a:ext uri="{FF2B5EF4-FFF2-40B4-BE49-F238E27FC236}">
                <a16:creationId xmlns:a16="http://schemas.microsoft.com/office/drawing/2014/main" id="{C7C2F4F4-02B4-49C9-AF53-984C330D49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26438" flipH="1">
            <a:off x="446297" y="2420606"/>
            <a:ext cx="2508509" cy="3962408"/>
          </a:xfrm>
          <a:prstGeom prst="rect">
            <a:avLst/>
          </a:prstGeom>
        </p:spPr>
      </p:pic>
      <p:pic>
        <p:nvPicPr>
          <p:cNvPr id="2" name="Picture 12">
            <a:extLst>
              <a:ext uri="{FF2B5EF4-FFF2-40B4-BE49-F238E27FC236}">
                <a16:creationId xmlns:a16="http://schemas.microsoft.com/office/drawing/2014/main" id="{151E38C9-C5D7-1BDA-7203-B2612E7A9E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5444" y="-300942"/>
            <a:ext cx="6195373" cy="7276145"/>
          </a:xfrm>
          <a:prstGeom prst="rect">
            <a:avLst/>
          </a:prstGeom>
        </p:spPr>
      </p:pic>
      <p:sp>
        <p:nvSpPr>
          <p:cNvPr id="4" name="Hình chữ nhật 3">
            <a:extLst>
              <a:ext uri="{FF2B5EF4-FFF2-40B4-BE49-F238E27FC236}">
                <a16:creationId xmlns:a16="http://schemas.microsoft.com/office/drawing/2014/main" id="{BA33A8EF-4A45-44AF-B69B-3D35034334C2}"/>
              </a:ext>
            </a:extLst>
          </p:cNvPr>
          <p:cNvSpPr/>
          <p:nvPr/>
        </p:nvSpPr>
        <p:spPr>
          <a:xfrm>
            <a:off x="2102097" y="2965025"/>
            <a:ext cx="8316910" cy="744210"/>
          </a:xfrm>
          <a:prstGeom prst="rect">
            <a:avLst/>
          </a:prstGeom>
          <a:noFill/>
        </p:spPr>
        <p:txBody>
          <a:bodyPr wrap="none" lIns="91440" tIns="45720" rIns="91440" bIns="45720">
            <a:prstTxWarp prst="textArchDown">
              <a:avLst>
                <a:gd name="adj" fmla="val 160938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err="1">
                <a:ln w="10160">
                  <a:solidFill>
                    <a:srgbClr val="4BACC6"/>
                  </a:solidFill>
                  <a:prstDash val="solid"/>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mn-ea"/>
                <a:cs typeface="+mn-cs"/>
              </a:rPr>
              <a:t>Bức</a:t>
            </a:r>
            <a:r>
              <a:rPr kumimoji="0" lang="vi-VN" sz="7200" b="1" i="0" u="none" strike="noStrike" kern="1200" cap="none" spc="0" normalizeH="0" baseline="0" noProof="0" dirty="0">
                <a:ln w="10160">
                  <a:solidFill>
                    <a:srgbClr val="4BACC6"/>
                  </a:solidFill>
                  <a:prstDash val="solid"/>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mn-ea"/>
                <a:cs typeface="+mn-cs"/>
              </a:rPr>
              <a:t> tranh </a:t>
            </a:r>
            <a:r>
              <a:rPr kumimoji="0" lang="vi-VN" sz="7200" b="1" i="0" u="none" strike="noStrike" kern="1200" cap="none" spc="0" normalizeH="0" baseline="0" noProof="0" dirty="0" err="1">
                <a:ln w="10160">
                  <a:solidFill>
                    <a:srgbClr val="4BACC6"/>
                  </a:solidFill>
                  <a:prstDash val="solid"/>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mn-ea"/>
                <a:cs typeface="+mn-cs"/>
              </a:rPr>
              <a:t>bí</a:t>
            </a:r>
            <a:r>
              <a:rPr kumimoji="0" lang="vi-VN" sz="7200" b="1" i="0" u="none" strike="noStrike" kern="1200" cap="none" spc="0" normalizeH="0" baseline="0" noProof="0" dirty="0">
                <a:ln w="10160">
                  <a:solidFill>
                    <a:srgbClr val="4BACC6"/>
                  </a:solidFill>
                  <a:prstDash val="solid"/>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mn-ea"/>
                <a:cs typeface="+mn-cs"/>
              </a:rPr>
              <a:t> </a:t>
            </a:r>
            <a:r>
              <a:rPr kumimoji="0" lang="vi-VN" sz="7200" b="1" i="0" u="none" strike="noStrike" kern="1200" cap="none" spc="0" normalizeH="0" baseline="0" noProof="0" dirty="0" err="1">
                <a:ln w="10160">
                  <a:solidFill>
                    <a:srgbClr val="4BACC6"/>
                  </a:solidFill>
                  <a:prstDash val="solid"/>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mn-ea"/>
                <a:cs typeface="+mn-cs"/>
              </a:rPr>
              <a:t>ẩn</a:t>
            </a:r>
            <a:endParaRPr kumimoji="0" lang="vi-VN" sz="7200" b="1" i="0" u="none" strike="noStrike" kern="1200" cap="none" spc="0" normalizeH="0" baseline="0" noProof="0" dirty="0">
              <a:ln w="10160">
                <a:solidFill>
                  <a:srgbClr val="4BACC6"/>
                </a:solidFill>
                <a:prstDash val="solid"/>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75249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path" presetSubtype="0" accel="50000" fill="hold" nodeType="withEffect" p14:presetBounceEnd="60000">
                                      <p:stCondLst>
                                        <p:cond delay="0"/>
                                      </p:stCondLst>
                                      <p:childTnLst>
                                        <p:animMotion origin="layout" path="M -4.375E-6 3.33333E-6 L -0.05273 1.15902 " pathEditMode="relative" rAng="0" ptsTypes="AA" p14:bounceEnd="60000">
                                          <p:cBhvr>
                                            <p:cTn id="16" dur="1750" fill="hold"/>
                                            <p:tgtEl>
                                              <p:spTgt spid="8"/>
                                            </p:tgtEl>
                                            <p:attrNameLst>
                                              <p:attrName>ppt_x</p:attrName>
                                              <p:attrName>ppt_y</p:attrName>
                                            </p:attrNameLst>
                                          </p:cBhvr>
                                          <p:rCtr x="-2643" y="57963"/>
                                        </p:animMotion>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17" presetID="2" presetClass="entr" presetSubtype="2" fill="hold" nodeType="withEffect" p14:presetBounceEnd="6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60000">
                                          <p:cBhvr additive="base">
                                            <p:cTn id="19" dur="1500" fill="hold"/>
                                            <p:tgtEl>
                                              <p:spTgt spid="10"/>
                                            </p:tgtEl>
                                            <p:attrNameLst>
                                              <p:attrName>ppt_x</p:attrName>
                                            </p:attrNameLst>
                                          </p:cBhvr>
                                          <p:tavLst>
                                            <p:tav tm="0">
                                              <p:val>
                                                <p:strVal val="1+#ppt_w/2"/>
                                              </p:val>
                                            </p:tav>
                                            <p:tav tm="100000">
                                              <p:val>
                                                <p:strVal val="#ppt_x"/>
                                              </p:val>
                                            </p:tav>
                                          </p:tavLst>
                                        </p:anim>
                                        <p:anim calcmode="lin" valueType="num" p14:bounceEnd="60000">
                                          <p:cBhvr additive="base">
                                            <p:cTn id="20" dur="1500" fill="hold"/>
                                            <p:tgtEl>
                                              <p:spTgt spid="10"/>
                                            </p:tgtEl>
                                            <p:attrNameLst>
                                              <p:attrName>ppt_y</p:attrName>
                                            </p:attrNameLst>
                                          </p:cBhvr>
                                          <p:tavLst>
                                            <p:tav tm="0">
                                              <p:val>
                                                <p:strVal val="#ppt_y"/>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path" presetSubtype="0" accel="50000" fill="hold" nodeType="withEffect">
                                      <p:stCondLst>
                                        <p:cond delay="0"/>
                                      </p:stCondLst>
                                      <p:childTnLst>
                                        <p:animMotion origin="layout" path="M -4.375E-6 3.33333E-6 L -0.05273 1.15902 " pathEditMode="relative" rAng="0" ptsTypes="AA">
                                          <p:cBhvr>
                                            <p:cTn id="16" dur="1750" fill="hold"/>
                                            <p:tgtEl>
                                              <p:spTgt spid="8"/>
                                            </p:tgtEl>
                                            <p:attrNameLst>
                                              <p:attrName>ppt_x</p:attrName>
                                              <p:attrName>ppt_y</p:attrName>
                                            </p:attrNameLst>
                                          </p:cBhvr>
                                          <p:rCtr x="-2643" y="57963"/>
                                        </p:animMotion>
                                      </p:childTnLst>
                                      <p:subTnLst>
                                        <p:audio>
                                          <p:cMediaNode>
                                            <p:cTn display="0" masterRel="sameClick">
                                              <p:stCondLst>
                                                <p:cond evt="begin" delay="0">
                                                  <p:tn val="15"/>
                                                </p:cond>
                                              </p:stCondLst>
                                              <p:endCondLst>
                                                <p:cond evt="onStopAudio" delay="0">
                                                  <p:tgtEl>
                                                    <p:sldTgt/>
                                                  </p:tgtEl>
                                                </p:cond>
                                              </p:endCondLst>
                                            </p:cTn>
                                            <p:tgtEl>
                                              <p:sndTgt r:embed="rId7" name="chimes.wav"/>
                                            </p:tgtEl>
                                          </p:cMediaNode>
                                        </p:audio>
                                      </p:subTnLst>
                                    </p:cTn>
                                  </p:par>
                                  <p:par>
                                    <p:cTn id="17" presetID="2" presetClass="entr" presetSubtype="2"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500" fill="hold"/>
                                            <p:tgtEl>
                                              <p:spTgt spid="10"/>
                                            </p:tgtEl>
                                            <p:attrNameLst>
                                              <p:attrName>ppt_x</p:attrName>
                                            </p:attrNameLst>
                                          </p:cBhvr>
                                          <p:tavLst>
                                            <p:tav tm="0">
                                              <p:val>
                                                <p:strVal val="1+#ppt_w/2"/>
                                              </p:val>
                                            </p:tav>
                                            <p:tav tm="100000">
                                              <p:val>
                                                <p:strVal val="#ppt_x"/>
                                              </p:val>
                                            </p:tav>
                                          </p:tavLst>
                                        </p:anim>
                                        <p:anim calcmode="lin" valueType="num">
                                          <p:cBhvr additive="base">
                                            <p:cTn id="20" dur="1500" fill="hold"/>
                                            <p:tgtEl>
                                              <p:spTgt spid="10"/>
                                            </p:tgtEl>
                                            <p:attrNameLst>
                                              <p:attrName>ppt_y</p:attrName>
                                            </p:attrNameLst>
                                          </p:cBhvr>
                                          <p:tavLst>
                                            <p:tav tm="0">
                                              <p:val>
                                                <p:strVal val="#ppt_y"/>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7C1BB0F4-AD6B-273C-6B8E-AF4D3F9D7F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995638" y="152400"/>
            <a:ext cx="7942649" cy="6858000"/>
          </a:xfrm>
          <a:prstGeom prst="rect">
            <a:avLst/>
          </a:prstGeom>
        </p:spPr>
      </p:pic>
      <p:pic>
        <p:nvPicPr>
          <p:cNvPr id="5" name="Picture 3">
            <a:extLst>
              <a:ext uri="{FF2B5EF4-FFF2-40B4-BE49-F238E27FC236}">
                <a16:creationId xmlns:a16="http://schemas.microsoft.com/office/drawing/2014/main" id="{507C709B-4063-6424-7A58-22989F4458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3469" y="876692"/>
            <a:ext cx="2709838" cy="4204355"/>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6" name="Rectangle 4">
            <a:extLst>
              <a:ext uri="{FF2B5EF4-FFF2-40B4-BE49-F238E27FC236}">
                <a16:creationId xmlns:a16="http://schemas.microsoft.com/office/drawing/2014/main" id="{13948D78-4533-E18F-3FE7-683305EE6684}"/>
              </a:ext>
            </a:extLst>
          </p:cNvPr>
          <p:cNvSpPr/>
          <p:nvPr/>
        </p:nvSpPr>
        <p:spPr>
          <a:xfrm>
            <a:off x="48890" y="5212741"/>
            <a:ext cx="5858996" cy="1200329"/>
          </a:xfrm>
          <a:prstGeom prst="rect">
            <a:avLst/>
          </a:prstGeom>
        </p:spPr>
        <p:txBody>
          <a:bodyPr wrap="square">
            <a:spAutoFit/>
          </a:bodyPr>
          <a:lstStyle/>
          <a:p>
            <a:pPr algn="ctr"/>
            <a:r>
              <a:rPr lang="en-US" sz="3600" b="1" dirty="0" err="1">
                <a:solidFill>
                  <a:srgbClr val="002060"/>
                </a:solidFill>
                <a:latin typeface="UTM Avo" panose="02040603050506020204" pitchFamily="18" charset="0"/>
                <a:cs typeface="Arial" panose="020B0604020202020204" pitchFamily="34" charset="0"/>
              </a:rPr>
              <a:t>Xuân</a:t>
            </a:r>
            <a:r>
              <a:rPr lang="en-US" sz="3600" b="1" dirty="0">
                <a:solidFill>
                  <a:srgbClr val="002060"/>
                </a:solidFill>
                <a:latin typeface="UTM Avo" panose="02040603050506020204" pitchFamily="18" charset="0"/>
                <a:cs typeface="Arial" panose="020B0604020202020204" pitchFamily="34" charset="0"/>
              </a:rPr>
              <a:t> </a:t>
            </a:r>
            <a:r>
              <a:rPr lang="en-US" sz="3600" b="1" dirty="0" err="1">
                <a:solidFill>
                  <a:srgbClr val="002060"/>
                </a:solidFill>
                <a:latin typeface="UTM Avo" panose="02040603050506020204" pitchFamily="18" charset="0"/>
                <a:cs typeface="Arial" panose="020B0604020202020204" pitchFamily="34" charset="0"/>
              </a:rPr>
              <a:t>Diệu</a:t>
            </a:r>
            <a:endParaRPr lang="en-US" sz="3600" b="1" dirty="0">
              <a:solidFill>
                <a:srgbClr val="002060"/>
              </a:solidFill>
              <a:latin typeface="UTM Avo" panose="02040603050506020204" pitchFamily="18" charset="0"/>
              <a:cs typeface="Arial" panose="020B0604020202020204" pitchFamily="34" charset="0"/>
            </a:endParaRPr>
          </a:p>
          <a:p>
            <a:pPr algn="ctr"/>
            <a:r>
              <a:rPr lang="en-US" sz="3600" dirty="0">
                <a:solidFill>
                  <a:srgbClr val="002060"/>
                </a:solidFill>
                <a:latin typeface="UTM Avo" panose="02040603050506020204" pitchFamily="18" charset="0"/>
                <a:cs typeface="Arial" panose="020B0604020202020204" pitchFamily="34" charset="0"/>
              </a:rPr>
              <a:t>(1916 – 1985)</a:t>
            </a:r>
          </a:p>
        </p:txBody>
      </p:sp>
      <p:sp>
        <p:nvSpPr>
          <p:cNvPr id="8" name="Rectangle 5">
            <a:extLst>
              <a:ext uri="{FF2B5EF4-FFF2-40B4-BE49-F238E27FC236}">
                <a16:creationId xmlns:a16="http://schemas.microsoft.com/office/drawing/2014/main" id="{5990BB03-2E95-68A3-7E77-882B661ABBAF}"/>
              </a:ext>
            </a:extLst>
          </p:cNvPr>
          <p:cNvSpPr/>
          <p:nvPr/>
        </p:nvSpPr>
        <p:spPr>
          <a:xfrm>
            <a:off x="4604995" y="1609560"/>
            <a:ext cx="6363092" cy="1234910"/>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UTM Avo" panose="02040603050506020204" pitchFamily="18" charset="0"/>
              </a:rPr>
              <a:t>Là</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thơ</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báo</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phê</a:t>
            </a:r>
            <a:r>
              <a:rPr lang="en-US" sz="3200" b="1" dirty="0">
                <a:latin typeface="UTM Avo" panose="02040603050506020204" pitchFamily="18" charset="0"/>
              </a:rPr>
              <a:t> </a:t>
            </a:r>
            <a:r>
              <a:rPr lang="en-US" sz="3200" b="1" dirty="0" err="1">
                <a:latin typeface="UTM Avo" panose="02040603050506020204" pitchFamily="18" charset="0"/>
              </a:rPr>
              <a:t>bình</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học</a:t>
            </a:r>
            <a:r>
              <a:rPr lang="en-US" sz="3200" b="1" dirty="0">
                <a:latin typeface="UTM Avo" panose="02040603050506020204" pitchFamily="18" charset="0"/>
              </a:rPr>
              <a:t>.</a:t>
            </a:r>
          </a:p>
        </p:txBody>
      </p:sp>
      <p:sp>
        <p:nvSpPr>
          <p:cNvPr id="10" name="Rectangle 6">
            <a:extLst>
              <a:ext uri="{FF2B5EF4-FFF2-40B4-BE49-F238E27FC236}">
                <a16:creationId xmlns:a16="http://schemas.microsoft.com/office/drawing/2014/main" id="{D27F7DA9-DD9E-994B-9B78-4E594CC08B51}"/>
              </a:ext>
            </a:extLst>
          </p:cNvPr>
          <p:cNvSpPr/>
          <p:nvPr/>
        </p:nvSpPr>
        <p:spPr>
          <a:xfrm>
            <a:off x="4604995" y="3209688"/>
            <a:ext cx="6363092" cy="123491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UTM Avo" panose="02040603050506020204" pitchFamily="18" charset="0"/>
              </a:rPr>
              <a:t>Giải</a:t>
            </a:r>
            <a:r>
              <a:rPr lang="en-US" sz="3200" b="1" dirty="0">
                <a:latin typeface="UTM Avo" panose="02040603050506020204" pitchFamily="18" charset="0"/>
              </a:rPr>
              <a:t> </a:t>
            </a:r>
            <a:r>
              <a:rPr lang="en-US" sz="3200" b="1" dirty="0" err="1">
                <a:latin typeface="UTM Avo" panose="02040603050506020204" pitchFamily="18" charset="0"/>
              </a:rPr>
              <a:t>thưởng</a:t>
            </a:r>
            <a:r>
              <a:rPr lang="en-US" sz="3200" b="1" dirty="0">
                <a:latin typeface="UTM Avo" panose="02040603050506020204" pitchFamily="18" charset="0"/>
              </a:rPr>
              <a:t> </a:t>
            </a:r>
            <a:r>
              <a:rPr lang="en-US" sz="3200" b="1" dirty="0" err="1">
                <a:latin typeface="UTM Avo" panose="02040603050506020204" pitchFamily="18" charset="0"/>
              </a:rPr>
              <a:t>Hồ</a:t>
            </a:r>
            <a:r>
              <a:rPr lang="en-US" sz="3200" b="1" dirty="0">
                <a:latin typeface="UTM Avo" panose="02040603050506020204" pitchFamily="18" charset="0"/>
              </a:rPr>
              <a:t> </a:t>
            </a:r>
            <a:r>
              <a:rPr lang="en-US" sz="3200" b="1" dirty="0" err="1">
                <a:latin typeface="UTM Avo" panose="02040603050506020204" pitchFamily="18" charset="0"/>
              </a:rPr>
              <a:t>Chí</a:t>
            </a:r>
            <a:r>
              <a:rPr lang="en-US" sz="3200" b="1" dirty="0">
                <a:latin typeface="UTM Avo" panose="02040603050506020204" pitchFamily="18" charset="0"/>
              </a:rPr>
              <a:t> Minh </a:t>
            </a:r>
            <a:r>
              <a:rPr lang="en-US" sz="3200" b="1" dirty="0" err="1">
                <a:latin typeface="UTM Avo" panose="02040603050506020204" pitchFamily="18" charset="0"/>
              </a:rPr>
              <a:t>về</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học</a:t>
            </a:r>
            <a:r>
              <a:rPr lang="en-US" sz="3200" b="1" dirty="0">
                <a:latin typeface="UTM Avo" panose="02040603050506020204" pitchFamily="18" charset="0"/>
              </a:rPr>
              <a:t> </a:t>
            </a:r>
            <a:r>
              <a:rPr lang="en-US" sz="3200" b="1" dirty="0" err="1">
                <a:latin typeface="UTM Avo" panose="02040603050506020204" pitchFamily="18" charset="0"/>
              </a:rPr>
              <a:t>nghệ</a:t>
            </a:r>
            <a:r>
              <a:rPr lang="en-US" sz="3200" b="1" dirty="0">
                <a:latin typeface="UTM Avo" panose="02040603050506020204" pitchFamily="18" charset="0"/>
              </a:rPr>
              <a:t> </a:t>
            </a:r>
            <a:r>
              <a:rPr lang="en-US" sz="3200" b="1" dirty="0" err="1">
                <a:latin typeface="UTM Avo" panose="02040603050506020204" pitchFamily="18" charset="0"/>
              </a:rPr>
              <a:t>thuật</a:t>
            </a:r>
            <a:endParaRPr lang="en-US" sz="3200" b="1" dirty="0">
              <a:latin typeface="UTM Avo" panose="02040603050506020204" pitchFamily="18" charset="0"/>
            </a:endParaRPr>
          </a:p>
        </p:txBody>
      </p:sp>
      <p:pic>
        <p:nvPicPr>
          <p:cNvPr id="7" name="Hình ảnh 6">
            <a:extLst>
              <a:ext uri="{FF2B5EF4-FFF2-40B4-BE49-F238E27FC236}">
                <a16:creationId xmlns:a16="http://schemas.microsoft.com/office/drawing/2014/main" id="{7FEEE872-B890-4100-9C78-F3823E05C6B7}"/>
              </a:ext>
            </a:extLst>
          </p:cNvPr>
          <p:cNvPicPr>
            <a:picLocks noChangeAspect="1"/>
          </p:cNvPicPr>
          <p:nvPr/>
        </p:nvPicPr>
        <p:blipFill rotWithShape="1">
          <a:blip r:embed="rId7">
            <a:extLst>
              <a:ext uri="{28A0092B-C50C-407E-A947-70E740481C1C}">
                <a14:useLocalDpi xmlns:a14="http://schemas.microsoft.com/office/drawing/2010/main" val="0"/>
              </a:ext>
            </a:extLst>
          </a:blip>
          <a:srcRect l="27123" r="23966"/>
          <a:stretch/>
        </p:blipFill>
        <p:spPr>
          <a:xfrm>
            <a:off x="898481" y="-246685"/>
            <a:ext cx="5224754" cy="7467600"/>
          </a:xfrm>
          <a:prstGeom prst="rect">
            <a:avLst/>
          </a:prstGeom>
        </p:spPr>
      </p:pic>
      <p:pic>
        <p:nvPicPr>
          <p:cNvPr id="11" name="Hình ảnh 10">
            <a:extLst>
              <a:ext uri="{FF2B5EF4-FFF2-40B4-BE49-F238E27FC236}">
                <a16:creationId xmlns:a16="http://schemas.microsoft.com/office/drawing/2014/main" id="{C87BC744-2A07-4FEC-BF3E-846DAC57B76F}"/>
              </a:ext>
            </a:extLst>
          </p:cNvPr>
          <p:cNvPicPr>
            <a:picLocks noChangeAspect="1"/>
          </p:cNvPicPr>
          <p:nvPr/>
        </p:nvPicPr>
        <p:blipFill rotWithShape="1">
          <a:blip r:embed="rId8">
            <a:extLst>
              <a:ext uri="{28A0092B-C50C-407E-A947-70E740481C1C}">
                <a14:useLocalDpi xmlns:a14="http://schemas.microsoft.com/office/drawing/2010/main" val="0"/>
              </a:ext>
            </a:extLst>
          </a:blip>
          <a:srcRect l="29708" r="25160"/>
          <a:stretch/>
        </p:blipFill>
        <p:spPr>
          <a:xfrm>
            <a:off x="6177171" y="-364080"/>
            <a:ext cx="5050195" cy="7551420"/>
          </a:xfrm>
          <a:prstGeom prst="rect">
            <a:avLst/>
          </a:prstGeom>
        </p:spPr>
      </p:pic>
      <p:pic>
        <p:nvPicPr>
          <p:cNvPr id="13" name="butchi">
            <a:extLst>
              <a:ext uri="{FF2B5EF4-FFF2-40B4-BE49-F238E27FC236}">
                <a16:creationId xmlns:a16="http://schemas.microsoft.com/office/drawing/2014/main" id="{26CB7F6E-2D5C-4AED-941F-DFA46723DE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5735" y="1623410"/>
            <a:ext cx="5027940" cy="3775568"/>
          </a:xfrm>
          <a:prstGeom prst="rect">
            <a:avLst/>
          </a:prstGeom>
        </p:spPr>
      </p:pic>
      <p:sp>
        <p:nvSpPr>
          <p:cNvPr id="19" name="cau1">
            <a:extLst>
              <a:ext uri="{FF2B5EF4-FFF2-40B4-BE49-F238E27FC236}">
                <a16:creationId xmlns:a16="http://schemas.microsoft.com/office/drawing/2014/main" id="{99B31FF0-2498-456D-A3DF-53DC44E443D6}"/>
              </a:ext>
            </a:extLst>
          </p:cNvPr>
          <p:cNvSpPr/>
          <p:nvPr/>
        </p:nvSpPr>
        <p:spPr>
          <a:xfrm>
            <a:off x="867361" y="2281190"/>
            <a:ext cx="543840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rPr>
              <a:t>Đọc </a:t>
            </a:r>
            <a:r>
              <a:rPr lang="en-US" sz="4000" b="1" dirty="0" err="1">
                <a:solidFill>
                  <a:prstClr val="black"/>
                </a:solidFill>
                <a:latin typeface="Times New Roman" panose="02020603050405020304" pitchFamily="18" charset="0"/>
              </a:rPr>
              <a:t>thuộc</a:t>
            </a:r>
            <a:r>
              <a:rPr lang="en-US" sz="4000" b="1" dirty="0">
                <a:solidFill>
                  <a:prstClr val="black"/>
                </a:solidFill>
                <a:latin typeface="Times New Roman" panose="02020603050405020304" pitchFamily="18" charset="0"/>
              </a:rPr>
              <a:t> </a:t>
            </a:r>
            <a:r>
              <a:rPr lang="en-US" sz="4000" b="1" dirty="0" err="1">
                <a:solidFill>
                  <a:prstClr val="black"/>
                </a:solidFill>
                <a:latin typeface="Times New Roman" panose="02020603050405020304" pitchFamily="18" charset="0"/>
              </a:rPr>
              <a:t>lòng</a:t>
            </a:r>
            <a:r>
              <a:rPr lang="en-US" sz="4000" b="1" dirty="0">
                <a:solidFill>
                  <a:prstClr val="black"/>
                </a:solidFill>
                <a:latin typeface="Times New Roman" panose="02020603050405020304" pitchFamily="18" charset="0"/>
              </a:rPr>
              <a:t> </a:t>
            </a:r>
            <a:r>
              <a:rPr lang="en-US" sz="4000" b="1" dirty="0" err="1">
                <a:solidFill>
                  <a:prstClr val="black"/>
                </a:solidFill>
                <a:latin typeface="Times New Roman" panose="02020603050405020304" pitchFamily="18" charset="0"/>
              </a:rPr>
              <a:t>bài</a:t>
            </a:r>
            <a:r>
              <a:rPr lang="en-US" sz="4000" b="1" dirty="0">
                <a:solidFill>
                  <a:prstClr val="black"/>
                </a:solidFill>
                <a:latin typeface="Times New Roman" panose="02020603050405020304" pitchFamily="18" charset="0"/>
              </a:rPr>
              <a:t> </a:t>
            </a:r>
            <a:r>
              <a:rPr lang="en-US" sz="4000" b="1" dirty="0" err="1">
                <a:solidFill>
                  <a:prstClr val="black"/>
                </a:solidFill>
                <a:latin typeface="Times New Roman" panose="02020603050405020304" pitchFamily="18" charset="0"/>
              </a:rPr>
              <a:t>thơ</a:t>
            </a:r>
            <a:r>
              <a:rPr lang="en-US" sz="4000" b="1" dirty="0">
                <a:solidFill>
                  <a:prstClr val="black"/>
                </a:solidFill>
                <a:latin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Times New Roman" panose="02020603050405020304" pitchFamily="18" charset="0"/>
              </a:rPr>
              <a:t>Chợ</a:t>
            </a:r>
            <a:r>
              <a:rPr lang="en-US" sz="4000" b="1" dirty="0">
                <a:solidFill>
                  <a:prstClr val="black"/>
                </a:solidFill>
                <a:latin typeface="Times New Roman" panose="02020603050405020304" pitchFamily="18" charset="0"/>
              </a:rPr>
              <a:t> </a:t>
            </a:r>
            <a:r>
              <a:rPr lang="en-US" sz="4000" b="1" dirty="0" err="1">
                <a:solidFill>
                  <a:prstClr val="black"/>
                </a:solidFill>
                <a:latin typeface="Times New Roman" panose="02020603050405020304" pitchFamily="18" charset="0"/>
              </a:rPr>
              <a:t>Tết</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rPr>
              <a:t>.</a:t>
            </a:r>
          </a:p>
        </p:txBody>
      </p:sp>
      <p:sp>
        <p:nvSpPr>
          <p:cNvPr id="25" name="Hình chữ nhật 24">
            <a:extLst>
              <a:ext uri="{FF2B5EF4-FFF2-40B4-BE49-F238E27FC236}">
                <a16:creationId xmlns:a16="http://schemas.microsoft.com/office/drawing/2014/main" id="{92AD2C28-91BA-412D-B28B-51474EE20F99}"/>
              </a:ext>
            </a:extLst>
          </p:cNvPr>
          <p:cNvSpPr/>
          <p:nvPr/>
        </p:nvSpPr>
        <p:spPr>
          <a:xfrm>
            <a:off x="6081315" y="2259239"/>
            <a:ext cx="5118964"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Nêu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Chợ</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Tết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7" name="Hình ảnh 16">
            <a:extLst>
              <a:ext uri="{FF2B5EF4-FFF2-40B4-BE49-F238E27FC236}">
                <a16:creationId xmlns:a16="http://schemas.microsoft.com/office/drawing/2014/main" id="{ADF111CC-0D8E-4A6B-BEC9-B72D52D709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0" y="1623410"/>
            <a:ext cx="5143775" cy="3775568"/>
          </a:xfrm>
          <a:prstGeom prst="rect">
            <a:avLst/>
          </a:prstGeom>
        </p:spPr>
      </p:pic>
      <p:sp>
        <p:nvSpPr>
          <p:cNvPr id="3" name="TextBox 2"/>
          <p:cNvSpPr txBox="1"/>
          <p:nvPr/>
        </p:nvSpPr>
        <p:spPr>
          <a:xfrm>
            <a:off x="4539500" y="402228"/>
            <a:ext cx="4953000"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HOA HỌC TRÒ</a:t>
            </a:r>
          </a:p>
        </p:txBody>
      </p:sp>
    </p:spTree>
    <p:extLst>
      <p:ext uri="{BB962C8B-B14F-4D97-AF65-F5344CB8AC3E}">
        <p14:creationId xmlns:p14="http://schemas.microsoft.com/office/powerpoint/2010/main" val="32736006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1" nodeType="clickEffect">
                                  <p:stCondLst>
                                    <p:cond delay="0"/>
                                  </p:stCondLst>
                                  <p:childTnLst>
                                    <p:animEffect transition="out" filter="fade">
                                      <p:cBhvr>
                                        <p:cTn id="6" dur="1000"/>
                                        <p:tgtEl>
                                          <p:spTgt spid="25"/>
                                        </p:tgtEl>
                                      </p:cBhvr>
                                    </p:animEffect>
                                    <p:anim calcmode="lin" valueType="num">
                                      <p:cBhvr>
                                        <p:cTn id="7" dur="1000"/>
                                        <p:tgtEl>
                                          <p:spTgt spid="25"/>
                                        </p:tgtEl>
                                        <p:attrNameLst>
                                          <p:attrName>ppt_x</p:attrName>
                                        </p:attrNameLst>
                                      </p:cBhvr>
                                      <p:tavLst>
                                        <p:tav tm="0">
                                          <p:val>
                                            <p:strVal val="ppt_x"/>
                                          </p:val>
                                        </p:tav>
                                        <p:tav tm="100000">
                                          <p:val>
                                            <p:strVal val="ppt_x"/>
                                          </p:val>
                                        </p:tav>
                                      </p:tavLst>
                                    </p:anim>
                                    <p:anim calcmode="lin" valueType="num">
                                      <p:cBhvr>
                                        <p:cTn id="8" dur="1000"/>
                                        <p:tgtEl>
                                          <p:spTgt spid="25"/>
                                        </p:tgtEl>
                                        <p:attrNameLst>
                                          <p:attrName>ppt_y</p:attrName>
                                        </p:attrNameLst>
                                      </p:cBhvr>
                                      <p:tavLst>
                                        <p:tav tm="0">
                                          <p:val>
                                            <p:strVal val="ppt_y"/>
                                          </p:val>
                                        </p:tav>
                                        <p:tav tm="100000">
                                          <p:val>
                                            <p:strVal val="ppt_y+.1"/>
                                          </p:val>
                                        </p:tav>
                                      </p:tavLst>
                                    </p:anim>
                                    <p:set>
                                      <p:cBhvr>
                                        <p:cTn id="9"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Winner Sound Effect (1).wav"/>
                                        </p:tgtEl>
                                      </p:cMediaNode>
                                    </p:audio>
                                  </p:subTnLst>
                                </p:cTn>
                              </p:par>
                              <p:par>
                                <p:cTn id="10" presetID="42" presetClass="exit" presetSubtype="0" fill="hold" nodeType="withEffect">
                                  <p:stCondLst>
                                    <p:cond delay="0"/>
                                  </p:stCondLst>
                                  <p:childTnLst>
                                    <p:animEffect transition="out" filter="fade">
                                      <p:cBhvr>
                                        <p:cTn id="11" dur="1000"/>
                                        <p:tgtEl>
                                          <p:spTgt spid="11"/>
                                        </p:tgtEl>
                                      </p:cBhvr>
                                    </p:animEffect>
                                    <p:anim calcmode="lin" valueType="num">
                                      <p:cBhvr>
                                        <p:cTn id="12" dur="1000"/>
                                        <p:tgtEl>
                                          <p:spTgt spid="11"/>
                                        </p:tgtEl>
                                        <p:attrNameLst>
                                          <p:attrName>ppt_x</p:attrName>
                                        </p:attrNameLst>
                                      </p:cBhvr>
                                      <p:tavLst>
                                        <p:tav tm="0">
                                          <p:val>
                                            <p:strVal val="ppt_x"/>
                                          </p:val>
                                        </p:tav>
                                        <p:tav tm="100000">
                                          <p:val>
                                            <p:strVal val="ppt_x"/>
                                          </p:val>
                                        </p:tav>
                                      </p:tavLst>
                                    </p:anim>
                                    <p:anim calcmode="lin" valueType="num">
                                      <p:cBhvr>
                                        <p:cTn id="13" dur="1000"/>
                                        <p:tgtEl>
                                          <p:spTgt spid="11"/>
                                        </p:tgtEl>
                                        <p:attrNameLst>
                                          <p:attrName>ppt_y</p:attrName>
                                        </p:attrNameLst>
                                      </p:cBhvr>
                                      <p:tavLst>
                                        <p:tav tm="0">
                                          <p:val>
                                            <p:strVal val="ppt_y"/>
                                          </p:val>
                                        </p:tav>
                                        <p:tav tm="100000">
                                          <p:val>
                                            <p:strVal val="ppt_y+.1"/>
                                          </p:val>
                                        </p:tav>
                                      </p:tavLst>
                                    </p:anim>
                                    <p:set>
                                      <p:cBhvr>
                                        <p:cTn id="14" dur="1" fill="hold">
                                          <p:stCondLst>
                                            <p:cond delay="9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ppt_w</p:attrName>
                                        </p:attrNameLst>
                                      </p:cBhvr>
                                      <p:tavLst>
                                        <p:tav tm="0">
                                          <p:val>
                                            <p:fltVal val="0"/>
                                          </p:val>
                                        </p:tav>
                                        <p:tav tm="100000">
                                          <p:val>
                                            <p:strVal val="#ppt_w"/>
                                          </p:val>
                                        </p:tav>
                                      </p:tavLst>
                                    </p:anim>
                                    <p:anim calcmode="lin" valueType="num">
                                      <p:cBhvr>
                                        <p:cTn id="27" dur="1000" fill="hold"/>
                                        <p:tgtEl>
                                          <p:spTgt spid="19"/>
                                        </p:tgtEl>
                                        <p:attrNameLst>
                                          <p:attrName>ppt_h</p:attrName>
                                        </p:attrNameLst>
                                      </p:cBhvr>
                                      <p:tavLst>
                                        <p:tav tm="0">
                                          <p:val>
                                            <p:fltVal val="0"/>
                                          </p:val>
                                        </p:tav>
                                        <p:tav tm="100000">
                                          <p:val>
                                            <p:strVal val="#ppt_h"/>
                                          </p:val>
                                        </p:tav>
                                      </p:tavLst>
                                    </p:anim>
                                    <p:animEffect transition="in" filter="fade">
                                      <p:cBhvr>
                                        <p:cTn id="28" dur="1000"/>
                                        <p:tgtEl>
                                          <p:spTgt spid="19"/>
                                        </p:tgtEl>
                                      </p:cBhvr>
                                    </p:animEffect>
                                  </p:childTnLst>
                                </p:cTn>
                              </p:par>
                              <p:par>
                                <p:cTn id="29" presetID="53" presetClass="exit" presetSubtype="32" fill="hold" nodeType="withEffect">
                                  <p:stCondLst>
                                    <p:cond delay="0"/>
                                  </p:stCondLst>
                                  <p:childTnLst>
                                    <p:anim calcmode="lin" valueType="num">
                                      <p:cBhvr>
                                        <p:cTn id="30" dur="500"/>
                                        <p:tgtEl>
                                          <p:spTgt spid="13"/>
                                        </p:tgtEl>
                                        <p:attrNameLst>
                                          <p:attrName>ppt_w</p:attrName>
                                        </p:attrNameLst>
                                      </p:cBhvr>
                                      <p:tavLst>
                                        <p:tav tm="0">
                                          <p:val>
                                            <p:strVal val="ppt_w"/>
                                          </p:val>
                                        </p:tav>
                                        <p:tav tm="100000">
                                          <p:val>
                                            <p:fltVal val="0"/>
                                          </p:val>
                                        </p:tav>
                                      </p:tavLst>
                                    </p:anim>
                                    <p:anim calcmode="lin" valueType="num">
                                      <p:cBhvr>
                                        <p:cTn id="31" dur="500"/>
                                        <p:tgtEl>
                                          <p:spTgt spid="13"/>
                                        </p:tgtEl>
                                        <p:attrNameLst>
                                          <p:attrName>ppt_h</p:attrName>
                                        </p:attrNameLst>
                                      </p:cBhvr>
                                      <p:tavLst>
                                        <p:tav tm="0">
                                          <p:val>
                                            <p:strVal val="ppt_h"/>
                                          </p:val>
                                        </p:tav>
                                        <p:tav tm="100000">
                                          <p:val>
                                            <p:fltVal val="0"/>
                                          </p:val>
                                        </p:tav>
                                      </p:tavLst>
                                    </p:anim>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9"/>
                    </p:tgtEl>
                  </p:cond>
                </p:stCondLst>
                <p:endSync evt="end" delay="0">
                  <p:rtn val="all"/>
                </p:endSync>
                <p:childTnLst>
                  <p:par>
                    <p:cTn id="35" fill="hold">
                      <p:stCondLst>
                        <p:cond delay="indefinite"/>
                      </p:stCondLst>
                      <p:childTnLst>
                        <p:par>
                          <p:cTn id="36" fill="hold">
                            <p:stCondLst>
                              <p:cond delay="0"/>
                            </p:stCondLst>
                            <p:childTnLst>
                              <p:par>
                                <p:cTn id="37" presetID="42" presetClass="exit" presetSubtype="0" fill="hold" grpId="1" nodeType="clickEffect">
                                  <p:stCondLst>
                                    <p:cond delay="0"/>
                                  </p:stCondLst>
                                  <p:childTnLst>
                                    <p:animEffect transition="out" filter="fade">
                                      <p:cBhvr>
                                        <p:cTn id="38" dur="1500"/>
                                        <p:tgtEl>
                                          <p:spTgt spid="19"/>
                                        </p:tgtEl>
                                      </p:cBhvr>
                                    </p:animEffect>
                                    <p:anim calcmode="lin" valueType="num">
                                      <p:cBhvr>
                                        <p:cTn id="39" dur="1500"/>
                                        <p:tgtEl>
                                          <p:spTgt spid="19"/>
                                        </p:tgtEl>
                                        <p:attrNameLst>
                                          <p:attrName>ppt_x</p:attrName>
                                        </p:attrNameLst>
                                      </p:cBhvr>
                                      <p:tavLst>
                                        <p:tav tm="0">
                                          <p:val>
                                            <p:strVal val="ppt_x"/>
                                          </p:val>
                                        </p:tav>
                                        <p:tav tm="100000">
                                          <p:val>
                                            <p:strVal val="ppt_x"/>
                                          </p:val>
                                        </p:tav>
                                      </p:tavLst>
                                    </p:anim>
                                    <p:anim calcmode="lin" valueType="num">
                                      <p:cBhvr>
                                        <p:cTn id="40" dur="1500"/>
                                        <p:tgtEl>
                                          <p:spTgt spid="19"/>
                                        </p:tgtEl>
                                        <p:attrNameLst>
                                          <p:attrName>ppt_y</p:attrName>
                                        </p:attrNameLst>
                                      </p:cBhvr>
                                      <p:tavLst>
                                        <p:tav tm="0">
                                          <p:val>
                                            <p:strVal val="ppt_y"/>
                                          </p:val>
                                        </p:tav>
                                        <p:tav tm="100000">
                                          <p:val>
                                            <p:strVal val="ppt_y+.1"/>
                                          </p:val>
                                        </p:tav>
                                      </p:tavLst>
                                    </p:anim>
                                    <p:set>
                                      <p:cBhvr>
                                        <p:cTn id="41" dur="1" fill="hold">
                                          <p:stCondLst>
                                            <p:cond delay="1499"/>
                                          </p:stCondLst>
                                        </p:cTn>
                                        <p:tgtEl>
                                          <p:spTgt spid="19"/>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Winner Sound Effect (1).wav"/>
                                        </p:tgtEl>
                                      </p:cMediaNode>
                                    </p:audio>
                                  </p:subTnLst>
                                </p:cTn>
                              </p:par>
                              <p:par>
                                <p:cTn id="42" presetID="42" presetClass="exit" presetSubtype="0" fill="hold" nodeType="withEffect">
                                  <p:stCondLst>
                                    <p:cond delay="0"/>
                                  </p:stCondLst>
                                  <p:childTnLst>
                                    <p:animEffect transition="out" filter="fade">
                                      <p:cBhvr>
                                        <p:cTn id="43" dur="1500"/>
                                        <p:tgtEl>
                                          <p:spTgt spid="7"/>
                                        </p:tgtEl>
                                      </p:cBhvr>
                                    </p:animEffect>
                                    <p:anim calcmode="lin" valueType="num">
                                      <p:cBhvr>
                                        <p:cTn id="44" dur="1500"/>
                                        <p:tgtEl>
                                          <p:spTgt spid="7"/>
                                        </p:tgtEl>
                                        <p:attrNameLst>
                                          <p:attrName>ppt_x</p:attrName>
                                        </p:attrNameLst>
                                      </p:cBhvr>
                                      <p:tavLst>
                                        <p:tav tm="0">
                                          <p:val>
                                            <p:strVal val="ppt_x"/>
                                          </p:val>
                                        </p:tav>
                                        <p:tav tm="100000">
                                          <p:val>
                                            <p:strVal val="ppt_x"/>
                                          </p:val>
                                        </p:tav>
                                      </p:tavLst>
                                    </p:anim>
                                    <p:anim calcmode="lin" valueType="num">
                                      <p:cBhvr>
                                        <p:cTn id="45" dur="1500"/>
                                        <p:tgtEl>
                                          <p:spTgt spid="7"/>
                                        </p:tgtEl>
                                        <p:attrNameLst>
                                          <p:attrName>ppt_y</p:attrName>
                                        </p:attrNameLst>
                                      </p:cBhvr>
                                      <p:tavLst>
                                        <p:tav tm="0">
                                          <p:val>
                                            <p:strVal val="ppt_y"/>
                                          </p:val>
                                        </p:tav>
                                        <p:tav tm="100000">
                                          <p:val>
                                            <p:strVal val="ppt_y+.1"/>
                                          </p:val>
                                        </p:tav>
                                      </p:tavLst>
                                    </p:anim>
                                    <p:set>
                                      <p:cBhvr>
                                        <p:cTn id="46" dur="1" fill="hold">
                                          <p:stCondLst>
                                            <p:cond delay="1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indefinite"/>
                      </p:stCondLst>
                      <p:childTnLst>
                        <p:par>
                          <p:cTn id="49" fill="hold">
                            <p:stCondLst>
                              <p:cond delay="0"/>
                            </p:stCondLst>
                            <p:childTnLst>
                              <p:par>
                                <p:cTn id="50" presetID="53" presetClass="exit" presetSubtype="32" fill="hold" nodeType="clickEffect">
                                  <p:stCondLst>
                                    <p:cond delay="0"/>
                                  </p:stCondLst>
                                  <p:childTnLst>
                                    <p:anim calcmode="lin" valueType="num">
                                      <p:cBhvr>
                                        <p:cTn id="51" dur="500"/>
                                        <p:tgtEl>
                                          <p:spTgt spid="17"/>
                                        </p:tgtEl>
                                        <p:attrNameLst>
                                          <p:attrName>ppt_w</p:attrName>
                                        </p:attrNameLst>
                                      </p:cBhvr>
                                      <p:tavLst>
                                        <p:tav tm="0">
                                          <p:val>
                                            <p:strVal val="ppt_w"/>
                                          </p:val>
                                        </p:tav>
                                        <p:tav tm="100000">
                                          <p:val>
                                            <p:fltVal val="0"/>
                                          </p:val>
                                        </p:tav>
                                      </p:tavLst>
                                    </p:anim>
                                    <p:anim calcmode="lin" valueType="num">
                                      <p:cBhvr>
                                        <p:cTn id="52" dur="500"/>
                                        <p:tgtEl>
                                          <p:spTgt spid="17"/>
                                        </p:tgtEl>
                                        <p:attrNameLst>
                                          <p:attrName>ppt_h</p:attrName>
                                        </p:attrNameLst>
                                      </p:cBhvr>
                                      <p:tavLst>
                                        <p:tav tm="0">
                                          <p:val>
                                            <p:strVal val="ppt_h"/>
                                          </p:val>
                                        </p:tav>
                                        <p:tav tm="100000">
                                          <p:val>
                                            <p:fltVal val="0"/>
                                          </p:val>
                                        </p:tav>
                                      </p:tavLst>
                                    </p:anim>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par>
                                <p:cTn id="55" presetID="53" presetClass="entr" presetSubtype="16"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1000" fill="hold"/>
                                        <p:tgtEl>
                                          <p:spTgt spid="25"/>
                                        </p:tgtEl>
                                        <p:attrNameLst>
                                          <p:attrName>ppt_w</p:attrName>
                                        </p:attrNameLst>
                                      </p:cBhvr>
                                      <p:tavLst>
                                        <p:tav tm="0">
                                          <p:val>
                                            <p:fltVal val="0"/>
                                          </p:val>
                                        </p:tav>
                                        <p:tav tm="100000">
                                          <p:val>
                                            <p:strVal val="#ppt_w"/>
                                          </p:val>
                                        </p:tav>
                                      </p:tavLst>
                                    </p:anim>
                                    <p:anim calcmode="lin" valueType="num">
                                      <p:cBhvr>
                                        <p:cTn id="58" dur="1000" fill="hold"/>
                                        <p:tgtEl>
                                          <p:spTgt spid="25"/>
                                        </p:tgtEl>
                                        <p:attrNameLst>
                                          <p:attrName>ppt_h</p:attrName>
                                        </p:attrNameLst>
                                      </p:cBhvr>
                                      <p:tavLst>
                                        <p:tav tm="0">
                                          <p:val>
                                            <p:fltVal val="0"/>
                                          </p:val>
                                        </p:tav>
                                        <p:tav tm="100000">
                                          <p:val>
                                            <p:strVal val="#ppt_h"/>
                                          </p:val>
                                        </p:tav>
                                      </p:tavLst>
                                    </p:anim>
                                    <p:animEffect transition="in" filter="fade">
                                      <p:cBhvr>
                                        <p:cTn id="59" dur="1000"/>
                                        <p:tgtEl>
                                          <p:spTgt spid="25"/>
                                        </p:tgtEl>
                                      </p:cBhvr>
                                    </p:animEffect>
                                  </p:childTnLst>
                                </p:cTn>
                              </p:par>
                            </p:childTnLst>
                          </p:cTn>
                        </p:par>
                      </p:childTnLst>
                    </p:cTn>
                  </p:par>
                </p:childTnLst>
              </p:cTn>
              <p:nextCondLst>
                <p:cond evt="onClick" delay="0">
                  <p:tgtEl>
                    <p:spTgt spid="17"/>
                  </p:tgtEl>
                </p:cond>
              </p:nextCondLst>
            </p:seq>
          </p:childTnLst>
        </p:cTn>
      </p:par>
    </p:tnLst>
    <p:bldLst>
      <p:bldP spid="19" grpId="0"/>
      <p:bldP spid="19" grpId="1"/>
      <p:bldP spid="25" grpId="0"/>
      <p:bldP spid="25" grpId="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a:extLst>
              <a:ext uri="{FF2B5EF4-FFF2-40B4-BE49-F238E27FC236}">
                <a16:creationId xmlns:a16="http://schemas.microsoft.com/office/drawing/2014/main" id="{FD832AA4-0B45-43AB-8F1A-B43FCA5574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5028" y="0"/>
            <a:ext cx="12345554" cy="7048500"/>
          </a:xfrm>
          <a:prstGeom prst="rect">
            <a:avLst/>
          </a:prstGeom>
        </p:spPr>
      </p:pic>
      <p:sp>
        <p:nvSpPr>
          <p:cNvPr id="3" name="圆角矩形 2"/>
          <p:cNvSpPr/>
          <p:nvPr/>
        </p:nvSpPr>
        <p:spPr>
          <a:xfrm>
            <a:off x="368789" y="369618"/>
            <a:ext cx="11404111" cy="6189443"/>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19359"/>
          <a:stretch/>
        </p:blipFill>
        <p:spPr>
          <a:xfrm>
            <a:off x="368789" y="369618"/>
            <a:ext cx="10718479" cy="6102305"/>
          </a:xfrm>
          <a:prstGeom prst="rect">
            <a:avLst/>
          </a:prstGeom>
        </p:spPr>
      </p:pic>
      <p:sp>
        <p:nvSpPr>
          <p:cNvPr id="16" name="Rectangle 15"/>
          <p:cNvSpPr/>
          <p:nvPr/>
        </p:nvSpPr>
        <p:spPr>
          <a:xfrm>
            <a:off x="266916" y="590383"/>
            <a:ext cx="9594716" cy="2263761"/>
          </a:xfrm>
          <a:prstGeom prst="rect">
            <a:avLst/>
          </a:prstGeom>
        </p:spPr>
        <p:txBody>
          <a:bodyPr wrap="square">
            <a:spAutoFit/>
          </a:bodyPr>
          <a:lstStyle/>
          <a:p>
            <a:pPr indent="1647825" algn="ctr">
              <a:lnSpc>
                <a:spcPct val="107000"/>
              </a:lnSpc>
              <a:spcAft>
                <a:spcPts val="1200"/>
              </a:spcAft>
            </a:pPr>
            <a:r>
              <a:rPr lang="en-US" sz="13800" b="1" dirty="0" err="1">
                <a:solidFill>
                  <a:srgbClr val="0BAF70"/>
                </a:solidFill>
                <a:latin typeface="UTM Neutra" panose="02040603050506020204" pitchFamily="18" charset="0"/>
                <a:ea typeface="Times New Roman" panose="02020603050405020304" pitchFamily="18" charset="0"/>
                <a:cs typeface="Times New Roman" panose="02020603050405020304" pitchFamily="18" charset="0"/>
              </a:rPr>
              <a:t>Khám</a:t>
            </a:r>
            <a:r>
              <a:rPr lang="en-US" sz="13800" b="1" dirty="0">
                <a:solidFill>
                  <a:srgbClr val="0BAF70"/>
                </a:solidFill>
                <a:latin typeface="UTM Neutra" panose="02040603050506020204" pitchFamily="18" charset="0"/>
                <a:ea typeface="Times New Roman" panose="02020603050405020304" pitchFamily="18" charset="0"/>
                <a:cs typeface="Times New Roman" panose="02020603050405020304" pitchFamily="18" charset="0"/>
              </a:rPr>
              <a:t> </a:t>
            </a:r>
            <a:r>
              <a:rPr lang="en-US" sz="13800" b="1" dirty="0" err="1">
                <a:solidFill>
                  <a:srgbClr val="0BAF70"/>
                </a:solidFill>
                <a:latin typeface="UTM Neutra" panose="02040603050506020204" pitchFamily="18" charset="0"/>
                <a:ea typeface="Times New Roman" panose="02020603050405020304" pitchFamily="18" charset="0"/>
                <a:cs typeface="Times New Roman" panose="02020603050405020304" pitchFamily="18" charset="0"/>
              </a:rPr>
              <a:t>phá</a:t>
            </a:r>
            <a:endParaRPr lang="en-US" sz="13800" b="1" dirty="0">
              <a:solidFill>
                <a:srgbClr val="0BAF70"/>
              </a:solidFill>
              <a:latin typeface="UTM Neutra"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16543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3467709" y="0"/>
            <a:ext cx="8551819" cy="6505677"/>
          </a:xfrm>
          <a:prstGeom prst="rect">
            <a:avLst/>
          </a:prstGeom>
          <a:effectLst>
            <a:outerShdw blurRad="50800" dist="38100" dir="2700000" algn="tl" rotWithShape="0">
              <a:prstClr val="black">
                <a:alpha val="40000"/>
              </a:prstClr>
            </a:outerShdw>
          </a:effectLst>
        </p:spPr>
      </p:pic>
      <p:sp>
        <p:nvSpPr>
          <p:cNvPr id="19" name="TextBox 18"/>
          <p:cNvSpPr txBox="1"/>
          <p:nvPr/>
        </p:nvSpPr>
        <p:spPr>
          <a:xfrm>
            <a:off x="989562" y="744237"/>
            <a:ext cx="9541163" cy="1323439"/>
          </a:xfrm>
          <a:prstGeom prst="rect">
            <a:avLst/>
          </a:prstGeom>
          <a:noFill/>
        </p:spPr>
        <p:txBody>
          <a:bodyPr wrap="square" rtlCol="0">
            <a:spAutoFit/>
          </a:bodyPr>
          <a:lstStyle/>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4365" y="4440712"/>
            <a:ext cx="1119477" cy="943182"/>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5871" y="2999165"/>
            <a:ext cx="1945530" cy="1639148"/>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18966" y="5468675"/>
            <a:ext cx="884502" cy="7452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26553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6432530"/>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r>
              <a:rPr lang="en-US" sz="2200" dirty="0">
                <a:solidFill>
                  <a:srgbClr val="002060"/>
                </a:solidFill>
                <a:latin typeface="UTM Avo" panose="02040603050506020204" pitchFamily="18" charset="0"/>
              </a:rPr>
              <a:t>	</a:t>
            </a:r>
            <a:r>
              <a:rPr lang="vi-VN" sz="24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r>
              <a:rPr lang="en-US" sz="2400" dirty="0">
                <a:solidFill>
                  <a:srgbClr val="002060"/>
                </a:solidFill>
                <a:latin typeface="UTM Avo" panose="02040603050506020204" pitchFamily="18" charset="0"/>
              </a:rPr>
              <a:t>	</a:t>
            </a:r>
            <a:r>
              <a:rPr lang="vi-VN" sz="24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r>
              <a:rPr lang="en-US" sz="2400" dirty="0">
                <a:solidFill>
                  <a:srgbClr val="002060"/>
                </a:solidFill>
                <a:latin typeface="UTM Avo" panose="02040603050506020204" pitchFamily="18" charset="0"/>
              </a:rPr>
              <a:t>	</a:t>
            </a:r>
            <a:r>
              <a:rPr lang="vi-VN" sz="24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400" b="1" dirty="0">
                <a:solidFill>
                  <a:srgbClr val="00B050"/>
                </a:solidFill>
                <a:latin typeface="UTM Avo" panose="02040603050506020204" pitchFamily="18" charset="0"/>
              </a:rPr>
              <a:t>Theo XUÂN DIỆU</a:t>
            </a:r>
            <a:endParaRPr lang="en-US" sz="24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15965321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471341" y="791852"/>
            <a:ext cx="11246176" cy="1404593"/>
          </a:xfrm>
          <a:prstGeom prst="rect">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767" y="2335846"/>
            <a:ext cx="11236750" cy="2349276"/>
          </a:xfrm>
          <a:prstGeom prst="rect">
            <a:avLst/>
          </a:prstGeom>
          <a:solidFill>
            <a:srgbClr val="B9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1341" y="4824523"/>
            <a:ext cx="11246176" cy="1368887"/>
          </a:xfrm>
          <a:prstGeom prst="rect">
            <a:avLst/>
          </a:prstGeom>
          <a:solidFill>
            <a:srgbClr val="FFD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1341" y="138718"/>
            <a:ext cx="11246176" cy="6447919"/>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4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400" dirty="0">
                <a:solidFill>
                  <a:srgbClr val="002060"/>
                </a:solidFill>
                <a:latin typeface="UTM Avo" panose="02040603050506020204" pitchFamily="18" charset="0"/>
              </a:rPr>
              <a:t>	</a:t>
            </a:r>
            <a:r>
              <a:rPr lang="vi-VN" sz="2400" dirty="0">
                <a:solidFill>
                  <a:srgbClr val="002060"/>
                </a:solidFill>
                <a:highlight>
                  <a:srgbClr val="74C3FD"/>
                </a:highlight>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400" dirty="0">
                <a:solidFill>
                  <a:srgbClr val="002060"/>
                </a:solidFill>
                <a:latin typeface="UTM Avo" panose="02040603050506020204" pitchFamily="18" charset="0"/>
              </a:rPr>
              <a:t>	</a:t>
            </a:r>
            <a:r>
              <a:rPr lang="vi-VN" sz="2400" dirty="0">
                <a:solidFill>
                  <a:srgbClr val="002060"/>
                </a:solidFill>
                <a:highlight>
                  <a:srgbClr val="FFD85D"/>
                </a:highlight>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r>
              <a:rPr lang="en-US" sz="2400" dirty="0">
                <a:solidFill>
                  <a:srgbClr val="002060"/>
                </a:solidFill>
                <a:highlight>
                  <a:srgbClr val="FFD85D"/>
                </a:highlight>
                <a:latin typeface="UTM Avo" panose="02040603050506020204" pitchFamily="18" charset="0"/>
              </a:rPr>
              <a:t>.                                                              </a:t>
            </a: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32264696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898</TotalTime>
  <Words>1065</Words>
  <Application>Microsoft Office PowerPoint</Application>
  <PresentationFormat>Widescreen</PresentationFormat>
  <Paragraphs>187</Paragraphs>
  <Slides>28</Slides>
  <Notes>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DengXian</vt:lpstr>
      <vt:lpstr>等线 Light</vt:lpstr>
      <vt:lpstr>字魂46号-喵喵体</vt:lpstr>
      <vt:lpstr>#9Slide03 SVNNeutraface 2</vt:lpstr>
      <vt:lpstr>#9Slide07 SVNBatman Forever Alt</vt:lpstr>
      <vt:lpstr>#9Slide07 SVNTransformer</vt:lpstr>
      <vt:lpstr>Copperplate Gothic Bold</vt:lpstr>
      <vt:lpstr>DejaVu Sans Condensed</vt:lpstr>
      <vt:lpstr>VNI-Times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VIETBAO</cp:keywords>
  <cp:lastModifiedBy>LE THI THU GIANG</cp:lastModifiedBy>
  <cp:revision>70</cp:revision>
  <dcterms:created xsi:type="dcterms:W3CDTF">2020-02-11T07:06:41Z</dcterms:created>
  <dcterms:modified xsi:type="dcterms:W3CDTF">2023-03-29T03:50:25Z</dcterms:modified>
  <cp:version>K15</cp:version>
</cp:coreProperties>
</file>